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88" r:id="rId5"/>
    <p:sldId id="256" r:id="rId6"/>
    <p:sldId id="1299" r:id="rId7"/>
    <p:sldId id="293" r:id="rId8"/>
    <p:sldId id="1281" r:id="rId9"/>
    <p:sldId id="291" r:id="rId10"/>
    <p:sldId id="300" r:id="rId11"/>
    <p:sldId id="306" r:id="rId12"/>
    <p:sldId id="1300" r:id="rId13"/>
    <p:sldId id="1291" r:id="rId14"/>
    <p:sldId id="1302" r:id="rId15"/>
    <p:sldId id="1289" r:id="rId16"/>
    <p:sldId id="1290" r:id="rId17"/>
    <p:sldId id="1292" r:id="rId18"/>
    <p:sldId id="1288" r:id="rId19"/>
    <p:sldId id="1293" r:id="rId20"/>
    <p:sldId id="1283" r:id="rId21"/>
    <p:sldId id="1296" r:id="rId22"/>
    <p:sldId id="1301" r:id="rId23"/>
    <p:sldId id="1297" r:id="rId24"/>
    <p:sldId id="1294" r:id="rId25"/>
    <p:sldId id="1295" r:id="rId26"/>
    <p:sldId id="1298" r:id="rId27"/>
    <p:sldId id="30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19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3E2"/>
    <a:srgbClr val="FEF5E6"/>
    <a:srgbClr val="E8F4EB"/>
    <a:srgbClr val="F1A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67251" autoAdjust="0"/>
  </p:normalViewPr>
  <p:slideViewPr>
    <p:cSldViewPr snapToGrid="0">
      <p:cViewPr varScale="1">
        <p:scale>
          <a:sx n="77" d="100"/>
          <a:sy n="77" d="100"/>
        </p:scale>
        <p:origin x="1962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cto\Desktop\Mini%20Project%202\cosmetics_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cto\Desktop\Mini%20Project%202\cosmetics_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cto\Desktop\Mini%20Project%202\cosmetics_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cto\Desktop\Mini%20Project%202\cosmetics_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cto\Desktop\Mini%20Project%202\cosmetics_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cto\Desktop\Mini%20Project%202\cosmetics_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[cosmetics_1.xlsx]Sheet12!PivotTable44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Product</a:t>
            </a:r>
            <a:r>
              <a:rPr lang="en-US" baseline="0"/>
              <a:t> Type Distribution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121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122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123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124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125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126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128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129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130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131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132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Sheet12!$B$3</c:f>
              <c:strCache>
                <c:ptCount val="1"/>
                <c:pt idx="0">
                  <c:v>Total</c:v>
                </c:pt>
              </c:strCache>
            </c:strRef>
          </c:tx>
          <c:spPr>
            <a:effectLst>
              <a:outerShdw blurRad="317500" algn="ctr" rotWithShape="0">
                <a:prstClr val="black">
                  <a:alpha val="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141-4BD2-BC74-2C9AFF2BA9E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141-4BD2-BC74-2C9AFF2BA9E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141-4BD2-BC74-2C9AFF2BA9E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141-4BD2-BC74-2C9AFF2BA9E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7141-4BD2-BC74-2C9AFF2BA9E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7141-4BD2-BC74-2C9AFF2BA9E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Sheet12!$A$4:$A$10</c:f>
              <c:strCache>
                <c:ptCount val="6"/>
                <c:pt idx="0">
                  <c:v>Cleanser</c:v>
                </c:pt>
                <c:pt idx="1">
                  <c:v>Eye cream</c:v>
                </c:pt>
                <c:pt idx="2">
                  <c:v>Face Mask</c:v>
                </c:pt>
                <c:pt idx="3">
                  <c:v>Moisturizer</c:v>
                </c:pt>
                <c:pt idx="4">
                  <c:v>Sun protect</c:v>
                </c:pt>
                <c:pt idx="5">
                  <c:v>Treatment</c:v>
                </c:pt>
              </c:strCache>
            </c:strRef>
          </c:cat>
          <c:val>
            <c:numRef>
              <c:f>Sheet12!$B$4:$B$10</c:f>
              <c:numCache>
                <c:formatCode>0.00%</c:formatCode>
                <c:ptCount val="6"/>
                <c:pt idx="0">
                  <c:v>0.19089673913043478</c:v>
                </c:pt>
                <c:pt idx="1">
                  <c:v>0.14198369565217392</c:v>
                </c:pt>
                <c:pt idx="2">
                  <c:v>0.18070652173913043</c:v>
                </c:pt>
                <c:pt idx="3">
                  <c:v>0.20244565217391305</c:v>
                </c:pt>
                <c:pt idx="4">
                  <c:v>0.11548913043478261</c:v>
                </c:pt>
                <c:pt idx="5">
                  <c:v>0.16847826086956522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141-4BD2-BC74-2C9AFF2BA9E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568365979724835"/>
          <c:y val="0.29086920151962226"/>
          <c:w val="0.17931308726278744"/>
          <c:h val="0.47222550306211725"/>
        </c:manualLayout>
      </c:layout>
      <c:overlay val="0"/>
      <c:spPr>
        <a:solidFill>
          <a:schemeClr val="bg1">
            <a:lumMod val="20000"/>
            <a:lumOff val="8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2">
        <a:alpha val="4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[cosmetics_1.xlsx]Slide 11!PivotTable50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Number</a:t>
            </a:r>
            <a:r>
              <a:rPr lang="en-US" sz="1800" b="1" baseline="0" dirty="0"/>
              <a:t> of Loves by Product Type</a:t>
            </a:r>
            <a:endParaRPr lang="en-US" sz="1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'Slide 11'!$B$18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'Slide 11'!$A$19:$A$25</c:f>
              <c:strCache>
                <c:ptCount val="6"/>
                <c:pt idx="0">
                  <c:v>Moisturizer</c:v>
                </c:pt>
                <c:pt idx="1">
                  <c:v>Cleanser</c:v>
                </c:pt>
                <c:pt idx="2">
                  <c:v>Face Mask</c:v>
                </c:pt>
                <c:pt idx="3">
                  <c:v>Treatment</c:v>
                </c:pt>
                <c:pt idx="4">
                  <c:v>Eye cream</c:v>
                </c:pt>
                <c:pt idx="5">
                  <c:v>Sun protect</c:v>
                </c:pt>
              </c:strCache>
            </c:strRef>
          </c:cat>
          <c:val>
            <c:numRef>
              <c:f>'Slide 11'!$B$19:$B$25</c:f>
              <c:numCache>
                <c:formatCode>0.00%</c:formatCode>
                <c:ptCount val="6"/>
                <c:pt idx="0">
                  <c:v>0.20244565217391305</c:v>
                </c:pt>
                <c:pt idx="1">
                  <c:v>0.19089673913043478</c:v>
                </c:pt>
                <c:pt idx="2">
                  <c:v>0.18070652173913043</c:v>
                </c:pt>
                <c:pt idx="3">
                  <c:v>0.16847826086956522</c:v>
                </c:pt>
                <c:pt idx="4">
                  <c:v>0.14198369565217392</c:v>
                </c:pt>
                <c:pt idx="5">
                  <c:v>0.11548913043478261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314-4A23-BABB-B4F8D4D1DE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6"/>
        <c:overlap val="-6"/>
        <c:axId val="598935680"/>
        <c:axId val="598941920"/>
      </c:barChart>
      <c:catAx>
        <c:axId val="598935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8941920"/>
        <c:crosses val="autoZero"/>
        <c:auto val="1"/>
        <c:lblAlgn val="ctr"/>
        <c:lblOffset val="100"/>
        <c:noMultiLvlLbl val="0"/>
      </c:catAx>
      <c:valAx>
        <c:axId val="598941920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5989356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2">
        <a:alpha val="4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[cosmetics_1.xlsx]Sheet1!PivotTable2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Average</a:t>
            </a:r>
            <a:r>
              <a:rPr lang="en-US" sz="1800" b="1" baseline="0" dirty="0"/>
              <a:t> Price Per Product Type ($)</a:t>
            </a:r>
            <a:endParaRPr lang="en-US" sz="1800" b="1" dirty="0"/>
          </a:p>
        </c:rich>
      </c:tx>
      <c:layout>
        <c:manualLayout>
          <c:xMode val="edge"/>
          <c:yMode val="edge"/>
          <c:x val="0.23732454797330452"/>
          <c:y val="1.35088227504175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998647958747475"/>
          <c:y val="0.16030824226105783"/>
          <c:w val="0.85608272000898922"/>
          <c:h val="0.794798500485218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Sheet1!$A$4:$A$10</c:f>
              <c:strCache>
                <c:ptCount val="6"/>
                <c:pt idx="0">
                  <c:v>Treatment</c:v>
                </c:pt>
                <c:pt idx="1">
                  <c:v>Moisturizer</c:v>
                </c:pt>
                <c:pt idx="2">
                  <c:v>Eye cream</c:v>
                </c:pt>
                <c:pt idx="3">
                  <c:v>Sun protect</c:v>
                </c:pt>
                <c:pt idx="4">
                  <c:v>Face Mask</c:v>
                </c:pt>
                <c:pt idx="5">
                  <c:v>Cleanser</c:v>
                </c:pt>
              </c:strCache>
            </c:strRef>
          </c:cat>
          <c:val>
            <c:numRef>
              <c:f>Sheet1!$B$4:$B$10</c:f>
              <c:numCache>
                <c:formatCode>_-* #,##0_-;\-* #,##0_-;_-* "-"??_-;_-@_-</c:formatCode>
                <c:ptCount val="6"/>
                <c:pt idx="0">
                  <c:v>79.177419354838705</c:v>
                </c:pt>
                <c:pt idx="1">
                  <c:v>69.087248322147644</c:v>
                </c:pt>
                <c:pt idx="2">
                  <c:v>63.602870813397132</c:v>
                </c:pt>
                <c:pt idx="3">
                  <c:v>45.905882352941177</c:v>
                </c:pt>
                <c:pt idx="4">
                  <c:v>42.624060150375939</c:v>
                </c:pt>
                <c:pt idx="5">
                  <c:v>32.601423487544487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1C-4151-A8F6-6C20D06592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4"/>
        <c:axId val="798831231"/>
        <c:axId val="798816255"/>
      </c:barChart>
      <c:catAx>
        <c:axId val="7988312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8816255"/>
        <c:crosses val="autoZero"/>
        <c:auto val="1"/>
        <c:lblAlgn val="ctr"/>
        <c:lblOffset val="100"/>
        <c:noMultiLvlLbl val="0"/>
      </c:catAx>
      <c:valAx>
        <c:axId val="798816255"/>
        <c:scaling>
          <c:orientation val="minMax"/>
        </c:scaling>
        <c:delete val="1"/>
        <c:axPos val="b"/>
        <c:numFmt formatCode="_-* #,##0_-;\-* #,##0_-;_-* &quot;-&quot;??_-;_-@_-" sourceLinked="1"/>
        <c:majorTickMark val="none"/>
        <c:minorTickMark val="none"/>
        <c:tickLblPos val="nextTo"/>
        <c:crossAx val="7988312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20000"/>
        <a:lumOff val="80000"/>
        <a:alpha val="44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[cosmetics_1.xlsx]Sheet1!PivotTable3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baseline="0"/>
              <a:t>Average Rank per Product Type </a:t>
            </a:r>
            <a:endParaRPr lang="en-A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7613517060367459E-2"/>
          <c:y val="0.17696777486147564"/>
          <c:w val="0.78002909011373578"/>
          <c:h val="0.7108482793817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Sheet1!$B$24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Sheet1!$A$25:$A$31</c:f>
              <c:strCache>
                <c:ptCount val="6"/>
                <c:pt idx="0">
                  <c:v>Cleanser</c:v>
                </c:pt>
                <c:pt idx="1">
                  <c:v>Moisturizer</c:v>
                </c:pt>
                <c:pt idx="2">
                  <c:v>Treatment</c:v>
                </c:pt>
                <c:pt idx="3">
                  <c:v>Face Mask</c:v>
                </c:pt>
                <c:pt idx="4">
                  <c:v>Sun protect</c:v>
                </c:pt>
                <c:pt idx="5">
                  <c:v>Eye cream</c:v>
                </c:pt>
              </c:strCache>
            </c:strRef>
          </c:cat>
          <c:val>
            <c:numRef>
              <c:f>Sheet1!$B$25:$B$31</c:f>
              <c:numCache>
                <c:formatCode>_(* #,##0.00_);_(* \(#,##0.00\);_(* "-"??_);_(@_)</c:formatCode>
                <c:ptCount val="6"/>
                <c:pt idx="0">
                  <c:v>4.3124555160142348</c:v>
                </c:pt>
                <c:pt idx="1">
                  <c:v>4.2385906040268431</c:v>
                </c:pt>
                <c:pt idx="2">
                  <c:v>4.2181451612903231</c:v>
                </c:pt>
                <c:pt idx="3">
                  <c:v>4.1669172932330802</c:v>
                </c:pt>
                <c:pt idx="4">
                  <c:v>4.0511764705882385</c:v>
                </c:pt>
                <c:pt idx="5">
                  <c:v>3.8062200956937788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E2-4154-BC59-9638C56CE4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"/>
        <c:overlap val="-27"/>
        <c:axId val="758637855"/>
        <c:axId val="758638687"/>
      </c:barChart>
      <c:catAx>
        <c:axId val="758637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8638687"/>
        <c:crosses val="autoZero"/>
        <c:auto val="1"/>
        <c:lblAlgn val="ctr"/>
        <c:lblOffset val="100"/>
        <c:noMultiLvlLbl val="0"/>
      </c:catAx>
      <c:valAx>
        <c:axId val="758638687"/>
        <c:scaling>
          <c:orientation val="minMax"/>
        </c:scaling>
        <c:delete val="1"/>
        <c:axPos val="l"/>
        <c:numFmt formatCode="_(* #,##0.00_);_(* \(#,##0.00\);_(* &quot;-&quot;??_);_(@_)" sourceLinked="1"/>
        <c:majorTickMark val="none"/>
        <c:minorTickMark val="none"/>
        <c:tickLblPos val="nextTo"/>
        <c:crossAx val="7586378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20000"/>
        <a:lumOff val="80000"/>
        <a:alpha val="44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945329562060713"/>
          <c:y val="5.7032559590247389E-2"/>
          <c:w val="0.48079404967730216"/>
          <c:h val="0.88593488081950522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4"/>
            </a:soli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'most reviewed'!$A$1:$A$10</c:f>
              <c:strCache>
                <c:ptCount val="10"/>
                <c:pt idx="0">
                  <c:v>Purity Made Simple Cleanser</c:v>
                </c:pt>
                <c:pt idx="1">
                  <c:v>Lip Sleeping Mask</c:v>
                </c:pt>
                <c:pt idx="2">
                  <c:v>100 percent Pure Argan Oil</c:v>
                </c:pt>
                <c:pt idx="3">
                  <c:v>Hope In A Jar</c:v>
                </c:pt>
                <c:pt idx="4">
                  <c:v>Tinted Moisturizer Broad Spectrum SPF 20 - Oil Free</c:v>
                </c:pt>
                <c:pt idx="5">
                  <c:v>Luminizing Black Charcoal Mask</c:v>
                </c:pt>
                <c:pt idx="6">
                  <c:v>The True Cream Aqua Bomb</c:v>
                </c:pt>
                <c:pt idx="7">
                  <c:v>Waterproof Eye Makeup Remover</c:v>
                </c:pt>
                <c:pt idx="8">
                  <c:v>Take The Day Off Cleansing Balm</c:v>
                </c:pt>
                <c:pt idx="9">
                  <c:v>Take The Day Off Makeup Remover For Lids, Lashes &amp; Lips</c:v>
                </c:pt>
              </c:strCache>
            </c:strRef>
          </c:cat>
          <c:val>
            <c:numRef>
              <c:f>'most reviewed'!$B$1:$B$10</c:f>
              <c:numCache>
                <c:formatCode>General</c:formatCode>
                <c:ptCount val="10"/>
                <c:pt idx="0">
                  <c:v>11000</c:v>
                </c:pt>
                <c:pt idx="1">
                  <c:v>9000</c:v>
                </c:pt>
                <c:pt idx="2">
                  <c:v>7000</c:v>
                </c:pt>
                <c:pt idx="3">
                  <c:v>6000</c:v>
                </c:pt>
                <c:pt idx="4">
                  <c:v>5000</c:v>
                </c:pt>
                <c:pt idx="5">
                  <c:v>5000</c:v>
                </c:pt>
                <c:pt idx="6">
                  <c:v>3000</c:v>
                </c:pt>
                <c:pt idx="7">
                  <c:v>3000</c:v>
                </c:pt>
                <c:pt idx="8">
                  <c:v>3000</c:v>
                </c:pt>
                <c:pt idx="9">
                  <c:v>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76-49FC-B94A-D194406A8F2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3"/>
        <c:axId val="776497680"/>
        <c:axId val="776499760"/>
      </c:barChart>
      <c:catAx>
        <c:axId val="7764976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4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6499760"/>
        <c:crosses val="autoZero"/>
        <c:auto val="1"/>
        <c:lblAlgn val="ctr"/>
        <c:lblOffset val="100"/>
        <c:noMultiLvlLbl val="0"/>
      </c:catAx>
      <c:valAx>
        <c:axId val="776499760"/>
        <c:scaling>
          <c:orientation val="minMax"/>
          <c:max val="110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776497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4064335004530131"/>
          <c:y val="5.703253630670032E-2"/>
          <c:w val="0.53233809677162858"/>
          <c:h val="0.8859349273865994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'TOP 10 MOST LOVED'!$A$30:$A$39</c:f>
              <c:strCache>
                <c:ptCount val="10"/>
                <c:pt idx="0">
                  <c:v>The Water Cream</c:v>
                </c:pt>
                <c:pt idx="1">
                  <c:v>The True Cream Aqua Bomb</c:v>
                </c:pt>
                <c:pt idx="2">
                  <c:v>Luminous Dewy Skin Mist</c:v>
                </c:pt>
                <c:pt idx="3">
                  <c:v>Unicorn Essence Antioxidant Primer Serum</c:v>
                </c:pt>
                <c:pt idx="4">
                  <c:v>Water Sleeping Mask</c:v>
                </c:pt>
                <c:pt idx="5">
                  <c:v>100 percent Pure Argan Oil</c:v>
                </c:pt>
                <c:pt idx="6">
                  <c:v>Vitamin Enriched Face Base Priming Moisturizer</c:v>
                </c:pt>
                <c:pt idx="7">
                  <c:v>Photo Finish Primer Water</c:v>
                </c:pt>
                <c:pt idx="8">
                  <c:v>BB Tinted Treatment 12-Hour Primer Broad Spectrum SPF 30 Sunscreen</c:v>
                </c:pt>
                <c:pt idx="9">
                  <c:v>Beauty Elixir</c:v>
                </c:pt>
              </c:strCache>
            </c:strRef>
          </c:cat>
          <c:val>
            <c:numRef>
              <c:f>'TOP 10 MOST LOVED'!$B$30:$B$39</c:f>
              <c:numCache>
                <c:formatCode>General</c:formatCode>
                <c:ptCount val="10"/>
                <c:pt idx="0">
                  <c:v>213400</c:v>
                </c:pt>
                <c:pt idx="1">
                  <c:v>180000</c:v>
                </c:pt>
                <c:pt idx="2">
                  <c:v>173100</c:v>
                </c:pt>
                <c:pt idx="3">
                  <c:v>142200</c:v>
                </c:pt>
                <c:pt idx="4">
                  <c:v>135300</c:v>
                </c:pt>
                <c:pt idx="5">
                  <c:v>124500</c:v>
                </c:pt>
                <c:pt idx="6">
                  <c:v>110700</c:v>
                </c:pt>
                <c:pt idx="7">
                  <c:v>105000</c:v>
                </c:pt>
                <c:pt idx="8">
                  <c:v>104900</c:v>
                </c:pt>
                <c:pt idx="9">
                  <c:v>95300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3A-42FE-A36E-59DB3E2249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1"/>
        <c:axId val="601527536"/>
        <c:axId val="601543344"/>
      </c:barChart>
      <c:catAx>
        <c:axId val="601527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4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1543344"/>
        <c:crosses val="autoZero"/>
        <c:auto val="1"/>
        <c:lblAlgn val="ctr"/>
        <c:lblOffset val="100"/>
        <c:noMultiLvlLbl val="0"/>
      </c:catAx>
      <c:valAx>
        <c:axId val="601543344"/>
        <c:scaling>
          <c:orientation val="minMax"/>
          <c:max val="2200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601527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973426-1C79-413B-8EC7-1F3BAD15893A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BF064372-E71A-4606-B98D-C99D14EE0E27}">
      <dgm:prSet phldrT="[Text]" custT="1"/>
      <dgm:spPr>
        <a:ln>
          <a:noFill/>
        </a:ln>
      </dgm:spPr>
      <dgm:t>
        <a:bodyPr/>
        <a:lstStyle/>
        <a:p>
          <a:r>
            <a:rPr lang="en-US" sz="2000" dirty="0"/>
            <a:t>Recommendation Engine</a:t>
          </a:r>
        </a:p>
      </dgm:t>
    </dgm:pt>
    <dgm:pt modelId="{A75586CC-BC75-47A5-ADDB-646050CA9977}" type="parTrans" cxnId="{B44BE43B-3953-47F5-B53C-DA34665CDF54}">
      <dgm:prSet/>
      <dgm:spPr/>
      <dgm:t>
        <a:bodyPr/>
        <a:lstStyle/>
        <a:p>
          <a:endParaRPr lang="en-AU"/>
        </a:p>
      </dgm:t>
    </dgm:pt>
    <dgm:pt modelId="{9FDA38CD-34E1-43AA-99E8-B831EB28E5D2}" type="sibTrans" cxnId="{B44BE43B-3953-47F5-B53C-DA34665CDF54}">
      <dgm:prSet/>
      <dgm:spPr/>
      <dgm:t>
        <a:bodyPr/>
        <a:lstStyle/>
        <a:p>
          <a:endParaRPr lang="en-AU"/>
        </a:p>
      </dgm:t>
    </dgm:pt>
    <dgm:pt modelId="{A416D950-00AC-4A5F-A82D-BD34B08504C7}">
      <dgm:prSet phldrT="[Text]" custT="1"/>
      <dgm:spPr>
        <a:ln w="8890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2000" dirty="0" err="1"/>
            <a:t>Personalised</a:t>
          </a:r>
          <a:r>
            <a:rPr lang="en-US" sz="2000" dirty="0"/>
            <a:t> Recommendation</a:t>
          </a:r>
          <a:endParaRPr lang="en-AU" sz="2000" dirty="0"/>
        </a:p>
      </dgm:t>
    </dgm:pt>
    <dgm:pt modelId="{216386BD-34C0-4131-89B2-EAA4CC6C2A5A}" type="parTrans" cxnId="{FD8D0730-1B5C-4CB6-8A2C-03C6DD169094}">
      <dgm:prSet/>
      <dgm:spPr/>
      <dgm:t>
        <a:bodyPr/>
        <a:lstStyle/>
        <a:p>
          <a:endParaRPr lang="en-AU"/>
        </a:p>
      </dgm:t>
    </dgm:pt>
    <dgm:pt modelId="{078F1099-FF7A-4303-9DFF-C760D94F7416}" type="sibTrans" cxnId="{FD8D0730-1B5C-4CB6-8A2C-03C6DD169094}">
      <dgm:prSet/>
      <dgm:spPr/>
      <dgm:t>
        <a:bodyPr/>
        <a:lstStyle/>
        <a:p>
          <a:endParaRPr lang="en-AU"/>
        </a:p>
      </dgm:t>
    </dgm:pt>
    <dgm:pt modelId="{333B9C5C-1C36-4ADF-B37E-1F3A67E92F83}">
      <dgm:prSet phldrT="[Text]" custT="1"/>
      <dgm:spPr>
        <a:ln w="8890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2000" dirty="0"/>
            <a:t>Machine Learning Algorithm</a:t>
          </a:r>
          <a:endParaRPr lang="en-AU" sz="2000" dirty="0"/>
        </a:p>
      </dgm:t>
    </dgm:pt>
    <dgm:pt modelId="{C264C998-7A73-4328-B4C1-D97FBF677502}" type="parTrans" cxnId="{5BB49A66-C6B6-4737-828C-492450F52DEA}">
      <dgm:prSet/>
      <dgm:spPr/>
      <dgm:t>
        <a:bodyPr/>
        <a:lstStyle/>
        <a:p>
          <a:endParaRPr lang="en-AU"/>
        </a:p>
      </dgm:t>
    </dgm:pt>
    <dgm:pt modelId="{1C1D1EB5-E994-4CA3-91A1-64DE4AAD0577}" type="sibTrans" cxnId="{5BB49A66-C6B6-4737-828C-492450F52DEA}">
      <dgm:prSet/>
      <dgm:spPr/>
      <dgm:t>
        <a:bodyPr/>
        <a:lstStyle/>
        <a:p>
          <a:endParaRPr lang="en-AU"/>
        </a:p>
      </dgm:t>
    </dgm:pt>
    <dgm:pt modelId="{13A8DC88-CCED-4194-A5F3-36D8C0D05FF6}">
      <dgm:prSet phldrT="[Text]" custT="1"/>
      <dgm:spPr>
        <a:ln>
          <a:noFill/>
        </a:ln>
      </dgm:spPr>
      <dgm:t>
        <a:bodyPr/>
        <a:lstStyle/>
        <a:p>
          <a:r>
            <a:rPr lang="en-US" sz="2000" dirty="0"/>
            <a:t>Deep Learning    Algorithm</a:t>
          </a:r>
          <a:endParaRPr lang="en-AU" sz="2000" dirty="0"/>
        </a:p>
      </dgm:t>
    </dgm:pt>
    <dgm:pt modelId="{93E45210-ABD0-49FA-80B5-93146ECAD4B3}" type="parTrans" cxnId="{E0D573F9-8F61-4D4E-9F0E-D8D08BC8EF80}">
      <dgm:prSet/>
      <dgm:spPr/>
      <dgm:t>
        <a:bodyPr/>
        <a:lstStyle/>
        <a:p>
          <a:endParaRPr lang="en-AU"/>
        </a:p>
      </dgm:t>
    </dgm:pt>
    <dgm:pt modelId="{51A86202-0CE4-43DD-BD98-BB85E4420994}" type="sibTrans" cxnId="{E0D573F9-8F61-4D4E-9F0E-D8D08BC8EF80}">
      <dgm:prSet/>
      <dgm:spPr/>
      <dgm:t>
        <a:bodyPr/>
        <a:lstStyle/>
        <a:p>
          <a:endParaRPr lang="en-AU"/>
        </a:p>
      </dgm:t>
    </dgm:pt>
    <dgm:pt modelId="{0E845D64-829F-424E-B3D1-E941DE7912B5}">
      <dgm:prSet phldrT="[Text]" custT="1"/>
      <dgm:spPr>
        <a:ln w="8890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2000" dirty="0"/>
            <a:t>Non-</a:t>
          </a:r>
          <a:r>
            <a:rPr lang="en-US" sz="2000" dirty="0" err="1"/>
            <a:t>Personalised</a:t>
          </a:r>
          <a:r>
            <a:rPr lang="en-US" sz="2000" dirty="0"/>
            <a:t> Recommendation</a:t>
          </a:r>
        </a:p>
      </dgm:t>
    </dgm:pt>
    <dgm:pt modelId="{71E95F50-1F14-413C-A17C-A6434505B288}" type="parTrans" cxnId="{8436AAD3-9BAF-4471-B584-4BE0BF56FA5B}">
      <dgm:prSet/>
      <dgm:spPr/>
      <dgm:t>
        <a:bodyPr/>
        <a:lstStyle/>
        <a:p>
          <a:endParaRPr lang="en-AU"/>
        </a:p>
      </dgm:t>
    </dgm:pt>
    <dgm:pt modelId="{3260CF18-9801-4704-BF78-DEAFA02CE2EC}" type="sibTrans" cxnId="{8436AAD3-9BAF-4471-B584-4BE0BF56FA5B}">
      <dgm:prSet/>
      <dgm:spPr/>
      <dgm:t>
        <a:bodyPr/>
        <a:lstStyle/>
        <a:p>
          <a:endParaRPr lang="en-AU"/>
        </a:p>
      </dgm:t>
    </dgm:pt>
    <dgm:pt modelId="{ADC41C44-2AE2-42FB-BC64-CBBE8601A18C}">
      <dgm:prSet phldrT="[Text]" custT="1"/>
      <dgm:spPr>
        <a:ln w="8890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2000" dirty="0"/>
            <a:t>Content-Based Filtering</a:t>
          </a:r>
          <a:endParaRPr lang="en-AU" sz="2000" dirty="0"/>
        </a:p>
      </dgm:t>
    </dgm:pt>
    <dgm:pt modelId="{F14E014B-E4F0-4370-8F96-78E53A0A908A}" type="parTrans" cxnId="{F7845858-4455-459E-9EC6-BD74D5FA1DF5}">
      <dgm:prSet/>
      <dgm:spPr/>
      <dgm:t>
        <a:bodyPr/>
        <a:lstStyle/>
        <a:p>
          <a:endParaRPr lang="en-AU"/>
        </a:p>
      </dgm:t>
    </dgm:pt>
    <dgm:pt modelId="{89912847-CCC0-43FC-B096-BFF6813902E2}" type="sibTrans" cxnId="{F7845858-4455-459E-9EC6-BD74D5FA1DF5}">
      <dgm:prSet/>
      <dgm:spPr/>
      <dgm:t>
        <a:bodyPr/>
        <a:lstStyle/>
        <a:p>
          <a:endParaRPr lang="en-AU"/>
        </a:p>
      </dgm:t>
    </dgm:pt>
    <dgm:pt modelId="{F06BF3B8-5841-4495-8BF6-EB0481288DEC}">
      <dgm:prSet phldrT="[Text]" custT="1"/>
      <dgm:spPr>
        <a:ln>
          <a:noFill/>
        </a:ln>
      </dgm:spPr>
      <dgm:t>
        <a:bodyPr/>
        <a:lstStyle/>
        <a:p>
          <a:r>
            <a:rPr lang="en-US" sz="2000" dirty="0"/>
            <a:t>Collaborative</a:t>
          </a:r>
          <a:r>
            <a:rPr lang="en-US" sz="2000" baseline="0" dirty="0"/>
            <a:t> Filtering</a:t>
          </a:r>
        </a:p>
      </dgm:t>
    </dgm:pt>
    <dgm:pt modelId="{35C80304-B93D-4A81-B4C6-50CEDC1E020D}" type="parTrans" cxnId="{EE29B9AB-5C27-4F6B-98E5-15624B0B2213}">
      <dgm:prSet/>
      <dgm:spPr/>
      <dgm:t>
        <a:bodyPr/>
        <a:lstStyle/>
        <a:p>
          <a:endParaRPr lang="en-AU"/>
        </a:p>
      </dgm:t>
    </dgm:pt>
    <dgm:pt modelId="{C6B94414-ADDF-4405-AA9F-75AC8082CCCA}" type="sibTrans" cxnId="{EE29B9AB-5C27-4F6B-98E5-15624B0B2213}">
      <dgm:prSet/>
      <dgm:spPr/>
      <dgm:t>
        <a:bodyPr/>
        <a:lstStyle/>
        <a:p>
          <a:endParaRPr lang="en-AU"/>
        </a:p>
      </dgm:t>
    </dgm:pt>
    <dgm:pt modelId="{0801994B-AC7E-4E85-9A03-DAA435440F62}">
      <dgm:prSet phldrT="[Text]" custT="1"/>
      <dgm:spPr>
        <a:ln>
          <a:noFill/>
        </a:ln>
      </dgm:spPr>
      <dgm:t>
        <a:bodyPr/>
        <a:lstStyle/>
        <a:p>
          <a:r>
            <a:rPr lang="en-US" sz="2000" dirty="0"/>
            <a:t>Matrix  </a:t>
          </a:r>
          <a:r>
            <a:rPr lang="en-US" sz="2000" dirty="0" err="1"/>
            <a:t>Factorisation</a:t>
          </a:r>
          <a:endParaRPr lang="en-AU" sz="2000" dirty="0"/>
        </a:p>
      </dgm:t>
    </dgm:pt>
    <dgm:pt modelId="{D2990C8B-5AA9-40FF-908B-D94E9CA1CDE6}" type="parTrans" cxnId="{E4D6A6A5-83E7-4209-8397-A02C59590295}">
      <dgm:prSet/>
      <dgm:spPr/>
      <dgm:t>
        <a:bodyPr/>
        <a:lstStyle/>
        <a:p>
          <a:endParaRPr lang="en-AU"/>
        </a:p>
      </dgm:t>
    </dgm:pt>
    <dgm:pt modelId="{4FE1AF0A-A452-4B9C-9586-725BBF7C1C70}" type="sibTrans" cxnId="{E4D6A6A5-83E7-4209-8397-A02C59590295}">
      <dgm:prSet/>
      <dgm:spPr/>
      <dgm:t>
        <a:bodyPr/>
        <a:lstStyle/>
        <a:p>
          <a:endParaRPr lang="en-AU"/>
        </a:p>
      </dgm:t>
    </dgm:pt>
    <dgm:pt modelId="{B0E682DB-2B79-4121-8D46-3AC54B2E0D27}" type="pres">
      <dgm:prSet presAssocID="{0B973426-1C79-413B-8EC7-1F3BAD15893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E25E149-D46E-42E0-B75F-DACC5209119C}" type="pres">
      <dgm:prSet presAssocID="{0B973426-1C79-413B-8EC7-1F3BAD15893A}" presName="hierFlow" presStyleCnt="0"/>
      <dgm:spPr/>
    </dgm:pt>
    <dgm:pt modelId="{0DFF97FD-A09A-4D12-9171-C77224C6C3A8}" type="pres">
      <dgm:prSet presAssocID="{0B973426-1C79-413B-8EC7-1F3BAD15893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98ABEF5-0E75-4ECE-B574-1C1F72839FD2}" type="pres">
      <dgm:prSet presAssocID="{BF064372-E71A-4606-B98D-C99D14EE0E27}" presName="Name17" presStyleCnt="0"/>
      <dgm:spPr/>
    </dgm:pt>
    <dgm:pt modelId="{CC4A8E2C-AF94-4DD9-B252-C65760D80962}" type="pres">
      <dgm:prSet presAssocID="{BF064372-E71A-4606-B98D-C99D14EE0E27}" presName="level1Shape" presStyleLbl="node0" presStyleIdx="0" presStyleCnt="1">
        <dgm:presLayoutVars>
          <dgm:chPref val="3"/>
        </dgm:presLayoutVars>
      </dgm:prSet>
      <dgm:spPr/>
    </dgm:pt>
    <dgm:pt modelId="{D5C39455-BA59-4771-B0EF-04C2FA1C920F}" type="pres">
      <dgm:prSet presAssocID="{BF064372-E71A-4606-B98D-C99D14EE0E27}" presName="hierChild2" presStyleCnt="0"/>
      <dgm:spPr/>
    </dgm:pt>
    <dgm:pt modelId="{6A504971-72B6-4DC2-A9B2-24F841A02597}" type="pres">
      <dgm:prSet presAssocID="{216386BD-34C0-4131-89B2-EAA4CC6C2A5A}" presName="Name25" presStyleLbl="parChTrans1D2" presStyleIdx="0" presStyleCnt="2"/>
      <dgm:spPr/>
    </dgm:pt>
    <dgm:pt modelId="{6488CB14-892F-45B5-81A9-9A76C57E4D6A}" type="pres">
      <dgm:prSet presAssocID="{216386BD-34C0-4131-89B2-EAA4CC6C2A5A}" presName="connTx" presStyleLbl="parChTrans1D2" presStyleIdx="0" presStyleCnt="2"/>
      <dgm:spPr/>
    </dgm:pt>
    <dgm:pt modelId="{A8259F6C-29A9-4A13-AE23-3E02EC4145D1}" type="pres">
      <dgm:prSet presAssocID="{A416D950-00AC-4A5F-A82D-BD34B08504C7}" presName="Name30" presStyleCnt="0"/>
      <dgm:spPr/>
    </dgm:pt>
    <dgm:pt modelId="{E4F155DF-C8C3-4893-9901-F3A3678CF844}" type="pres">
      <dgm:prSet presAssocID="{A416D950-00AC-4A5F-A82D-BD34B08504C7}" presName="level2Shape" presStyleLbl="node2" presStyleIdx="0" presStyleCnt="2" custLinFactNeighborX="-975" custLinFactNeighborY="-11621"/>
      <dgm:spPr/>
    </dgm:pt>
    <dgm:pt modelId="{E3195C44-AAF3-43B3-B76A-B41D827DF1AA}" type="pres">
      <dgm:prSet presAssocID="{A416D950-00AC-4A5F-A82D-BD34B08504C7}" presName="hierChild3" presStyleCnt="0"/>
      <dgm:spPr/>
    </dgm:pt>
    <dgm:pt modelId="{E41262EC-A026-466C-8F3C-5A12CD0B04B4}" type="pres">
      <dgm:prSet presAssocID="{C264C998-7A73-4328-B4C1-D97FBF677502}" presName="Name25" presStyleLbl="parChTrans1D3" presStyleIdx="0" presStyleCnt="2"/>
      <dgm:spPr/>
    </dgm:pt>
    <dgm:pt modelId="{38759ABC-97B7-423D-A01B-BC01CAE927F4}" type="pres">
      <dgm:prSet presAssocID="{C264C998-7A73-4328-B4C1-D97FBF677502}" presName="connTx" presStyleLbl="parChTrans1D3" presStyleIdx="0" presStyleCnt="2"/>
      <dgm:spPr/>
    </dgm:pt>
    <dgm:pt modelId="{7597F85B-F11E-4033-AFC5-AB0BAD914572}" type="pres">
      <dgm:prSet presAssocID="{333B9C5C-1C36-4ADF-B37E-1F3A67E92F83}" presName="Name30" presStyleCnt="0"/>
      <dgm:spPr/>
    </dgm:pt>
    <dgm:pt modelId="{6D75EBAE-830E-47C2-8F6B-0D92DEFB66E2}" type="pres">
      <dgm:prSet presAssocID="{333B9C5C-1C36-4ADF-B37E-1F3A67E92F83}" presName="level2Shape" presStyleLbl="node3" presStyleIdx="0" presStyleCnt="2" custLinFactNeighborX="246" custLinFactNeighborY="-26337"/>
      <dgm:spPr/>
    </dgm:pt>
    <dgm:pt modelId="{DF2F2377-D680-4C1F-B078-5FC0D56C1D59}" type="pres">
      <dgm:prSet presAssocID="{333B9C5C-1C36-4ADF-B37E-1F3A67E92F83}" presName="hierChild3" presStyleCnt="0"/>
      <dgm:spPr/>
    </dgm:pt>
    <dgm:pt modelId="{A4C584FB-568E-42F8-B6E4-177153C6DF7C}" type="pres">
      <dgm:prSet presAssocID="{F14E014B-E4F0-4370-8F96-78E53A0A908A}" presName="Name25" presStyleLbl="parChTrans1D4" presStyleIdx="0" presStyleCnt="3"/>
      <dgm:spPr/>
    </dgm:pt>
    <dgm:pt modelId="{DC37D334-0FA6-4E19-A420-D57137FB831F}" type="pres">
      <dgm:prSet presAssocID="{F14E014B-E4F0-4370-8F96-78E53A0A908A}" presName="connTx" presStyleLbl="parChTrans1D4" presStyleIdx="0" presStyleCnt="3"/>
      <dgm:spPr/>
    </dgm:pt>
    <dgm:pt modelId="{9FA8D703-62C4-457E-9D23-E82E5F549373}" type="pres">
      <dgm:prSet presAssocID="{ADC41C44-2AE2-42FB-BC64-CBBE8601A18C}" presName="Name30" presStyleCnt="0"/>
      <dgm:spPr/>
    </dgm:pt>
    <dgm:pt modelId="{80B5C973-EEE7-4850-8BC0-EB9A20DD8100}" type="pres">
      <dgm:prSet presAssocID="{ADC41C44-2AE2-42FB-BC64-CBBE8601A18C}" presName="level2Shape" presStyleLbl="node4" presStyleIdx="0" presStyleCnt="3" custLinFactNeighborY="-4819"/>
      <dgm:spPr/>
    </dgm:pt>
    <dgm:pt modelId="{935D13F4-C666-4B8B-80A0-51E722DA6374}" type="pres">
      <dgm:prSet presAssocID="{ADC41C44-2AE2-42FB-BC64-CBBE8601A18C}" presName="hierChild3" presStyleCnt="0"/>
      <dgm:spPr/>
    </dgm:pt>
    <dgm:pt modelId="{8015CAEA-C1E5-490E-9A24-751C1E49E723}" type="pres">
      <dgm:prSet presAssocID="{35C80304-B93D-4A81-B4C6-50CEDC1E020D}" presName="Name25" presStyleLbl="parChTrans1D4" presStyleIdx="1" presStyleCnt="3"/>
      <dgm:spPr/>
    </dgm:pt>
    <dgm:pt modelId="{E5746B33-C645-461D-93C3-EECD25B67675}" type="pres">
      <dgm:prSet presAssocID="{35C80304-B93D-4A81-B4C6-50CEDC1E020D}" presName="connTx" presStyleLbl="parChTrans1D4" presStyleIdx="1" presStyleCnt="3"/>
      <dgm:spPr/>
    </dgm:pt>
    <dgm:pt modelId="{2575AD39-C033-499A-ADC2-D8F7877D32B5}" type="pres">
      <dgm:prSet presAssocID="{F06BF3B8-5841-4495-8BF6-EB0481288DEC}" presName="Name30" presStyleCnt="0"/>
      <dgm:spPr/>
    </dgm:pt>
    <dgm:pt modelId="{449759A9-54B3-4BA9-99C0-4DB3D8ACE8F1}" type="pres">
      <dgm:prSet presAssocID="{F06BF3B8-5841-4495-8BF6-EB0481288DEC}" presName="level2Shape" presStyleLbl="node4" presStyleIdx="1" presStyleCnt="3" custLinFactNeighborY="-4819"/>
      <dgm:spPr/>
    </dgm:pt>
    <dgm:pt modelId="{F909EB81-9ECC-4B7D-BF56-917A7EF69F0B}" type="pres">
      <dgm:prSet presAssocID="{F06BF3B8-5841-4495-8BF6-EB0481288DEC}" presName="hierChild3" presStyleCnt="0"/>
      <dgm:spPr/>
    </dgm:pt>
    <dgm:pt modelId="{357AA244-3B1F-464B-949D-9A3A314A5EA6}" type="pres">
      <dgm:prSet presAssocID="{D2990C8B-5AA9-40FF-908B-D94E9CA1CDE6}" presName="Name25" presStyleLbl="parChTrans1D4" presStyleIdx="2" presStyleCnt="3"/>
      <dgm:spPr/>
    </dgm:pt>
    <dgm:pt modelId="{B47E6306-79FC-44C4-A582-79F3F818F361}" type="pres">
      <dgm:prSet presAssocID="{D2990C8B-5AA9-40FF-908B-D94E9CA1CDE6}" presName="connTx" presStyleLbl="parChTrans1D4" presStyleIdx="2" presStyleCnt="3"/>
      <dgm:spPr/>
    </dgm:pt>
    <dgm:pt modelId="{9C75CC92-C261-4839-A01C-670992D11200}" type="pres">
      <dgm:prSet presAssocID="{0801994B-AC7E-4E85-9A03-DAA435440F62}" presName="Name30" presStyleCnt="0"/>
      <dgm:spPr/>
    </dgm:pt>
    <dgm:pt modelId="{27B6F30B-A0E7-48C4-9DE9-A3A775C6E50B}" type="pres">
      <dgm:prSet presAssocID="{0801994B-AC7E-4E85-9A03-DAA435440F62}" presName="level2Shape" presStyleLbl="node4" presStyleIdx="2" presStyleCnt="3" custLinFactNeighborY="-4819"/>
      <dgm:spPr/>
    </dgm:pt>
    <dgm:pt modelId="{8BE6B4CB-27F9-4370-96E1-11259061C95D}" type="pres">
      <dgm:prSet presAssocID="{0801994B-AC7E-4E85-9A03-DAA435440F62}" presName="hierChild3" presStyleCnt="0"/>
      <dgm:spPr/>
    </dgm:pt>
    <dgm:pt modelId="{3CC2667D-613E-4305-93F8-55FD38B7690D}" type="pres">
      <dgm:prSet presAssocID="{93E45210-ABD0-49FA-80B5-93146ECAD4B3}" presName="Name25" presStyleLbl="parChTrans1D3" presStyleIdx="1" presStyleCnt="2"/>
      <dgm:spPr/>
    </dgm:pt>
    <dgm:pt modelId="{4BA1D257-9298-41A2-B171-F9BF0FFBBC78}" type="pres">
      <dgm:prSet presAssocID="{93E45210-ABD0-49FA-80B5-93146ECAD4B3}" presName="connTx" presStyleLbl="parChTrans1D3" presStyleIdx="1" presStyleCnt="2"/>
      <dgm:spPr/>
    </dgm:pt>
    <dgm:pt modelId="{70FCDC61-0138-42C3-8569-3B80C294D55C}" type="pres">
      <dgm:prSet presAssocID="{13A8DC88-CCED-4194-A5F3-36D8C0D05FF6}" presName="Name30" presStyleCnt="0"/>
      <dgm:spPr/>
    </dgm:pt>
    <dgm:pt modelId="{AE494502-48C6-4CD0-A7B6-883E863DE53D}" type="pres">
      <dgm:prSet presAssocID="{13A8DC88-CCED-4194-A5F3-36D8C0D05FF6}" presName="level2Shape" presStyleLbl="node3" presStyleIdx="1" presStyleCnt="2" custLinFactNeighborX="-3276" custLinFactNeighborY="-6753"/>
      <dgm:spPr/>
    </dgm:pt>
    <dgm:pt modelId="{4C3E7D2B-DDE2-448A-BBBE-41D8E0E3B6DA}" type="pres">
      <dgm:prSet presAssocID="{13A8DC88-CCED-4194-A5F3-36D8C0D05FF6}" presName="hierChild3" presStyleCnt="0"/>
      <dgm:spPr/>
    </dgm:pt>
    <dgm:pt modelId="{A71749D5-D01E-4260-94FE-01EE5DDCA995}" type="pres">
      <dgm:prSet presAssocID="{71E95F50-1F14-413C-A17C-A6434505B288}" presName="Name25" presStyleLbl="parChTrans1D2" presStyleIdx="1" presStyleCnt="2"/>
      <dgm:spPr/>
    </dgm:pt>
    <dgm:pt modelId="{A89A8A39-3588-419C-9986-1AFE04C0F562}" type="pres">
      <dgm:prSet presAssocID="{71E95F50-1F14-413C-A17C-A6434505B288}" presName="connTx" presStyleLbl="parChTrans1D2" presStyleIdx="1" presStyleCnt="2"/>
      <dgm:spPr/>
    </dgm:pt>
    <dgm:pt modelId="{CE791110-816E-4F2C-81DB-13E5FD6D0178}" type="pres">
      <dgm:prSet presAssocID="{0E845D64-829F-424E-B3D1-E941DE7912B5}" presName="Name30" presStyleCnt="0"/>
      <dgm:spPr/>
    </dgm:pt>
    <dgm:pt modelId="{F189F297-54BE-40F0-98E1-1F4C9A9CD653}" type="pres">
      <dgm:prSet presAssocID="{0E845D64-829F-424E-B3D1-E941DE7912B5}" presName="level2Shape" presStyleLbl="node2" presStyleIdx="1" presStyleCnt="2" custLinFactNeighborX="-1373"/>
      <dgm:spPr/>
    </dgm:pt>
    <dgm:pt modelId="{63EC0473-9E0C-48C8-BBE4-11F411AAF80A}" type="pres">
      <dgm:prSet presAssocID="{0E845D64-829F-424E-B3D1-E941DE7912B5}" presName="hierChild3" presStyleCnt="0"/>
      <dgm:spPr/>
    </dgm:pt>
    <dgm:pt modelId="{6BF75FEE-EFA2-472E-BBAC-CB87650D3817}" type="pres">
      <dgm:prSet presAssocID="{0B973426-1C79-413B-8EC7-1F3BAD15893A}" presName="bgShapesFlow" presStyleCnt="0"/>
      <dgm:spPr/>
    </dgm:pt>
  </dgm:ptLst>
  <dgm:cxnLst>
    <dgm:cxn modelId="{33AE9804-5483-45AB-99DE-CADDF72F7BB6}" type="presOf" srcId="{71E95F50-1F14-413C-A17C-A6434505B288}" destId="{A71749D5-D01E-4260-94FE-01EE5DDCA995}" srcOrd="0" destOrd="0" presId="urn:microsoft.com/office/officeart/2005/8/layout/hierarchy5"/>
    <dgm:cxn modelId="{C734E010-30E5-4CCE-A958-F22F56170C58}" type="presOf" srcId="{71E95F50-1F14-413C-A17C-A6434505B288}" destId="{A89A8A39-3588-419C-9986-1AFE04C0F562}" srcOrd="1" destOrd="0" presId="urn:microsoft.com/office/officeart/2005/8/layout/hierarchy5"/>
    <dgm:cxn modelId="{E8B7042F-AFFD-4F71-929F-C58E09F911EA}" type="presOf" srcId="{D2990C8B-5AA9-40FF-908B-D94E9CA1CDE6}" destId="{357AA244-3B1F-464B-949D-9A3A314A5EA6}" srcOrd="0" destOrd="0" presId="urn:microsoft.com/office/officeart/2005/8/layout/hierarchy5"/>
    <dgm:cxn modelId="{7D071C2F-32E7-41BA-A51E-5AC488E1DB06}" type="presOf" srcId="{0801994B-AC7E-4E85-9A03-DAA435440F62}" destId="{27B6F30B-A0E7-48C4-9DE9-A3A775C6E50B}" srcOrd="0" destOrd="0" presId="urn:microsoft.com/office/officeart/2005/8/layout/hierarchy5"/>
    <dgm:cxn modelId="{FD8D0730-1B5C-4CB6-8A2C-03C6DD169094}" srcId="{BF064372-E71A-4606-B98D-C99D14EE0E27}" destId="{A416D950-00AC-4A5F-A82D-BD34B08504C7}" srcOrd="0" destOrd="0" parTransId="{216386BD-34C0-4131-89B2-EAA4CC6C2A5A}" sibTransId="{078F1099-FF7A-4303-9DFF-C760D94F7416}"/>
    <dgm:cxn modelId="{B44BE43B-3953-47F5-B53C-DA34665CDF54}" srcId="{0B973426-1C79-413B-8EC7-1F3BAD15893A}" destId="{BF064372-E71A-4606-B98D-C99D14EE0E27}" srcOrd="0" destOrd="0" parTransId="{A75586CC-BC75-47A5-ADDB-646050CA9977}" sibTransId="{9FDA38CD-34E1-43AA-99E8-B831EB28E5D2}"/>
    <dgm:cxn modelId="{C4A44E5E-3622-4F05-B8EE-45775E7B8911}" type="presOf" srcId="{13A8DC88-CCED-4194-A5F3-36D8C0D05FF6}" destId="{AE494502-48C6-4CD0-A7B6-883E863DE53D}" srcOrd="0" destOrd="0" presId="urn:microsoft.com/office/officeart/2005/8/layout/hierarchy5"/>
    <dgm:cxn modelId="{5BB49A66-C6B6-4737-828C-492450F52DEA}" srcId="{A416D950-00AC-4A5F-A82D-BD34B08504C7}" destId="{333B9C5C-1C36-4ADF-B37E-1F3A67E92F83}" srcOrd="0" destOrd="0" parTransId="{C264C998-7A73-4328-B4C1-D97FBF677502}" sibTransId="{1C1D1EB5-E994-4CA3-91A1-64DE4AAD0577}"/>
    <dgm:cxn modelId="{82A6A94E-BFDB-4EF8-A622-197A1A44C6E5}" type="presOf" srcId="{C264C998-7A73-4328-B4C1-D97FBF677502}" destId="{E41262EC-A026-466C-8F3C-5A12CD0B04B4}" srcOrd="0" destOrd="0" presId="urn:microsoft.com/office/officeart/2005/8/layout/hierarchy5"/>
    <dgm:cxn modelId="{2227066F-C434-4157-80D2-3472A6709C7D}" type="presOf" srcId="{333B9C5C-1C36-4ADF-B37E-1F3A67E92F83}" destId="{6D75EBAE-830E-47C2-8F6B-0D92DEFB66E2}" srcOrd="0" destOrd="0" presId="urn:microsoft.com/office/officeart/2005/8/layout/hierarchy5"/>
    <dgm:cxn modelId="{B25C0552-0711-4A2A-A01D-C73FE89241D6}" type="presOf" srcId="{A416D950-00AC-4A5F-A82D-BD34B08504C7}" destId="{E4F155DF-C8C3-4893-9901-F3A3678CF844}" srcOrd="0" destOrd="0" presId="urn:microsoft.com/office/officeart/2005/8/layout/hierarchy5"/>
    <dgm:cxn modelId="{21641857-B860-49D3-BC17-2DB1BA254D6A}" type="presOf" srcId="{F14E014B-E4F0-4370-8F96-78E53A0A908A}" destId="{DC37D334-0FA6-4E19-A420-D57137FB831F}" srcOrd="1" destOrd="0" presId="urn:microsoft.com/office/officeart/2005/8/layout/hierarchy5"/>
    <dgm:cxn modelId="{F7845858-4455-459E-9EC6-BD74D5FA1DF5}" srcId="{333B9C5C-1C36-4ADF-B37E-1F3A67E92F83}" destId="{ADC41C44-2AE2-42FB-BC64-CBBE8601A18C}" srcOrd="0" destOrd="0" parTransId="{F14E014B-E4F0-4370-8F96-78E53A0A908A}" sibTransId="{89912847-CCC0-43FC-B096-BFF6813902E2}"/>
    <dgm:cxn modelId="{7406A686-8E34-45EE-8A1C-5F954893078A}" type="presOf" srcId="{35C80304-B93D-4A81-B4C6-50CEDC1E020D}" destId="{E5746B33-C645-461D-93C3-EECD25B67675}" srcOrd="1" destOrd="0" presId="urn:microsoft.com/office/officeart/2005/8/layout/hierarchy5"/>
    <dgm:cxn modelId="{D274898B-BB9D-4183-9464-EF36BF68A572}" type="presOf" srcId="{F14E014B-E4F0-4370-8F96-78E53A0A908A}" destId="{A4C584FB-568E-42F8-B6E4-177153C6DF7C}" srcOrd="0" destOrd="0" presId="urn:microsoft.com/office/officeart/2005/8/layout/hierarchy5"/>
    <dgm:cxn modelId="{3ED3D499-38BA-4C1F-AFA1-A84487A065C0}" type="presOf" srcId="{93E45210-ABD0-49FA-80B5-93146ECAD4B3}" destId="{4BA1D257-9298-41A2-B171-F9BF0FFBBC78}" srcOrd="1" destOrd="0" presId="urn:microsoft.com/office/officeart/2005/8/layout/hierarchy5"/>
    <dgm:cxn modelId="{E4D6A6A5-83E7-4209-8397-A02C59590295}" srcId="{333B9C5C-1C36-4ADF-B37E-1F3A67E92F83}" destId="{0801994B-AC7E-4E85-9A03-DAA435440F62}" srcOrd="2" destOrd="0" parTransId="{D2990C8B-5AA9-40FF-908B-D94E9CA1CDE6}" sibTransId="{4FE1AF0A-A452-4B9C-9586-725BBF7C1C70}"/>
    <dgm:cxn modelId="{789B50A9-5A10-4E70-A452-6D858BF29CE0}" type="presOf" srcId="{C264C998-7A73-4328-B4C1-D97FBF677502}" destId="{38759ABC-97B7-423D-A01B-BC01CAE927F4}" srcOrd="1" destOrd="0" presId="urn:microsoft.com/office/officeart/2005/8/layout/hierarchy5"/>
    <dgm:cxn modelId="{EE29B9AB-5C27-4F6B-98E5-15624B0B2213}" srcId="{333B9C5C-1C36-4ADF-B37E-1F3A67E92F83}" destId="{F06BF3B8-5841-4495-8BF6-EB0481288DEC}" srcOrd="1" destOrd="0" parTransId="{35C80304-B93D-4A81-B4C6-50CEDC1E020D}" sibTransId="{C6B94414-ADDF-4405-AA9F-75AC8082CCCA}"/>
    <dgm:cxn modelId="{528B32AE-5BFE-49D5-9347-24215BE9FAF5}" type="presOf" srcId="{216386BD-34C0-4131-89B2-EAA4CC6C2A5A}" destId="{6A504971-72B6-4DC2-A9B2-24F841A02597}" srcOrd="0" destOrd="0" presId="urn:microsoft.com/office/officeart/2005/8/layout/hierarchy5"/>
    <dgm:cxn modelId="{1D9077B3-BCDC-44D2-A548-2348F33AA29B}" type="presOf" srcId="{0B973426-1C79-413B-8EC7-1F3BAD15893A}" destId="{B0E682DB-2B79-4121-8D46-3AC54B2E0D27}" srcOrd="0" destOrd="0" presId="urn:microsoft.com/office/officeart/2005/8/layout/hierarchy5"/>
    <dgm:cxn modelId="{D09286C0-4284-413E-90F9-C6EF65415FA3}" type="presOf" srcId="{93E45210-ABD0-49FA-80B5-93146ECAD4B3}" destId="{3CC2667D-613E-4305-93F8-55FD38B7690D}" srcOrd="0" destOrd="0" presId="urn:microsoft.com/office/officeart/2005/8/layout/hierarchy5"/>
    <dgm:cxn modelId="{8798A9C5-8DA7-44EA-BDF6-49F4405DAAD4}" type="presOf" srcId="{216386BD-34C0-4131-89B2-EAA4CC6C2A5A}" destId="{6488CB14-892F-45B5-81A9-9A76C57E4D6A}" srcOrd="1" destOrd="0" presId="urn:microsoft.com/office/officeart/2005/8/layout/hierarchy5"/>
    <dgm:cxn modelId="{DE9EE6CD-A10F-4A8A-AB69-670DA9EE6F31}" type="presOf" srcId="{0E845D64-829F-424E-B3D1-E941DE7912B5}" destId="{F189F297-54BE-40F0-98E1-1F4C9A9CD653}" srcOrd="0" destOrd="0" presId="urn:microsoft.com/office/officeart/2005/8/layout/hierarchy5"/>
    <dgm:cxn modelId="{A505DED1-AC99-48AC-AEC4-3E191C3597AC}" type="presOf" srcId="{F06BF3B8-5841-4495-8BF6-EB0481288DEC}" destId="{449759A9-54B3-4BA9-99C0-4DB3D8ACE8F1}" srcOrd="0" destOrd="0" presId="urn:microsoft.com/office/officeart/2005/8/layout/hierarchy5"/>
    <dgm:cxn modelId="{8436AAD3-9BAF-4471-B584-4BE0BF56FA5B}" srcId="{BF064372-E71A-4606-B98D-C99D14EE0E27}" destId="{0E845D64-829F-424E-B3D1-E941DE7912B5}" srcOrd="1" destOrd="0" parTransId="{71E95F50-1F14-413C-A17C-A6434505B288}" sibTransId="{3260CF18-9801-4704-BF78-DEAFA02CE2EC}"/>
    <dgm:cxn modelId="{5FE69DE6-8DA6-4D36-B3DD-1713CC1BE6ED}" type="presOf" srcId="{D2990C8B-5AA9-40FF-908B-D94E9CA1CDE6}" destId="{B47E6306-79FC-44C4-A582-79F3F818F361}" srcOrd="1" destOrd="0" presId="urn:microsoft.com/office/officeart/2005/8/layout/hierarchy5"/>
    <dgm:cxn modelId="{A5D0FBEB-04E5-4BEC-A7FD-BDB5725BE144}" type="presOf" srcId="{35C80304-B93D-4A81-B4C6-50CEDC1E020D}" destId="{8015CAEA-C1E5-490E-9A24-751C1E49E723}" srcOrd="0" destOrd="0" presId="urn:microsoft.com/office/officeart/2005/8/layout/hierarchy5"/>
    <dgm:cxn modelId="{22CC7AF6-65A9-4694-BC5F-2478AFCB7D24}" type="presOf" srcId="{BF064372-E71A-4606-B98D-C99D14EE0E27}" destId="{CC4A8E2C-AF94-4DD9-B252-C65760D80962}" srcOrd="0" destOrd="0" presId="urn:microsoft.com/office/officeart/2005/8/layout/hierarchy5"/>
    <dgm:cxn modelId="{E0D573F9-8F61-4D4E-9F0E-D8D08BC8EF80}" srcId="{A416D950-00AC-4A5F-A82D-BD34B08504C7}" destId="{13A8DC88-CCED-4194-A5F3-36D8C0D05FF6}" srcOrd="1" destOrd="0" parTransId="{93E45210-ABD0-49FA-80B5-93146ECAD4B3}" sibTransId="{51A86202-0CE4-43DD-BD98-BB85E4420994}"/>
    <dgm:cxn modelId="{60BA7BFC-2C05-4244-B426-EB2BCE133C11}" type="presOf" srcId="{ADC41C44-2AE2-42FB-BC64-CBBE8601A18C}" destId="{80B5C973-EEE7-4850-8BC0-EB9A20DD8100}" srcOrd="0" destOrd="0" presId="urn:microsoft.com/office/officeart/2005/8/layout/hierarchy5"/>
    <dgm:cxn modelId="{0F8A1760-2EE8-418D-8960-38D771FF0021}" type="presParOf" srcId="{B0E682DB-2B79-4121-8D46-3AC54B2E0D27}" destId="{1E25E149-D46E-42E0-B75F-DACC5209119C}" srcOrd="0" destOrd="0" presId="urn:microsoft.com/office/officeart/2005/8/layout/hierarchy5"/>
    <dgm:cxn modelId="{CBE6FCAC-03E5-4122-983F-D3F2BAD2CE75}" type="presParOf" srcId="{1E25E149-D46E-42E0-B75F-DACC5209119C}" destId="{0DFF97FD-A09A-4D12-9171-C77224C6C3A8}" srcOrd="0" destOrd="0" presId="urn:microsoft.com/office/officeart/2005/8/layout/hierarchy5"/>
    <dgm:cxn modelId="{457BDFF3-9213-4028-A2A4-1C0F05517BA8}" type="presParOf" srcId="{0DFF97FD-A09A-4D12-9171-C77224C6C3A8}" destId="{898ABEF5-0E75-4ECE-B574-1C1F72839FD2}" srcOrd="0" destOrd="0" presId="urn:microsoft.com/office/officeart/2005/8/layout/hierarchy5"/>
    <dgm:cxn modelId="{F9663611-BF23-4D20-81A7-63D4B94E4BCB}" type="presParOf" srcId="{898ABEF5-0E75-4ECE-B574-1C1F72839FD2}" destId="{CC4A8E2C-AF94-4DD9-B252-C65760D80962}" srcOrd="0" destOrd="0" presId="urn:microsoft.com/office/officeart/2005/8/layout/hierarchy5"/>
    <dgm:cxn modelId="{ABBF0997-8647-4E19-ACEA-7047B2DFE848}" type="presParOf" srcId="{898ABEF5-0E75-4ECE-B574-1C1F72839FD2}" destId="{D5C39455-BA59-4771-B0EF-04C2FA1C920F}" srcOrd="1" destOrd="0" presId="urn:microsoft.com/office/officeart/2005/8/layout/hierarchy5"/>
    <dgm:cxn modelId="{1ADADD90-B580-4FE1-B03A-BDFD21BC85B7}" type="presParOf" srcId="{D5C39455-BA59-4771-B0EF-04C2FA1C920F}" destId="{6A504971-72B6-4DC2-A9B2-24F841A02597}" srcOrd="0" destOrd="0" presId="urn:microsoft.com/office/officeart/2005/8/layout/hierarchy5"/>
    <dgm:cxn modelId="{AF1AF6BD-A2DA-4B2C-B7DF-15B508B9C789}" type="presParOf" srcId="{6A504971-72B6-4DC2-A9B2-24F841A02597}" destId="{6488CB14-892F-45B5-81A9-9A76C57E4D6A}" srcOrd="0" destOrd="0" presId="urn:microsoft.com/office/officeart/2005/8/layout/hierarchy5"/>
    <dgm:cxn modelId="{6DF271BC-84C5-421B-8A5D-929FB3963F8D}" type="presParOf" srcId="{D5C39455-BA59-4771-B0EF-04C2FA1C920F}" destId="{A8259F6C-29A9-4A13-AE23-3E02EC4145D1}" srcOrd="1" destOrd="0" presId="urn:microsoft.com/office/officeart/2005/8/layout/hierarchy5"/>
    <dgm:cxn modelId="{B8E005EF-86C3-4719-B44E-68D1F623331B}" type="presParOf" srcId="{A8259F6C-29A9-4A13-AE23-3E02EC4145D1}" destId="{E4F155DF-C8C3-4893-9901-F3A3678CF844}" srcOrd="0" destOrd="0" presId="urn:microsoft.com/office/officeart/2005/8/layout/hierarchy5"/>
    <dgm:cxn modelId="{E14AD8EF-0207-4D3D-A3D9-AA7CDE901161}" type="presParOf" srcId="{A8259F6C-29A9-4A13-AE23-3E02EC4145D1}" destId="{E3195C44-AAF3-43B3-B76A-B41D827DF1AA}" srcOrd="1" destOrd="0" presId="urn:microsoft.com/office/officeart/2005/8/layout/hierarchy5"/>
    <dgm:cxn modelId="{7378C7AF-BDE7-4F6C-ACEA-C9BE814EA28B}" type="presParOf" srcId="{E3195C44-AAF3-43B3-B76A-B41D827DF1AA}" destId="{E41262EC-A026-466C-8F3C-5A12CD0B04B4}" srcOrd="0" destOrd="0" presId="urn:microsoft.com/office/officeart/2005/8/layout/hierarchy5"/>
    <dgm:cxn modelId="{37950C4F-A25A-45B1-861A-82A82E553E99}" type="presParOf" srcId="{E41262EC-A026-466C-8F3C-5A12CD0B04B4}" destId="{38759ABC-97B7-423D-A01B-BC01CAE927F4}" srcOrd="0" destOrd="0" presId="urn:microsoft.com/office/officeart/2005/8/layout/hierarchy5"/>
    <dgm:cxn modelId="{BA62AE62-BF44-46F6-9B24-DC43330BABC8}" type="presParOf" srcId="{E3195C44-AAF3-43B3-B76A-B41D827DF1AA}" destId="{7597F85B-F11E-4033-AFC5-AB0BAD914572}" srcOrd="1" destOrd="0" presId="urn:microsoft.com/office/officeart/2005/8/layout/hierarchy5"/>
    <dgm:cxn modelId="{832ABF26-50B9-4EA1-9296-349FA6DF7B18}" type="presParOf" srcId="{7597F85B-F11E-4033-AFC5-AB0BAD914572}" destId="{6D75EBAE-830E-47C2-8F6B-0D92DEFB66E2}" srcOrd="0" destOrd="0" presId="urn:microsoft.com/office/officeart/2005/8/layout/hierarchy5"/>
    <dgm:cxn modelId="{8E5B118A-7662-4912-9D71-B41156018C26}" type="presParOf" srcId="{7597F85B-F11E-4033-AFC5-AB0BAD914572}" destId="{DF2F2377-D680-4C1F-B078-5FC0D56C1D59}" srcOrd="1" destOrd="0" presId="urn:microsoft.com/office/officeart/2005/8/layout/hierarchy5"/>
    <dgm:cxn modelId="{03729C16-A8FD-45B9-BD92-61AA9128497B}" type="presParOf" srcId="{DF2F2377-D680-4C1F-B078-5FC0D56C1D59}" destId="{A4C584FB-568E-42F8-B6E4-177153C6DF7C}" srcOrd="0" destOrd="0" presId="urn:microsoft.com/office/officeart/2005/8/layout/hierarchy5"/>
    <dgm:cxn modelId="{9D18FEED-C10A-4B98-8D5F-9CABDA9E13A1}" type="presParOf" srcId="{A4C584FB-568E-42F8-B6E4-177153C6DF7C}" destId="{DC37D334-0FA6-4E19-A420-D57137FB831F}" srcOrd="0" destOrd="0" presId="urn:microsoft.com/office/officeart/2005/8/layout/hierarchy5"/>
    <dgm:cxn modelId="{AE9DD181-917E-4678-A27A-3A7C86707909}" type="presParOf" srcId="{DF2F2377-D680-4C1F-B078-5FC0D56C1D59}" destId="{9FA8D703-62C4-457E-9D23-E82E5F549373}" srcOrd="1" destOrd="0" presId="urn:microsoft.com/office/officeart/2005/8/layout/hierarchy5"/>
    <dgm:cxn modelId="{DA041AB5-71B6-41E1-A2E1-7692E1F7362D}" type="presParOf" srcId="{9FA8D703-62C4-457E-9D23-E82E5F549373}" destId="{80B5C973-EEE7-4850-8BC0-EB9A20DD8100}" srcOrd="0" destOrd="0" presId="urn:microsoft.com/office/officeart/2005/8/layout/hierarchy5"/>
    <dgm:cxn modelId="{C19399FD-D29A-4ABE-86AC-71F657848AD5}" type="presParOf" srcId="{9FA8D703-62C4-457E-9D23-E82E5F549373}" destId="{935D13F4-C666-4B8B-80A0-51E722DA6374}" srcOrd="1" destOrd="0" presId="urn:microsoft.com/office/officeart/2005/8/layout/hierarchy5"/>
    <dgm:cxn modelId="{ED993FEC-70CB-47E4-99DE-4C26B513FE4A}" type="presParOf" srcId="{DF2F2377-D680-4C1F-B078-5FC0D56C1D59}" destId="{8015CAEA-C1E5-490E-9A24-751C1E49E723}" srcOrd="2" destOrd="0" presId="urn:microsoft.com/office/officeart/2005/8/layout/hierarchy5"/>
    <dgm:cxn modelId="{0CFC5143-FD6A-42C2-B99C-EDC91A9D996B}" type="presParOf" srcId="{8015CAEA-C1E5-490E-9A24-751C1E49E723}" destId="{E5746B33-C645-461D-93C3-EECD25B67675}" srcOrd="0" destOrd="0" presId="urn:microsoft.com/office/officeart/2005/8/layout/hierarchy5"/>
    <dgm:cxn modelId="{4D0B9378-A52D-4685-AC26-4EE01ACB2760}" type="presParOf" srcId="{DF2F2377-D680-4C1F-B078-5FC0D56C1D59}" destId="{2575AD39-C033-499A-ADC2-D8F7877D32B5}" srcOrd="3" destOrd="0" presId="urn:microsoft.com/office/officeart/2005/8/layout/hierarchy5"/>
    <dgm:cxn modelId="{328E9928-EA62-4B11-B8B5-599A7F435B8B}" type="presParOf" srcId="{2575AD39-C033-499A-ADC2-D8F7877D32B5}" destId="{449759A9-54B3-4BA9-99C0-4DB3D8ACE8F1}" srcOrd="0" destOrd="0" presId="urn:microsoft.com/office/officeart/2005/8/layout/hierarchy5"/>
    <dgm:cxn modelId="{7F7E6832-5DA2-4ED6-B998-4951FF93A553}" type="presParOf" srcId="{2575AD39-C033-499A-ADC2-D8F7877D32B5}" destId="{F909EB81-9ECC-4B7D-BF56-917A7EF69F0B}" srcOrd="1" destOrd="0" presId="urn:microsoft.com/office/officeart/2005/8/layout/hierarchy5"/>
    <dgm:cxn modelId="{084CFF0A-6B01-4E8E-9692-4EB4D894BD6B}" type="presParOf" srcId="{DF2F2377-D680-4C1F-B078-5FC0D56C1D59}" destId="{357AA244-3B1F-464B-949D-9A3A314A5EA6}" srcOrd="4" destOrd="0" presId="urn:microsoft.com/office/officeart/2005/8/layout/hierarchy5"/>
    <dgm:cxn modelId="{28A76DBF-8AFB-4D14-BDA2-1BE78021C48D}" type="presParOf" srcId="{357AA244-3B1F-464B-949D-9A3A314A5EA6}" destId="{B47E6306-79FC-44C4-A582-79F3F818F361}" srcOrd="0" destOrd="0" presId="urn:microsoft.com/office/officeart/2005/8/layout/hierarchy5"/>
    <dgm:cxn modelId="{95880E38-3400-4D8F-B47E-3D75B4065B7C}" type="presParOf" srcId="{DF2F2377-D680-4C1F-B078-5FC0D56C1D59}" destId="{9C75CC92-C261-4839-A01C-670992D11200}" srcOrd="5" destOrd="0" presId="urn:microsoft.com/office/officeart/2005/8/layout/hierarchy5"/>
    <dgm:cxn modelId="{285DB852-3B9F-44CC-A627-8CD7A15A44D1}" type="presParOf" srcId="{9C75CC92-C261-4839-A01C-670992D11200}" destId="{27B6F30B-A0E7-48C4-9DE9-A3A775C6E50B}" srcOrd="0" destOrd="0" presId="urn:microsoft.com/office/officeart/2005/8/layout/hierarchy5"/>
    <dgm:cxn modelId="{BB494222-9084-4509-ABA9-ECFAF59ECEF2}" type="presParOf" srcId="{9C75CC92-C261-4839-A01C-670992D11200}" destId="{8BE6B4CB-27F9-4370-96E1-11259061C95D}" srcOrd="1" destOrd="0" presId="urn:microsoft.com/office/officeart/2005/8/layout/hierarchy5"/>
    <dgm:cxn modelId="{87D8EEE7-A650-4041-A61A-982291A47AD7}" type="presParOf" srcId="{E3195C44-AAF3-43B3-B76A-B41D827DF1AA}" destId="{3CC2667D-613E-4305-93F8-55FD38B7690D}" srcOrd="2" destOrd="0" presId="urn:microsoft.com/office/officeart/2005/8/layout/hierarchy5"/>
    <dgm:cxn modelId="{5EB11D4E-E55A-4F16-8AB1-037E49AF1A99}" type="presParOf" srcId="{3CC2667D-613E-4305-93F8-55FD38B7690D}" destId="{4BA1D257-9298-41A2-B171-F9BF0FFBBC78}" srcOrd="0" destOrd="0" presId="urn:microsoft.com/office/officeart/2005/8/layout/hierarchy5"/>
    <dgm:cxn modelId="{1EF3634E-E61F-41F6-A279-211E0CA0AE03}" type="presParOf" srcId="{E3195C44-AAF3-43B3-B76A-B41D827DF1AA}" destId="{70FCDC61-0138-42C3-8569-3B80C294D55C}" srcOrd="3" destOrd="0" presId="urn:microsoft.com/office/officeart/2005/8/layout/hierarchy5"/>
    <dgm:cxn modelId="{70B05CB2-8EB9-4E12-9853-2ECC7EDE9F50}" type="presParOf" srcId="{70FCDC61-0138-42C3-8569-3B80C294D55C}" destId="{AE494502-48C6-4CD0-A7B6-883E863DE53D}" srcOrd="0" destOrd="0" presId="urn:microsoft.com/office/officeart/2005/8/layout/hierarchy5"/>
    <dgm:cxn modelId="{752CC58A-FB77-49EC-8E1C-767481A0CF7B}" type="presParOf" srcId="{70FCDC61-0138-42C3-8569-3B80C294D55C}" destId="{4C3E7D2B-DDE2-448A-BBBE-41D8E0E3B6DA}" srcOrd="1" destOrd="0" presId="urn:microsoft.com/office/officeart/2005/8/layout/hierarchy5"/>
    <dgm:cxn modelId="{19398804-763C-4CC0-8A5E-54EBFF0C81B8}" type="presParOf" srcId="{D5C39455-BA59-4771-B0EF-04C2FA1C920F}" destId="{A71749D5-D01E-4260-94FE-01EE5DDCA995}" srcOrd="2" destOrd="0" presId="urn:microsoft.com/office/officeart/2005/8/layout/hierarchy5"/>
    <dgm:cxn modelId="{7E97DE99-BC31-43BE-9DED-1FD2D3A7C6BF}" type="presParOf" srcId="{A71749D5-D01E-4260-94FE-01EE5DDCA995}" destId="{A89A8A39-3588-419C-9986-1AFE04C0F562}" srcOrd="0" destOrd="0" presId="urn:microsoft.com/office/officeart/2005/8/layout/hierarchy5"/>
    <dgm:cxn modelId="{DFD0C30A-B4C0-4154-8BF2-A61A6C3C5B34}" type="presParOf" srcId="{D5C39455-BA59-4771-B0EF-04C2FA1C920F}" destId="{CE791110-816E-4F2C-81DB-13E5FD6D0178}" srcOrd="3" destOrd="0" presId="urn:microsoft.com/office/officeart/2005/8/layout/hierarchy5"/>
    <dgm:cxn modelId="{945ECEEF-8FE1-46C6-9C2E-58F12F65733D}" type="presParOf" srcId="{CE791110-816E-4F2C-81DB-13E5FD6D0178}" destId="{F189F297-54BE-40F0-98E1-1F4C9A9CD653}" srcOrd="0" destOrd="0" presId="urn:microsoft.com/office/officeart/2005/8/layout/hierarchy5"/>
    <dgm:cxn modelId="{0A635104-709E-47CE-AFC0-E3730E7DD1A4}" type="presParOf" srcId="{CE791110-816E-4F2C-81DB-13E5FD6D0178}" destId="{63EC0473-9E0C-48C8-BBE4-11F411AAF80A}" srcOrd="1" destOrd="0" presId="urn:microsoft.com/office/officeart/2005/8/layout/hierarchy5"/>
    <dgm:cxn modelId="{A43F927E-22EC-47A9-9496-79A54454DC29}" type="presParOf" srcId="{B0E682DB-2B79-4121-8D46-3AC54B2E0D27}" destId="{6BF75FEE-EFA2-472E-BBAC-CB87650D3817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7AC608-0CBA-4944-B197-FA71DBF6D741}" type="doc">
      <dgm:prSet loTypeId="urn:microsoft.com/office/officeart/2005/8/layout/hProcess6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92198377-0C8E-478F-8713-F0B13FD68308}">
      <dgm:prSet phldrT="[Text]"/>
      <dgm:spPr/>
      <dgm:t>
        <a:bodyPr/>
        <a:lstStyle/>
        <a:p>
          <a:r>
            <a:rPr lang="en-AU" dirty="0"/>
            <a:t>Ingredient Based Filtering</a:t>
          </a:r>
          <a:endParaRPr lang="en-GB" dirty="0"/>
        </a:p>
      </dgm:t>
    </dgm:pt>
    <dgm:pt modelId="{3831DA72-1AF4-439E-9AF0-A60799B5C676}" type="parTrans" cxnId="{F819BA48-DF9D-43FE-9EC1-3F88C8A430BB}">
      <dgm:prSet/>
      <dgm:spPr/>
      <dgm:t>
        <a:bodyPr/>
        <a:lstStyle/>
        <a:p>
          <a:endParaRPr lang="en-GB"/>
        </a:p>
      </dgm:t>
    </dgm:pt>
    <dgm:pt modelId="{11134A82-8851-4DD9-B838-CBB80D8269B7}" type="sibTrans" cxnId="{F819BA48-DF9D-43FE-9EC1-3F88C8A430BB}">
      <dgm:prSet/>
      <dgm:spPr/>
      <dgm:t>
        <a:bodyPr/>
        <a:lstStyle/>
        <a:p>
          <a:endParaRPr lang="en-GB"/>
        </a:p>
      </dgm:t>
    </dgm:pt>
    <dgm:pt modelId="{77E077FE-57C9-46EB-84C6-5A1D9FEB763A}">
      <dgm:prSet phldrT="[Text]"/>
      <dgm:spPr/>
      <dgm:t>
        <a:bodyPr/>
        <a:lstStyle/>
        <a:p>
          <a:r>
            <a:rPr lang="en-AU" dirty="0">
              <a:solidFill>
                <a:schemeClr val="tx1">
                  <a:lumMod val="75000"/>
                  <a:lumOff val="25000"/>
                </a:schemeClr>
              </a:solidFill>
            </a:rPr>
            <a:t>Use Ingredients as main features.</a:t>
          </a:r>
          <a:endParaRPr lang="en-GB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4F8D044-A787-4723-AA97-99AE8C5C4424}" type="parTrans" cxnId="{0088384F-662B-4ABC-9CDA-B4338D3CFE51}">
      <dgm:prSet/>
      <dgm:spPr/>
      <dgm:t>
        <a:bodyPr/>
        <a:lstStyle/>
        <a:p>
          <a:endParaRPr lang="en-GB"/>
        </a:p>
      </dgm:t>
    </dgm:pt>
    <dgm:pt modelId="{5D7C3711-4DD9-4710-A4B8-544B61A90144}" type="sibTrans" cxnId="{0088384F-662B-4ABC-9CDA-B4338D3CFE51}">
      <dgm:prSet/>
      <dgm:spPr/>
      <dgm:t>
        <a:bodyPr/>
        <a:lstStyle/>
        <a:p>
          <a:endParaRPr lang="en-GB"/>
        </a:p>
      </dgm:t>
    </dgm:pt>
    <dgm:pt modelId="{B7F590D2-E8C1-470F-94F0-DA7EBE359166}">
      <dgm:prSet phldrT="[Text]"/>
      <dgm:spPr/>
      <dgm:t>
        <a:bodyPr/>
        <a:lstStyle/>
        <a:p>
          <a:r>
            <a:rPr lang="en-AU" dirty="0"/>
            <a:t>Natural Language Processing</a:t>
          </a:r>
          <a:endParaRPr lang="en-GB" dirty="0"/>
        </a:p>
      </dgm:t>
    </dgm:pt>
    <dgm:pt modelId="{9A1F6D00-736B-4BAC-AC77-25DD2B9FC1BB}" type="parTrans" cxnId="{24369CF5-C842-4033-9CC1-BFC4B19B2E52}">
      <dgm:prSet/>
      <dgm:spPr/>
      <dgm:t>
        <a:bodyPr/>
        <a:lstStyle/>
        <a:p>
          <a:endParaRPr lang="en-GB"/>
        </a:p>
      </dgm:t>
    </dgm:pt>
    <dgm:pt modelId="{AAFE90CF-3655-4324-AD50-48F7A7E5BF04}" type="sibTrans" cxnId="{24369CF5-C842-4033-9CC1-BFC4B19B2E52}">
      <dgm:prSet/>
      <dgm:spPr/>
      <dgm:t>
        <a:bodyPr/>
        <a:lstStyle/>
        <a:p>
          <a:endParaRPr lang="en-GB"/>
        </a:p>
      </dgm:t>
    </dgm:pt>
    <dgm:pt modelId="{09054240-C462-43A5-8963-92CBA249E03B}">
      <dgm:prSet phldrT="[Text]"/>
      <dgm:spPr/>
      <dgm:t>
        <a:bodyPr/>
        <a:lstStyle/>
        <a:p>
          <a:r>
            <a:rPr lang="en-AU" dirty="0">
              <a:solidFill>
                <a:schemeClr val="tx1">
                  <a:lumMod val="75000"/>
                  <a:lumOff val="25000"/>
                </a:schemeClr>
              </a:solidFill>
            </a:rPr>
            <a:t>Tokenising the ingredients.</a:t>
          </a:r>
          <a:endParaRPr lang="en-GB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9528731-0DCA-48C8-B44F-3291B245D6E8}" type="parTrans" cxnId="{272A005B-EAF8-4E1D-B9E6-8B46C3B5CFB4}">
      <dgm:prSet/>
      <dgm:spPr/>
      <dgm:t>
        <a:bodyPr/>
        <a:lstStyle/>
        <a:p>
          <a:endParaRPr lang="en-GB"/>
        </a:p>
      </dgm:t>
    </dgm:pt>
    <dgm:pt modelId="{7FFCF3B6-2879-43C5-A96E-F185A7CAAEB6}" type="sibTrans" cxnId="{272A005B-EAF8-4E1D-B9E6-8B46C3B5CFB4}">
      <dgm:prSet/>
      <dgm:spPr/>
      <dgm:t>
        <a:bodyPr/>
        <a:lstStyle/>
        <a:p>
          <a:endParaRPr lang="en-GB"/>
        </a:p>
      </dgm:t>
    </dgm:pt>
    <dgm:pt modelId="{676D1773-5385-48A8-B686-DFD4126BE3C7}">
      <dgm:prSet phldrT="[Text]"/>
      <dgm:spPr/>
      <dgm:t>
        <a:bodyPr/>
        <a:lstStyle/>
        <a:p>
          <a:r>
            <a:rPr lang="en-AU" dirty="0"/>
            <a:t>t-SNE Reduction Technique</a:t>
          </a:r>
          <a:endParaRPr lang="en-GB" dirty="0"/>
        </a:p>
      </dgm:t>
    </dgm:pt>
    <dgm:pt modelId="{2E2D31EC-1E97-4620-86E8-AE884986BE9C}" type="parTrans" cxnId="{33FB88A8-6852-4AAB-BFEA-69CA37060DD1}">
      <dgm:prSet/>
      <dgm:spPr/>
      <dgm:t>
        <a:bodyPr/>
        <a:lstStyle/>
        <a:p>
          <a:endParaRPr lang="en-GB"/>
        </a:p>
      </dgm:t>
    </dgm:pt>
    <dgm:pt modelId="{434587FB-D602-4D00-8B06-F4CE3DEB1EE3}" type="sibTrans" cxnId="{33FB88A8-6852-4AAB-BFEA-69CA37060DD1}">
      <dgm:prSet/>
      <dgm:spPr/>
      <dgm:t>
        <a:bodyPr/>
        <a:lstStyle/>
        <a:p>
          <a:endParaRPr lang="en-GB"/>
        </a:p>
      </dgm:t>
    </dgm:pt>
    <dgm:pt modelId="{DC30E123-227D-4E00-A5FC-16F56612EB4A}">
      <dgm:prSet phldrT="[Text]"/>
      <dgm:spPr/>
      <dgm:t>
        <a:bodyPr/>
        <a:lstStyle/>
        <a:p>
          <a:r>
            <a:rPr lang="en-AU" dirty="0">
              <a:solidFill>
                <a:schemeClr val="tx1">
                  <a:lumMod val="75000"/>
                  <a:lumOff val="25000"/>
                </a:schemeClr>
              </a:solidFill>
            </a:rPr>
            <a:t>2,233 features </a:t>
          </a:r>
          <a:endParaRPr lang="en-GB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A79E397-5C86-42ED-8FA4-E344860420E5}" type="parTrans" cxnId="{4788D8B9-A1DC-4FE3-B30D-27379CF9E513}">
      <dgm:prSet/>
      <dgm:spPr/>
      <dgm:t>
        <a:bodyPr/>
        <a:lstStyle/>
        <a:p>
          <a:endParaRPr lang="en-GB"/>
        </a:p>
      </dgm:t>
    </dgm:pt>
    <dgm:pt modelId="{A6CB3615-6F77-409B-8A61-4EAA08AB8860}" type="sibTrans" cxnId="{4788D8B9-A1DC-4FE3-B30D-27379CF9E513}">
      <dgm:prSet/>
      <dgm:spPr/>
      <dgm:t>
        <a:bodyPr/>
        <a:lstStyle/>
        <a:p>
          <a:endParaRPr lang="en-GB"/>
        </a:p>
      </dgm:t>
    </dgm:pt>
    <dgm:pt modelId="{2B960C84-7E7D-48A2-AD14-4852704E9A20}">
      <dgm:prSet phldrT="[Text]"/>
      <dgm:spPr/>
      <dgm:t>
        <a:bodyPr/>
        <a:lstStyle/>
        <a:p>
          <a:r>
            <a:rPr lang="en-AU" dirty="0">
              <a:solidFill>
                <a:schemeClr val="tx1">
                  <a:lumMod val="75000"/>
                  <a:lumOff val="25000"/>
                </a:schemeClr>
              </a:solidFill>
            </a:rPr>
            <a:t>Create cosmetic – ingredient matrix (via encoding).</a:t>
          </a:r>
          <a:endParaRPr lang="en-GB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0094A8B-42F2-4745-83F2-58B6ACA77639}" type="parTrans" cxnId="{DC82FA53-2D53-4A8E-95F6-F2CF92F34A69}">
      <dgm:prSet/>
      <dgm:spPr/>
      <dgm:t>
        <a:bodyPr/>
        <a:lstStyle/>
        <a:p>
          <a:endParaRPr lang="en-GB"/>
        </a:p>
      </dgm:t>
    </dgm:pt>
    <dgm:pt modelId="{9C9B7212-35D9-4F90-98B4-9741AB56E288}" type="sibTrans" cxnId="{DC82FA53-2D53-4A8E-95F6-F2CF92F34A69}">
      <dgm:prSet/>
      <dgm:spPr/>
      <dgm:t>
        <a:bodyPr/>
        <a:lstStyle/>
        <a:p>
          <a:endParaRPr lang="en-GB"/>
        </a:p>
      </dgm:t>
    </dgm:pt>
    <dgm:pt modelId="{C9A68B46-6730-44B8-8689-451F43FC7B98}">
      <dgm:prSet phldrT="[Text]"/>
      <dgm:spPr/>
      <dgm:t>
        <a:bodyPr/>
        <a:lstStyle/>
        <a:p>
          <a:r>
            <a:rPr lang="en-AU" dirty="0">
              <a:solidFill>
                <a:schemeClr val="tx1">
                  <a:lumMod val="75000"/>
                  <a:lumOff val="25000"/>
                </a:schemeClr>
              </a:solidFill>
            </a:rPr>
            <a:t>Downsize into 2 dimension for visual.</a:t>
          </a:r>
          <a:endParaRPr lang="en-GB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E4B250A-96B7-460C-894D-148B832DF702}" type="parTrans" cxnId="{D553F313-D57B-4153-9770-39F0A68954D9}">
      <dgm:prSet/>
      <dgm:spPr/>
      <dgm:t>
        <a:bodyPr/>
        <a:lstStyle/>
        <a:p>
          <a:endParaRPr lang="en-GB"/>
        </a:p>
      </dgm:t>
    </dgm:pt>
    <dgm:pt modelId="{656DF4AA-AC3C-4D34-A128-6F0380E3A7C0}" type="sibTrans" cxnId="{D553F313-D57B-4153-9770-39F0A68954D9}">
      <dgm:prSet/>
      <dgm:spPr/>
      <dgm:t>
        <a:bodyPr/>
        <a:lstStyle/>
        <a:p>
          <a:endParaRPr lang="en-GB"/>
        </a:p>
      </dgm:t>
    </dgm:pt>
    <dgm:pt modelId="{62077069-5920-4FC5-AFAD-C5772F8975B7}" type="pres">
      <dgm:prSet presAssocID="{407AC608-0CBA-4944-B197-FA71DBF6D741}" presName="theList" presStyleCnt="0">
        <dgm:presLayoutVars>
          <dgm:dir/>
          <dgm:animLvl val="lvl"/>
          <dgm:resizeHandles val="exact"/>
        </dgm:presLayoutVars>
      </dgm:prSet>
      <dgm:spPr/>
    </dgm:pt>
    <dgm:pt modelId="{F4FBA26A-5A4D-4BDA-BFE0-3748507BDF20}" type="pres">
      <dgm:prSet presAssocID="{92198377-0C8E-478F-8713-F0B13FD68308}" presName="compNode" presStyleCnt="0"/>
      <dgm:spPr/>
    </dgm:pt>
    <dgm:pt modelId="{28ECF815-7B8D-453B-B721-EA328FC23890}" type="pres">
      <dgm:prSet presAssocID="{92198377-0C8E-478F-8713-F0B13FD68308}" presName="noGeometry" presStyleCnt="0"/>
      <dgm:spPr/>
    </dgm:pt>
    <dgm:pt modelId="{59F7CE3C-7357-400E-8E1D-73F5D093ED03}" type="pres">
      <dgm:prSet presAssocID="{92198377-0C8E-478F-8713-F0B13FD68308}" presName="childTextVisible" presStyleLbl="bgAccFollowNode1" presStyleIdx="0" presStyleCnt="3">
        <dgm:presLayoutVars>
          <dgm:bulletEnabled val="1"/>
        </dgm:presLayoutVars>
      </dgm:prSet>
      <dgm:spPr/>
    </dgm:pt>
    <dgm:pt modelId="{68A29E8D-6B29-44CD-8604-3D047900D0EF}" type="pres">
      <dgm:prSet presAssocID="{92198377-0C8E-478F-8713-F0B13FD68308}" presName="childTextHidden" presStyleLbl="bgAccFollowNode1" presStyleIdx="0" presStyleCnt="3"/>
      <dgm:spPr/>
    </dgm:pt>
    <dgm:pt modelId="{568FBC52-4EB3-4182-890C-A67CEC3AB81B}" type="pres">
      <dgm:prSet presAssocID="{92198377-0C8E-478F-8713-F0B13FD6830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1104AAF-6B0A-4CA7-A64C-B32759CDBD97}" type="pres">
      <dgm:prSet presAssocID="{92198377-0C8E-478F-8713-F0B13FD68308}" presName="aSpace" presStyleCnt="0"/>
      <dgm:spPr/>
    </dgm:pt>
    <dgm:pt modelId="{412BB996-1644-4938-9882-C86B7D9A6982}" type="pres">
      <dgm:prSet presAssocID="{B7F590D2-E8C1-470F-94F0-DA7EBE359166}" presName="compNode" presStyleCnt="0"/>
      <dgm:spPr/>
    </dgm:pt>
    <dgm:pt modelId="{255A2A8A-AA88-4CC7-A75B-4319DFBDC96D}" type="pres">
      <dgm:prSet presAssocID="{B7F590D2-E8C1-470F-94F0-DA7EBE359166}" presName="noGeometry" presStyleCnt="0"/>
      <dgm:spPr/>
    </dgm:pt>
    <dgm:pt modelId="{6536973C-C169-49A3-ACBA-C86979E51865}" type="pres">
      <dgm:prSet presAssocID="{B7F590D2-E8C1-470F-94F0-DA7EBE359166}" presName="childTextVisible" presStyleLbl="bgAccFollowNode1" presStyleIdx="1" presStyleCnt="3">
        <dgm:presLayoutVars>
          <dgm:bulletEnabled val="1"/>
        </dgm:presLayoutVars>
      </dgm:prSet>
      <dgm:spPr/>
    </dgm:pt>
    <dgm:pt modelId="{29867FF9-AAA7-4F1C-A6CB-BE21116D4052}" type="pres">
      <dgm:prSet presAssocID="{B7F590D2-E8C1-470F-94F0-DA7EBE359166}" presName="childTextHidden" presStyleLbl="bgAccFollowNode1" presStyleIdx="1" presStyleCnt="3"/>
      <dgm:spPr/>
    </dgm:pt>
    <dgm:pt modelId="{83C58597-D80F-4C74-9D6E-33B8D4BABFF5}" type="pres">
      <dgm:prSet presAssocID="{B7F590D2-E8C1-470F-94F0-DA7EBE35916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C8E771D-991A-444D-9BD2-A5A2321CD135}" type="pres">
      <dgm:prSet presAssocID="{B7F590D2-E8C1-470F-94F0-DA7EBE359166}" presName="aSpace" presStyleCnt="0"/>
      <dgm:spPr/>
    </dgm:pt>
    <dgm:pt modelId="{712EE569-109A-48D0-B39C-177D0E127F46}" type="pres">
      <dgm:prSet presAssocID="{676D1773-5385-48A8-B686-DFD4126BE3C7}" presName="compNode" presStyleCnt="0"/>
      <dgm:spPr/>
    </dgm:pt>
    <dgm:pt modelId="{BFFAE95F-B2B0-430E-B868-20ED10C4FC75}" type="pres">
      <dgm:prSet presAssocID="{676D1773-5385-48A8-B686-DFD4126BE3C7}" presName="noGeometry" presStyleCnt="0"/>
      <dgm:spPr/>
    </dgm:pt>
    <dgm:pt modelId="{4298BB31-66A7-4DAB-927C-A21E12AD6DFB}" type="pres">
      <dgm:prSet presAssocID="{676D1773-5385-48A8-B686-DFD4126BE3C7}" presName="childTextVisible" presStyleLbl="bgAccFollowNode1" presStyleIdx="2" presStyleCnt="3">
        <dgm:presLayoutVars>
          <dgm:bulletEnabled val="1"/>
        </dgm:presLayoutVars>
      </dgm:prSet>
      <dgm:spPr/>
    </dgm:pt>
    <dgm:pt modelId="{543AFB2B-4716-4763-A513-8A37823ADF0A}" type="pres">
      <dgm:prSet presAssocID="{676D1773-5385-48A8-B686-DFD4126BE3C7}" presName="childTextHidden" presStyleLbl="bgAccFollowNode1" presStyleIdx="2" presStyleCnt="3"/>
      <dgm:spPr/>
    </dgm:pt>
    <dgm:pt modelId="{5C746399-D3D2-4EB8-A63A-D8A473CA5539}" type="pres">
      <dgm:prSet presAssocID="{676D1773-5385-48A8-B686-DFD4126BE3C7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2D483306-1A64-4513-9176-1F47FBD67865}" type="presOf" srcId="{B7F590D2-E8C1-470F-94F0-DA7EBE359166}" destId="{83C58597-D80F-4C74-9D6E-33B8D4BABFF5}" srcOrd="0" destOrd="0" presId="urn:microsoft.com/office/officeart/2005/8/layout/hProcess6"/>
    <dgm:cxn modelId="{D553F313-D57B-4153-9770-39F0A68954D9}" srcId="{676D1773-5385-48A8-B686-DFD4126BE3C7}" destId="{C9A68B46-6730-44B8-8689-451F43FC7B98}" srcOrd="1" destOrd="0" parTransId="{FE4B250A-96B7-460C-894D-148B832DF702}" sibTransId="{656DF4AA-AC3C-4D34-A128-6F0380E3A7C0}"/>
    <dgm:cxn modelId="{6DD8A224-C103-4945-A7D5-C9A59B94A7CA}" type="presOf" srcId="{C9A68B46-6730-44B8-8689-451F43FC7B98}" destId="{543AFB2B-4716-4763-A513-8A37823ADF0A}" srcOrd="1" destOrd="1" presId="urn:microsoft.com/office/officeart/2005/8/layout/hProcess6"/>
    <dgm:cxn modelId="{F2480933-1852-4815-A73C-9375CAAD45B3}" type="presOf" srcId="{DC30E123-227D-4E00-A5FC-16F56612EB4A}" destId="{4298BB31-66A7-4DAB-927C-A21E12AD6DFB}" srcOrd="0" destOrd="0" presId="urn:microsoft.com/office/officeart/2005/8/layout/hProcess6"/>
    <dgm:cxn modelId="{272A005B-EAF8-4E1D-B9E6-8B46C3B5CFB4}" srcId="{B7F590D2-E8C1-470F-94F0-DA7EBE359166}" destId="{09054240-C462-43A5-8963-92CBA249E03B}" srcOrd="0" destOrd="0" parTransId="{89528731-0DCA-48C8-B44F-3291B245D6E8}" sibTransId="{7FFCF3B6-2879-43C5-A96E-F185A7CAAEB6}"/>
    <dgm:cxn modelId="{42C61E61-8067-4E7D-9965-299A84027DF4}" type="presOf" srcId="{2B960C84-7E7D-48A2-AD14-4852704E9A20}" destId="{29867FF9-AAA7-4F1C-A6CB-BE21116D4052}" srcOrd="1" destOrd="1" presId="urn:microsoft.com/office/officeart/2005/8/layout/hProcess6"/>
    <dgm:cxn modelId="{11B3AF67-E9DD-408C-BF3C-11017AC0A874}" type="presOf" srcId="{676D1773-5385-48A8-B686-DFD4126BE3C7}" destId="{5C746399-D3D2-4EB8-A63A-D8A473CA5539}" srcOrd="0" destOrd="0" presId="urn:microsoft.com/office/officeart/2005/8/layout/hProcess6"/>
    <dgm:cxn modelId="{F819BA48-DF9D-43FE-9EC1-3F88C8A430BB}" srcId="{407AC608-0CBA-4944-B197-FA71DBF6D741}" destId="{92198377-0C8E-478F-8713-F0B13FD68308}" srcOrd="0" destOrd="0" parTransId="{3831DA72-1AF4-439E-9AF0-A60799B5C676}" sibTransId="{11134A82-8851-4DD9-B838-CBB80D8269B7}"/>
    <dgm:cxn modelId="{7B4F904B-25C5-417B-87DC-383DDED910E6}" type="presOf" srcId="{2B960C84-7E7D-48A2-AD14-4852704E9A20}" destId="{6536973C-C169-49A3-ACBA-C86979E51865}" srcOrd="0" destOrd="1" presId="urn:microsoft.com/office/officeart/2005/8/layout/hProcess6"/>
    <dgm:cxn modelId="{EFF74A4E-C342-43F1-BF8A-82C6CDE869A0}" type="presOf" srcId="{77E077FE-57C9-46EB-84C6-5A1D9FEB763A}" destId="{59F7CE3C-7357-400E-8E1D-73F5D093ED03}" srcOrd="0" destOrd="0" presId="urn:microsoft.com/office/officeart/2005/8/layout/hProcess6"/>
    <dgm:cxn modelId="{0D8FA96E-9741-42B1-887C-5AAE6A1B00DA}" type="presOf" srcId="{09054240-C462-43A5-8963-92CBA249E03B}" destId="{6536973C-C169-49A3-ACBA-C86979E51865}" srcOrd="0" destOrd="0" presId="urn:microsoft.com/office/officeart/2005/8/layout/hProcess6"/>
    <dgm:cxn modelId="{0088384F-662B-4ABC-9CDA-B4338D3CFE51}" srcId="{92198377-0C8E-478F-8713-F0B13FD68308}" destId="{77E077FE-57C9-46EB-84C6-5A1D9FEB763A}" srcOrd="0" destOrd="0" parTransId="{64F8D044-A787-4723-AA97-99AE8C5C4424}" sibTransId="{5D7C3711-4DD9-4710-A4B8-544B61A90144}"/>
    <dgm:cxn modelId="{DC82FA53-2D53-4A8E-95F6-F2CF92F34A69}" srcId="{B7F590D2-E8C1-470F-94F0-DA7EBE359166}" destId="{2B960C84-7E7D-48A2-AD14-4852704E9A20}" srcOrd="1" destOrd="0" parTransId="{B0094A8B-42F2-4745-83F2-58B6ACA77639}" sibTransId="{9C9B7212-35D9-4F90-98B4-9741AB56E288}"/>
    <dgm:cxn modelId="{A2CD4F79-C6B6-4EE9-BB37-CE59DF3EB311}" type="presOf" srcId="{09054240-C462-43A5-8963-92CBA249E03B}" destId="{29867FF9-AAA7-4F1C-A6CB-BE21116D4052}" srcOrd="1" destOrd="0" presId="urn:microsoft.com/office/officeart/2005/8/layout/hProcess6"/>
    <dgm:cxn modelId="{50C47B8F-73B7-4ED0-B488-C69538509DF4}" type="presOf" srcId="{407AC608-0CBA-4944-B197-FA71DBF6D741}" destId="{62077069-5920-4FC5-AFAD-C5772F8975B7}" srcOrd="0" destOrd="0" presId="urn:microsoft.com/office/officeart/2005/8/layout/hProcess6"/>
    <dgm:cxn modelId="{47F54E93-B0FF-4C0C-B500-493477C610D8}" type="presOf" srcId="{92198377-0C8E-478F-8713-F0B13FD68308}" destId="{568FBC52-4EB3-4182-890C-A67CEC3AB81B}" srcOrd="0" destOrd="0" presId="urn:microsoft.com/office/officeart/2005/8/layout/hProcess6"/>
    <dgm:cxn modelId="{33FB88A8-6852-4AAB-BFEA-69CA37060DD1}" srcId="{407AC608-0CBA-4944-B197-FA71DBF6D741}" destId="{676D1773-5385-48A8-B686-DFD4126BE3C7}" srcOrd="2" destOrd="0" parTransId="{2E2D31EC-1E97-4620-86E8-AE884986BE9C}" sibTransId="{434587FB-D602-4D00-8B06-F4CE3DEB1EE3}"/>
    <dgm:cxn modelId="{4788D8B9-A1DC-4FE3-B30D-27379CF9E513}" srcId="{676D1773-5385-48A8-B686-DFD4126BE3C7}" destId="{DC30E123-227D-4E00-A5FC-16F56612EB4A}" srcOrd="0" destOrd="0" parTransId="{1A79E397-5C86-42ED-8FA4-E344860420E5}" sibTransId="{A6CB3615-6F77-409B-8A61-4EAA08AB8860}"/>
    <dgm:cxn modelId="{4AEF87C4-0FB2-4FCE-A0F2-0C4EF8A45135}" type="presOf" srcId="{DC30E123-227D-4E00-A5FC-16F56612EB4A}" destId="{543AFB2B-4716-4763-A513-8A37823ADF0A}" srcOrd="1" destOrd="0" presId="urn:microsoft.com/office/officeart/2005/8/layout/hProcess6"/>
    <dgm:cxn modelId="{613051C7-6612-4C2E-8683-766D17DF89C4}" type="presOf" srcId="{C9A68B46-6730-44B8-8689-451F43FC7B98}" destId="{4298BB31-66A7-4DAB-927C-A21E12AD6DFB}" srcOrd="0" destOrd="1" presId="urn:microsoft.com/office/officeart/2005/8/layout/hProcess6"/>
    <dgm:cxn modelId="{1C2C4EE5-E62A-4942-BF89-BCB1DD9E6207}" type="presOf" srcId="{77E077FE-57C9-46EB-84C6-5A1D9FEB763A}" destId="{68A29E8D-6B29-44CD-8604-3D047900D0EF}" srcOrd="1" destOrd="0" presId="urn:microsoft.com/office/officeart/2005/8/layout/hProcess6"/>
    <dgm:cxn modelId="{24369CF5-C842-4033-9CC1-BFC4B19B2E52}" srcId="{407AC608-0CBA-4944-B197-FA71DBF6D741}" destId="{B7F590D2-E8C1-470F-94F0-DA7EBE359166}" srcOrd="1" destOrd="0" parTransId="{9A1F6D00-736B-4BAC-AC77-25DD2B9FC1BB}" sibTransId="{AAFE90CF-3655-4324-AD50-48F7A7E5BF04}"/>
    <dgm:cxn modelId="{3638526A-DD2F-4AC1-8A7E-FEE4C10BC916}" type="presParOf" srcId="{62077069-5920-4FC5-AFAD-C5772F8975B7}" destId="{F4FBA26A-5A4D-4BDA-BFE0-3748507BDF20}" srcOrd="0" destOrd="0" presId="urn:microsoft.com/office/officeart/2005/8/layout/hProcess6"/>
    <dgm:cxn modelId="{A3899BC2-1D72-484B-9AFE-E9516A5FED6C}" type="presParOf" srcId="{F4FBA26A-5A4D-4BDA-BFE0-3748507BDF20}" destId="{28ECF815-7B8D-453B-B721-EA328FC23890}" srcOrd="0" destOrd="0" presId="urn:microsoft.com/office/officeart/2005/8/layout/hProcess6"/>
    <dgm:cxn modelId="{4796D530-84EA-480D-AF6F-D46211D748AA}" type="presParOf" srcId="{F4FBA26A-5A4D-4BDA-BFE0-3748507BDF20}" destId="{59F7CE3C-7357-400E-8E1D-73F5D093ED03}" srcOrd="1" destOrd="0" presId="urn:microsoft.com/office/officeart/2005/8/layout/hProcess6"/>
    <dgm:cxn modelId="{856B2FE2-E78D-4BCA-AB4E-A1B7776197F5}" type="presParOf" srcId="{F4FBA26A-5A4D-4BDA-BFE0-3748507BDF20}" destId="{68A29E8D-6B29-44CD-8604-3D047900D0EF}" srcOrd="2" destOrd="0" presId="urn:microsoft.com/office/officeart/2005/8/layout/hProcess6"/>
    <dgm:cxn modelId="{8707303B-BB2B-4EFB-829F-D78B2799DB16}" type="presParOf" srcId="{F4FBA26A-5A4D-4BDA-BFE0-3748507BDF20}" destId="{568FBC52-4EB3-4182-890C-A67CEC3AB81B}" srcOrd="3" destOrd="0" presId="urn:microsoft.com/office/officeart/2005/8/layout/hProcess6"/>
    <dgm:cxn modelId="{A6900C94-0491-41AC-83BE-55E7BB8130FF}" type="presParOf" srcId="{62077069-5920-4FC5-AFAD-C5772F8975B7}" destId="{81104AAF-6B0A-4CA7-A64C-B32759CDBD97}" srcOrd="1" destOrd="0" presId="urn:microsoft.com/office/officeart/2005/8/layout/hProcess6"/>
    <dgm:cxn modelId="{0BECCA0A-03BF-4FBB-B478-81CA0EAB84B5}" type="presParOf" srcId="{62077069-5920-4FC5-AFAD-C5772F8975B7}" destId="{412BB996-1644-4938-9882-C86B7D9A6982}" srcOrd="2" destOrd="0" presId="urn:microsoft.com/office/officeart/2005/8/layout/hProcess6"/>
    <dgm:cxn modelId="{788A8004-BAAB-433C-A350-24546B43FAC8}" type="presParOf" srcId="{412BB996-1644-4938-9882-C86B7D9A6982}" destId="{255A2A8A-AA88-4CC7-A75B-4319DFBDC96D}" srcOrd="0" destOrd="0" presId="urn:microsoft.com/office/officeart/2005/8/layout/hProcess6"/>
    <dgm:cxn modelId="{C10E839B-F17C-429A-B43B-172097C4DAFD}" type="presParOf" srcId="{412BB996-1644-4938-9882-C86B7D9A6982}" destId="{6536973C-C169-49A3-ACBA-C86979E51865}" srcOrd="1" destOrd="0" presId="urn:microsoft.com/office/officeart/2005/8/layout/hProcess6"/>
    <dgm:cxn modelId="{41E0263F-960C-443B-8179-C04A72176FB8}" type="presParOf" srcId="{412BB996-1644-4938-9882-C86B7D9A6982}" destId="{29867FF9-AAA7-4F1C-A6CB-BE21116D4052}" srcOrd="2" destOrd="0" presId="urn:microsoft.com/office/officeart/2005/8/layout/hProcess6"/>
    <dgm:cxn modelId="{E7F8A2CB-C3E1-4CB1-90F3-5A9FBF67DA51}" type="presParOf" srcId="{412BB996-1644-4938-9882-C86B7D9A6982}" destId="{83C58597-D80F-4C74-9D6E-33B8D4BABFF5}" srcOrd="3" destOrd="0" presId="urn:microsoft.com/office/officeart/2005/8/layout/hProcess6"/>
    <dgm:cxn modelId="{0D8C57CE-379A-49B6-87C8-616587ED76DB}" type="presParOf" srcId="{62077069-5920-4FC5-AFAD-C5772F8975B7}" destId="{CC8E771D-991A-444D-9BD2-A5A2321CD135}" srcOrd="3" destOrd="0" presId="urn:microsoft.com/office/officeart/2005/8/layout/hProcess6"/>
    <dgm:cxn modelId="{4891A2B6-22E0-4F26-9F23-9923EA80BED7}" type="presParOf" srcId="{62077069-5920-4FC5-AFAD-C5772F8975B7}" destId="{712EE569-109A-48D0-B39C-177D0E127F46}" srcOrd="4" destOrd="0" presId="urn:microsoft.com/office/officeart/2005/8/layout/hProcess6"/>
    <dgm:cxn modelId="{F709172C-138C-4B3D-A1B3-BDC505770A93}" type="presParOf" srcId="{712EE569-109A-48D0-B39C-177D0E127F46}" destId="{BFFAE95F-B2B0-430E-B868-20ED10C4FC75}" srcOrd="0" destOrd="0" presId="urn:microsoft.com/office/officeart/2005/8/layout/hProcess6"/>
    <dgm:cxn modelId="{9808FE55-A6D2-4812-ABA6-684572FC83B0}" type="presParOf" srcId="{712EE569-109A-48D0-B39C-177D0E127F46}" destId="{4298BB31-66A7-4DAB-927C-A21E12AD6DFB}" srcOrd="1" destOrd="0" presId="urn:microsoft.com/office/officeart/2005/8/layout/hProcess6"/>
    <dgm:cxn modelId="{31ED343E-2967-47E6-BC2A-D028A8D3C2A7}" type="presParOf" srcId="{712EE569-109A-48D0-B39C-177D0E127F46}" destId="{543AFB2B-4716-4763-A513-8A37823ADF0A}" srcOrd="2" destOrd="0" presId="urn:microsoft.com/office/officeart/2005/8/layout/hProcess6"/>
    <dgm:cxn modelId="{6A0715FA-D415-47A3-8691-E406E1E42310}" type="presParOf" srcId="{712EE569-109A-48D0-B39C-177D0E127F46}" destId="{5C746399-D3D2-4EB8-A63A-D8A473CA5539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A8E2C-AF94-4DD9-B252-C65760D80962}">
      <dsp:nvSpPr>
        <dsp:cNvPr id="0" name=""/>
        <dsp:cNvSpPr/>
      </dsp:nvSpPr>
      <dsp:spPr>
        <a:xfrm>
          <a:off x="1604" y="3143283"/>
          <a:ext cx="2193370" cy="1096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Recommendation Engine</a:t>
          </a:r>
        </a:p>
      </dsp:txBody>
      <dsp:txXfrm>
        <a:off x="33725" y="3175404"/>
        <a:ext cx="2129128" cy="1032443"/>
      </dsp:txXfrm>
    </dsp:sp>
    <dsp:sp modelId="{6A504971-72B6-4DC2-A9B2-24F841A02597}">
      <dsp:nvSpPr>
        <dsp:cNvPr id="0" name=""/>
        <dsp:cNvSpPr/>
      </dsp:nvSpPr>
      <dsp:spPr>
        <a:xfrm rot="19108316">
          <a:off x="2051270" y="3294632"/>
          <a:ext cx="1143370" cy="35947"/>
        </a:xfrm>
        <a:custGeom>
          <a:avLst/>
          <a:gdLst/>
          <a:ahLst/>
          <a:cxnLst/>
          <a:rect l="0" t="0" r="0" b="0"/>
          <a:pathLst>
            <a:path>
              <a:moveTo>
                <a:pt x="0" y="17973"/>
              </a:moveTo>
              <a:lnTo>
                <a:pt x="1143370" y="179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2594372" y="3284021"/>
        <a:ext cx="57168" cy="57168"/>
      </dsp:txXfrm>
    </dsp:sp>
    <dsp:sp modelId="{E4F155DF-C8C3-4893-9901-F3A3678CF844}">
      <dsp:nvSpPr>
        <dsp:cNvPr id="0" name=""/>
        <dsp:cNvSpPr/>
      </dsp:nvSpPr>
      <dsp:spPr>
        <a:xfrm>
          <a:off x="3050937" y="2385243"/>
          <a:ext cx="2193370" cy="1096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889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Personalised</a:t>
          </a:r>
          <a:r>
            <a:rPr lang="en-US" sz="2000" kern="1200" dirty="0"/>
            <a:t> Recommendation</a:t>
          </a:r>
          <a:endParaRPr lang="en-AU" sz="2000" kern="1200" dirty="0"/>
        </a:p>
      </dsp:txBody>
      <dsp:txXfrm>
        <a:off x="3083058" y="2417364"/>
        <a:ext cx="2129128" cy="1032443"/>
      </dsp:txXfrm>
    </dsp:sp>
    <dsp:sp modelId="{E41262EC-A026-466C-8F3C-5A12CD0B04B4}">
      <dsp:nvSpPr>
        <dsp:cNvPr id="0" name=""/>
        <dsp:cNvSpPr/>
      </dsp:nvSpPr>
      <dsp:spPr>
        <a:xfrm rot="19126974">
          <a:off x="5095397" y="2519621"/>
          <a:ext cx="1201950" cy="35947"/>
        </a:xfrm>
        <a:custGeom>
          <a:avLst/>
          <a:gdLst/>
          <a:ahLst/>
          <a:cxnLst/>
          <a:rect l="0" t="0" r="0" b="0"/>
          <a:pathLst>
            <a:path>
              <a:moveTo>
                <a:pt x="0" y="17973"/>
              </a:moveTo>
              <a:lnTo>
                <a:pt x="1201950" y="179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5666323" y="2507546"/>
        <a:ext cx="60097" cy="60097"/>
      </dsp:txXfrm>
    </dsp:sp>
    <dsp:sp modelId="{6D75EBAE-830E-47C2-8F6B-0D92DEFB66E2}">
      <dsp:nvSpPr>
        <dsp:cNvPr id="0" name=""/>
        <dsp:cNvSpPr/>
      </dsp:nvSpPr>
      <dsp:spPr>
        <a:xfrm>
          <a:off x="6148437" y="1593261"/>
          <a:ext cx="2193370" cy="1096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889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Machine Learning Algorithm</a:t>
          </a:r>
          <a:endParaRPr lang="en-AU" sz="2000" kern="1200" dirty="0"/>
        </a:p>
      </dsp:txBody>
      <dsp:txXfrm>
        <a:off x="6180558" y="1625382"/>
        <a:ext cx="2129128" cy="1032443"/>
      </dsp:txXfrm>
    </dsp:sp>
    <dsp:sp modelId="{A4C584FB-568E-42F8-B6E4-177153C6DF7C}">
      <dsp:nvSpPr>
        <dsp:cNvPr id="0" name=""/>
        <dsp:cNvSpPr/>
      </dsp:nvSpPr>
      <dsp:spPr>
        <a:xfrm rot="18622903">
          <a:off x="8104853" y="1611028"/>
          <a:ext cx="1345861" cy="35947"/>
        </a:xfrm>
        <a:custGeom>
          <a:avLst/>
          <a:gdLst/>
          <a:ahLst/>
          <a:cxnLst/>
          <a:rect l="0" t="0" r="0" b="0"/>
          <a:pathLst>
            <a:path>
              <a:moveTo>
                <a:pt x="0" y="17973"/>
              </a:moveTo>
              <a:lnTo>
                <a:pt x="1345861" y="179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8744137" y="1595355"/>
        <a:ext cx="67293" cy="67293"/>
      </dsp:txXfrm>
    </dsp:sp>
    <dsp:sp modelId="{80B5C973-EEE7-4850-8BC0-EB9A20DD8100}">
      <dsp:nvSpPr>
        <dsp:cNvPr id="0" name=""/>
        <dsp:cNvSpPr/>
      </dsp:nvSpPr>
      <dsp:spPr>
        <a:xfrm>
          <a:off x="9213760" y="568058"/>
          <a:ext cx="2193370" cy="1096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889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Content-Based Filtering</a:t>
          </a:r>
          <a:endParaRPr lang="en-AU" sz="2000" kern="1200" dirty="0"/>
        </a:p>
      </dsp:txBody>
      <dsp:txXfrm>
        <a:off x="9245881" y="600179"/>
        <a:ext cx="2129128" cy="1032443"/>
      </dsp:txXfrm>
    </dsp:sp>
    <dsp:sp modelId="{8015CAEA-C1E5-490E-9A24-751C1E49E723}">
      <dsp:nvSpPr>
        <dsp:cNvPr id="0" name=""/>
        <dsp:cNvSpPr/>
      </dsp:nvSpPr>
      <dsp:spPr>
        <a:xfrm rot="908623">
          <a:off x="8326123" y="2241622"/>
          <a:ext cx="903321" cy="35947"/>
        </a:xfrm>
        <a:custGeom>
          <a:avLst/>
          <a:gdLst/>
          <a:ahLst/>
          <a:cxnLst/>
          <a:rect l="0" t="0" r="0" b="0"/>
          <a:pathLst>
            <a:path>
              <a:moveTo>
                <a:pt x="0" y="17973"/>
              </a:moveTo>
              <a:lnTo>
                <a:pt x="903321" y="179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8755200" y="2237013"/>
        <a:ext cx="45166" cy="45166"/>
      </dsp:txXfrm>
    </dsp:sp>
    <dsp:sp modelId="{449759A9-54B3-4BA9-99C0-4DB3D8ACE8F1}">
      <dsp:nvSpPr>
        <dsp:cNvPr id="0" name=""/>
        <dsp:cNvSpPr/>
      </dsp:nvSpPr>
      <dsp:spPr>
        <a:xfrm>
          <a:off x="9213760" y="1829246"/>
          <a:ext cx="2193370" cy="1096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Collaborative</a:t>
          </a:r>
          <a:r>
            <a:rPr lang="en-US" sz="2000" kern="1200" baseline="0" dirty="0"/>
            <a:t> Filtering</a:t>
          </a:r>
        </a:p>
      </dsp:txBody>
      <dsp:txXfrm>
        <a:off x="9245881" y="1861367"/>
        <a:ext cx="2129128" cy="1032443"/>
      </dsp:txXfrm>
    </dsp:sp>
    <dsp:sp modelId="{357AA244-3B1F-464B-949D-9A3A314A5EA6}">
      <dsp:nvSpPr>
        <dsp:cNvPr id="0" name=""/>
        <dsp:cNvSpPr/>
      </dsp:nvSpPr>
      <dsp:spPr>
        <a:xfrm rot="3587010">
          <a:off x="7911494" y="2872216"/>
          <a:ext cx="1732578" cy="35947"/>
        </a:xfrm>
        <a:custGeom>
          <a:avLst/>
          <a:gdLst/>
          <a:ahLst/>
          <a:cxnLst/>
          <a:rect l="0" t="0" r="0" b="0"/>
          <a:pathLst>
            <a:path>
              <a:moveTo>
                <a:pt x="0" y="17973"/>
              </a:moveTo>
              <a:lnTo>
                <a:pt x="1732578" y="179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8734469" y="2846875"/>
        <a:ext cx="86628" cy="86628"/>
      </dsp:txXfrm>
    </dsp:sp>
    <dsp:sp modelId="{27B6F30B-A0E7-48C4-9DE9-A3A775C6E50B}">
      <dsp:nvSpPr>
        <dsp:cNvPr id="0" name=""/>
        <dsp:cNvSpPr/>
      </dsp:nvSpPr>
      <dsp:spPr>
        <a:xfrm>
          <a:off x="9213760" y="3090434"/>
          <a:ext cx="2193370" cy="1096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Matrix  </a:t>
          </a:r>
          <a:r>
            <a:rPr lang="en-US" sz="2000" kern="1200" dirty="0" err="1"/>
            <a:t>Factorisation</a:t>
          </a:r>
          <a:endParaRPr lang="en-AU" sz="2000" kern="1200" dirty="0"/>
        </a:p>
      </dsp:txBody>
      <dsp:txXfrm>
        <a:off x="9245881" y="3122555"/>
        <a:ext cx="2129128" cy="1032443"/>
      </dsp:txXfrm>
    </dsp:sp>
    <dsp:sp modelId="{3CC2667D-613E-4305-93F8-55FD38B7690D}">
      <dsp:nvSpPr>
        <dsp:cNvPr id="0" name=""/>
        <dsp:cNvSpPr/>
      </dsp:nvSpPr>
      <dsp:spPr>
        <a:xfrm rot="2375820">
          <a:off x="5121194" y="3257602"/>
          <a:ext cx="1073106" cy="35947"/>
        </a:xfrm>
        <a:custGeom>
          <a:avLst/>
          <a:gdLst/>
          <a:ahLst/>
          <a:cxnLst/>
          <a:rect l="0" t="0" r="0" b="0"/>
          <a:pathLst>
            <a:path>
              <a:moveTo>
                <a:pt x="0" y="17973"/>
              </a:moveTo>
              <a:lnTo>
                <a:pt x="1073106" y="179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5630919" y="3248748"/>
        <a:ext cx="53655" cy="53655"/>
      </dsp:txXfrm>
    </dsp:sp>
    <dsp:sp modelId="{AE494502-48C6-4CD0-A7B6-883E863DE53D}">
      <dsp:nvSpPr>
        <dsp:cNvPr id="0" name=""/>
        <dsp:cNvSpPr/>
      </dsp:nvSpPr>
      <dsp:spPr>
        <a:xfrm>
          <a:off x="6071186" y="3069224"/>
          <a:ext cx="2193370" cy="1096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Deep Learning    Algorithm</a:t>
          </a:r>
          <a:endParaRPr lang="en-AU" sz="2000" kern="1200" dirty="0"/>
        </a:p>
      </dsp:txBody>
      <dsp:txXfrm>
        <a:off x="6103307" y="3101345"/>
        <a:ext cx="2129128" cy="1032443"/>
      </dsp:txXfrm>
    </dsp:sp>
    <dsp:sp modelId="{A71749D5-D01E-4260-94FE-01EE5DDCA995}">
      <dsp:nvSpPr>
        <dsp:cNvPr id="0" name=""/>
        <dsp:cNvSpPr/>
      </dsp:nvSpPr>
      <dsp:spPr>
        <a:xfrm rot="2199614">
          <a:off x="2090516" y="3988949"/>
          <a:ext cx="1056149" cy="35947"/>
        </a:xfrm>
        <a:custGeom>
          <a:avLst/>
          <a:gdLst/>
          <a:ahLst/>
          <a:cxnLst/>
          <a:rect l="0" t="0" r="0" b="0"/>
          <a:pathLst>
            <a:path>
              <a:moveTo>
                <a:pt x="0" y="17973"/>
              </a:moveTo>
              <a:lnTo>
                <a:pt x="1056149" y="179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2592187" y="3980519"/>
        <a:ext cx="52807" cy="52807"/>
      </dsp:txXfrm>
    </dsp:sp>
    <dsp:sp modelId="{F189F297-54BE-40F0-98E1-1F4C9A9CD653}">
      <dsp:nvSpPr>
        <dsp:cNvPr id="0" name=""/>
        <dsp:cNvSpPr/>
      </dsp:nvSpPr>
      <dsp:spPr>
        <a:xfrm>
          <a:off x="3042208" y="3773877"/>
          <a:ext cx="2193370" cy="1096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889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Non-</a:t>
          </a:r>
          <a:r>
            <a:rPr lang="en-US" sz="2000" kern="1200" dirty="0" err="1"/>
            <a:t>Personalised</a:t>
          </a:r>
          <a:r>
            <a:rPr lang="en-US" sz="2000" kern="1200" dirty="0"/>
            <a:t> Recommendation</a:t>
          </a:r>
        </a:p>
      </dsp:txBody>
      <dsp:txXfrm>
        <a:off x="3074329" y="3805998"/>
        <a:ext cx="2129128" cy="10324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7CE3C-7357-400E-8E1D-73F5D093ED03}">
      <dsp:nvSpPr>
        <dsp:cNvPr id="0" name=""/>
        <dsp:cNvSpPr/>
      </dsp:nvSpPr>
      <dsp:spPr>
        <a:xfrm>
          <a:off x="758363" y="717711"/>
          <a:ext cx="3010644" cy="2631681"/>
        </a:xfrm>
        <a:prstGeom prst="rightArrow">
          <a:avLst>
            <a:gd name="adj1" fmla="val 70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>
              <a:solidFill>
                <a:schemeClr val="tx1">
                  <a:lumMod val="75000"/>
                  <a:lumOff val="25000"/>
                </a:schemeClr>
              </a:solidFill>
            </a:rPr>
            <a:t>Use Ingredients as main features.</a:t>
          </a:r>
          <a:endParaRPr lang="en-GB" sz="16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511024" y="1112463"/>
        <a:ext cx="1467689" cy="1842177"/>
      </dsp:txXfrm>
    </dsp:sp>
    <dsp:sp modelId="{568FBC52-4EB3-4182-890C-A67CEC3AB81B}">
      <dsp:nvSpPr>
        <dsp:cNvPr id="0" name=""/>
        <dsp:cNvSpPr/>
      </dsp:nvSpPr>
      <dsp:spPr>
        <a:xfrm>
          <a:off x="5701" y="1280890"/>
          <a:ext cx="1505322" cy="1505322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Ingredient Based Filtering</a:t>
          </a:r>
          <a:endParaRPr lang="en-GB" sz="1900" kern="1200" dirty="0"/>
        </a:p>
      </dsp:txBody>
      <dsp:txXfrm>
        <a:off x="226150" y="1501339"/>
        <a:ext cx="1064424" cy="1064424"/>
      </dsp:txXfrm>
    </dsp:sp>
    <dsp:sp modelId="{6536973C-C169-49A3-ACBA-C86979E51865}">
      <dsp:nvSpPr>
        <dsp:cNvPr id="0" name=""/>
        <dsp:cNvSpPr/>
      </dsp:nvSpPr>
      <dsp:spPr>
        <a:xfrm>
          <a:off x="4709833" y="717711"/>
          <a:ext cx="3010644" cy="2631681"/>
        </a:xfrm>
        <a:prstGeom prst="rightArrow">
          <a:avLst>
            <a:gd name="adj1" fmla="val 70000"/>
            <a:gd name="adj2" fmla="val 50000"/>
          </a:avLst>
        </a:prstGeom>
        <a:solidFill>
          <a:schemeClr val="accent4">
            <a:tint val="40000"/>
            <a:alpha val="90000"/>
            <a:hueOff val="3387812"/>
            <a:satOff val="5061"/>
            <a:lumOff val="2114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3387812"/>
              <a:satOff val="5061"/>
              <a:lumOff val="21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600" kern="1200" dirty="0">
              <a:solidFill>
                <a:schemeClr val="tx1">
                  <a:lumMod val="75000"/>
                  <a:lumOff val="25000"/>
                </a:schemeClr>
              </a:solidFill>
            </a:rPr>
            <a:t>Tokenising the ingredients.</a:t>
          </a:r>
          <a:endParaRPr lang="en-GB" sz="16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600" kern="1200" dirty="0">
              <a:solidFill>
                <a:schemeClr val="tx1">
                  <a:lumMod val="75000"/>
                  <a:lumOff val="25000"/>
                </a:schemeClr>
              </a:solidFill>
            </a:rPr>
            <a:t>Create cosmetic – ingredient matrix (via encoding).</a:t>
          </a:r>
          <a:endParaRPr lang="en-GB" sz="16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5462494" y="1112463"/>
        <a:ext cx="1467689" cy="1842177"/>
      </dsp:txXfrm>
    </dsp:sp>
    <dsp:sp modelId="{83C58597-D80F-4C74-9D6E-33B8D4BABFF5}">
      <dsp:nvSpPr>
        <dsp:cNvPr id="0" name=""/>
        <dsp:cNvSpPr/>
      </dsp:nvSpPr>
      <dsp:spPr>
        <a:xfrm>
          <a:off x="3957172" y="1280890"/>
          <a:ext cx="1505322" cy="1505322"/>
        </a:xfrm>
        <a:prstGeom prst="ellipse">
          <a:avLst/>
        </a:prstGeom>
        <a:gradFill rotWithShape="0">
          <a:gsLst>
            <a:gs pos="0">
              <a:schemeClr val="accent4">
                <a:hueOff val="3401861"/>
                <a:satOff val="4477"/>
                <a:lumOff val="64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401861"/>
                <a:satOff val="4477"/>
                <a:lumOff val="64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401861"/>
                <a:satOff val="4477"/>
                <a:lumOff val="64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Natural Language Processing</a:t>
          </a:r>
          <a:endParaRPr lang="en-GB" sz="1900" kern="1200" dirty="0"/>
        </a:p>
      </dsp:txBody>
      <dsp:txXfrm>
        <a:off x="4177621" y="1501339"/>
        <a:ext cx="1064424" cy="1064424"/>
      </dsp:txXfrm>
    </dsp:sp>
    <dsp:sp modelId="{4298BB31-66A7-4DAB-927C-A21E12AD6DFB}">
      <dsp:nvSpPr>
        <dsp:cNvPr id="0" name=""/>
        <dsp:cNvSpPr/>
      </dsp:nvSpPr>
      <dsp:spPr>
        <a:xfrm>
          <a:off x="8661303" y="717711"/>
          <a:ext cx="3010644" cy="2631681"/>
        </a:xfrm>
        <a:prstGeom prst="rightArrow">
          <a:avLst>
            <a:gd name="adj1" fmla="val 70000"/>
            <a:gd name="adj2" fmla="val 50000"/>
          </a:avLst>
        </a:prstGeom>
        <a:solidFill>
          <a:schemeClr val="accent4">
            <a:tint val="40000"/>
            <a:alpha val="90000"/>
            <a:hueOff val="6775625"/>
            <a:satOff val="10123"/>
            <a:lumOff val="4227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6775625"/>
              <a:satOff val="10123"/>
              <a:lumOff val="422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600" kern="1200" dirty="0">
              <a:solidFill>
                <a:schemeClr val="tx1">
                  <a:lumMod val="75000"/>
                  <a:lumOff val="25000"/>
                </a:schemeClr>
              </a:solidFill>
            </a:rPr>
            <a:t>2,233 features </a:t>
          </a:r>
          <a:endParaRPr lang="en-GB" sz="16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600" kern="1200" dirty="0">
              <a:solidFill>
                <a:schemeClr val="tx1">
                  <a:lumMod val="75000"/>
                  <a:lumOff val="25000"/>
                </a:schemeClr>
              </a:solidFill>
            </a:rPr>
            <a:t>Downsize into 2 dimension for visual.</a:t>
          </a:r>
          <a:endParaRPr lang="en-GB" sz="16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9413964" y="1112463"/>
        <a:ext cx="1467689" cy="1842177"/>
      </dsp:txXfrm>
    </dsp:sp>
    <dsp:sp modelId="{5C746399-D3D2-4EB8-A63A-D8A473CA5539}">
      <dsp:nvSpPr>
        <dsp:cNvPr id="0" name=""/>
        <dsp:cNvSpPr/>
      </dsp:nvSpPr>
      <dsp:spPr>
        <a:xfrm>
          <a:off x="7908642" y="1280890"/>
          <a:ext cx="1505322" cy="1505322"/>
        </a:xfrm>
        <a:prstGeom prst="ellipse">
          <a:avLst/>
        </a:prstGeom>
        <a:gradFill rotWithShape="0">
          <a:gsLst>
            <a:gs pos="0">
              <a:schemeClr val="accent4">
                <a:hueOff val="6803722"/>
                <a:satOff val="8953"/>
                <a:lumOff val="1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803722"/>
                <a:satOff val="8953"/>
                <a:lumOff val="1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803722"/>
                <a:satOff val="8953"/>
                <a:lumOff val="1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t-SNE Reduction Technique</a:t>
          </a:r>
          <a:endParaRPr lang="en-GB" sz="1900" kern="1200" dirty="0"/>
        </a:p>
      </dsp:txBody>
      <dsp:txXfrm>
        <a:off x="8129091" y="1501339"/>
        <a:ext cx="1064424" cy="1064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2CAB1C-0AA1-4053-A726-215D175850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9F6F74-5F3D-4C2B-8AC5-73761B2FB2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06CAD-01BF-4A36-89A1-76183660094C}" type="datetimeFigureOut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774BE-A649-46E3-849C-B7115F8772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0E8BA-5F10-4BE9-B74D-7AA6E4180C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FECE9-3899-402D-9557-B34889DA2F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944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3ADA9-1F11-4760-8ADD-071EFA0A529A}" type="datetimeFigureOut">
              <a:rPr lang="en-US" smtClean="0"/>
              <a:t>11/10/2021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3784F3-2271-4F8D-A0BC-8F40E6849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45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806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08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59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998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73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140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96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76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12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412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44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142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06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887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488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51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26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527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15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04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605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524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870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48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602CDF5-333B-4D96-98D8-CDFB79A8430E}"/>
              </a:ext>
            </a:extLst>
          </p:cNvPr>
          <p:cNvSpPr/>
          <p:nvPr userDrawn="1"/>
        </p:nvSpPr>
        <p:spPr>
          <a:xfrm>
            <a:off x="3415570" y="3425047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8C741F-060F-4718-A57B-A1162A01F72C}"/>
              </a:ext>
            </a:extLst>
          </p:cNvPr>
          <p:cNvSpPr/>
          <p:nvPr userDrawn="1"/>
        </p:nvSpPr>
        <p:spPr>
          <a:xfrm>
            <a:off x="1698549" y="3425047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7E4DE3-DDB5-444E-86D9-7B201F0BFC0F}"/>
              </a:ext>
            </a:extLst>
          </p:cNvPr>
          <p:cNvSpPr/>
          <p:nvPr userDrawn="1"/>
        </p:nvSpPr>
        <p:spPr>
          <a:xfrm>
            <a:off x="-12823" y="3425047"/>
            <a:ext cx="1719072" cy="1719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9578" y="1895475"/>
            <a:ext cx="5679621" cy="2413965"/>
          </a:xfrm>
        </p:spPr>
        <p:txBody>
          <a:bodyPr lIns="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9578" y="5597131"/>
            <a:ext cx="5050971" cy="472073"/>
          </a:xfrm>
        </p:spPr>
        <p:txBody>
          <a:bodyPr l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C85266-52B0-409F-8CE4-E444E424D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9578" y="5954904"/>
            <a:ext cx="2200154" cy="569912"/>
          </a:xfrm>
        </p:spPr>
        <p:txBody>
          <a:bodyPr l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55E561-1242-4C3A-8D37-3138CA80547F}"/>
              </a:ext>
            </a:extLst>
          </p:cNvPr>
          <p:cNvSpPr/>
          <p:nvPr userDrawn="1"/>
        </p:nvSpPr>
        <p:spPr>
          <a:xfrm>
            <a:off x="3415570" y="1713063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FF298D-0F6B-4888-9B03-1FDDFE28B82B}"/>
              </a:ext>
            </a:extLst>
          </p:cNvPr>
          <p:cNvSpPr/>
          <p:nvPr userDrawn="1"/>
        </p:nvSpPr>
        <p:spPr>
          <a:xfrm>
            <a:off x="1698549" y="1079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C19AED-A027-4017-B01A-E1E6583F81C6}"/>
              </a:ext>
            </a:extLst>
          </p:cNvPr>
          <p:cNvSpPr/>
          <p:nvPr userDrawn="1"/>
        </p:nvSpPr>
        <p:spPr>
          <a:xfrm>
            <a:off x="1698549" y="1713063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7D0707-6223-4E41-9E36-C3BF6C78CA4D}"/>
              </a:ext>
            </a:extLst>
          </p:cNvPr>
          <p:cNvSpPr/>
          <p:nvPr userDrawn="1"/>
        </p:nvSpPr>
        <p:spPr>
          <a:xfrm>
            <a:off x="1698549" y="5137031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E2D702-5FB5-4F75-B96D-4F210F10EA62}"/>
              </a:ext>
            </a:extLst>
          </p:cNvPr>
          <p:cNvSpPr/>
          <p:nvPr userDrawn="1"/>
        </p:nvSpPr>
        <p:spPr>
          <a:xfrm>
            <a:off x="-12823" y="1079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47C29C-1D94-4217-A4D7-E0E0A8CACEBC}"/>
              </a:ext>
            </a:extLst>
          </p:cNvPr>
          <p:cNvSpPr/>
          <p:nvPr userDrawn="1"/>
        </p:nvSpPr>
        <p:spPr>
          <a:xfrm>
            <a:off x="-12823" y="5137031"/>
            <a:ext cx="1719072" cy="1719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7B163DE2-7989-4B1E-8299-5E64777AFA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15570" y="1079"/>
            <a:ext cx="1719072" cy="1719072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83976C8-BDBA-48C4-AC83-73D1D8F0F1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5570" y="5137031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71082593-1DC5-43B5-947C-7963DD90EB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2823" y="1713063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95796F3-1FF2-4CB3-9A21-2FA42B0F739C}"/>
              </a:ext>
            </a:extLst>
          </p:cNvPr>
          <p:cNvSpPr/>
          <p:nvPr userDrawn="1"/>
        </p:nvSpPr>
        <p:spPr>
          <a:xfrm>
            <a:off x="5699578" y="5142220"/>
            <a:ext cx="628650" cy="1822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49138" y="6356350"/>
            <a:ext cx="783776" cy="365125"/>
          </a:xfrm>
        </p:spPr>
        <p:txBody>
          <a:bodyPr lIns="0"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9/10/2021</a:t>
            </a:r>
            <a:endParaRPr lang="en-US" dirty="0"/>
          </a:p>
        </p:txBody>
      </p:sp>
      <p:sp>
        <p:nvSpPr>
          <p:cNvPr id="10" name="Picture Placeholder 28">
            <a:extLst>
              <a:ext uri="{FF2B5EF4-FFF2-40B4-BE49-F238E27FC236}">
                <a16:creationId xmlns:a16="http://schemas.microsoft.com/office/drawing/2014/main" id="{F5B0F680-047E-4915-A8F5-EFB05A62D5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175" y="607060"/>
            <a:ext cx="6082549" cy="625474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C3D54C-F4F9-4FBF-80F6-F45EFD6A2CFF}"/>
              </a:ext>
            </a:extLst>
          </p:cNvPr>
          <p:cNvSpPr/>
          <p:nvPr userDrawn="1"/>
        </p:nvSpPr>
        <p:spPr>
          <a:xfrm>
            <a:off x="0" y="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70E28C-9E20-435C-99D0-48CF2909019B}"/>
              </a:ext>
            </a:extLst>
          </p:cNvPr>
          <p:cNvSpPr/>
          <p:nvPr userDrawn="1"/>
        </p:nvSpPr>
        <p:spPr>
          <a:xfrm>
            <a:off x="1213390" y="0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6EA5A-9289-4E46-9AB8-457FE7AD1491}"/>
              </a:ext>
            </a:extLst>
          </p:cNvPr>
          <p:cNvSpPr/>
          <p:nvPr userDrawn="1"/>
        </p:nvSpPr>
        <p:spPr>
          <a:xfrm>
            <a:off x="1820085" y="0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425AF3-AF4E-4334-8EF6-9C9C36BFF6E9}"/>
              </a:ext>
            </a:extLst>
          </p:cNvPr>
          <p:cNvSpPr/>
          <p:nvPr userDrawn="1"/>
        </p:nvSpPr>
        <p:spPr>
          <a:xfrm>
            <a:off x="2426780" y="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44959B-5FB7-4710-8EB4-C6F2E27C47D4}"/>
              </a:ext>
            </a:extLst>
          </p:cNvPr>
          <p:cNvSpPr/>
          <p:nvPr userDrawn="1"/>
        </p:nvSpPr>
        <p:spPr>
          <a:xfrm>
            <a:off x="3033475" y="0"/>
            <a:ext cx="607060" cy="607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72CBB0-055F-4C86-A198-4CCA83E0D07C}"/>
              </a:ext>
            </a:extLst>
          </p:cNvPr>
          <p:cNvSpPr/>
          <p:nvPr userDrawn="1"/>
        </p:nvSpPr>
        <p:spPr>
          <a:xfrm>
            <a:off x="3640170" y="0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507067-9434-4548-88C1-96187DB5A02A}"/>
              </a:ext>
            </a:extLst>
          </p:cNvPr>
          <p:cNvSpPr/>
          <p:nvPr userDrawn="1"/>
        </p:nvSpPr>
        <p:spPr>
          <a:xfrm>
            <a:off x="4246865" y="0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ACD849-640F-48CE-8342-1AE774134F52}"/>
              </a:ext>
            </a:extLst>
          </p:cNvPr>
          <p:cNvSpPr/>
          <p:nvPr userDrawn="1"/>
        </p:nvSpPr>
        <p:spPr>
          <a:xfrm>
            <a:off x="4853560" y="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195952-CF8E-4D15-9CC8-CA4743A73453}"/>
              </a:ext>
            </a:extLst>
          </p:cNvPr>
          <p:cNvSpPr/>
          <p:nvPr userDrawn="1"/>
        </p:nvSpPr>
        <p:spPr>
          <a:xfrm>
            <a:off x="5460256" y="0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1A4A50-99ED-4ED2-8288-09A681E55857}"/>
              </a:ext>
            </a:extLst>
          </p:cNvPr>
          <p:cNvSpPr/>
          <p:nvPr userDrawn="1"/>
        </p:nvSpPr>
        <p:spPr>
          <a:xfrm>
            <a:off x="606695" y="0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5E24E4D-15D7-4BF5-9092-BD4E86DB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0" y="3219450"/>
            <a:ext cx="4603750" cy="1343025"/>
          </a:xfrm>
        </p:spPr>
        <p:txBody>
          <a:bodyPr lIns="0" anchor="t">
            <a:normAutofit/>
          </a:bodyPr>
          <a:lstStyle>
            <a:lvl1pPr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7093093-F077-4A1D-A6ED-946369A58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3700" y="4589463"/>
            <a:ext cx="4603750" cy="1500187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93E355-5671-4FE4-8958-99FC40EF5B1D}"/>
              </a:ext>
            </a:extLst>
          </p:cNvPr>
          <p:cNvSpPr/>
          <p:nvPr userDrawn="1"/>
        </p:nvSpPr>
        <p:spPr>
          <a:xfrm>
            <a:off x="6743700" y="2850249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3D699E8-339D-4753-8032-13F328CF9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47214" y="6356350"/>
            <a:ext cx="2808515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Skin Care Recommendation Engine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24FE381-D866-4C7F-95D5-4CF34B3A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0030" y="6356350"/>
            <a:ext cx="783770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29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ellaneous content"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4A94B9-9E00-4DD6-BCD4-604645044CAD}"/>
              </a:ext>
            </a:extLst>
          </p:cNvPr>
          <p:cNvSpPr/>
          <p:nvPr userDrawn="1"/>
        </p:nvSpPr>
        <p:spPr>
          <a:xfrm>
            <a:off x="5017194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39AA0F-90FD-444F-B618-EE6F4C1F122A}"/>
              </a:ext>
            </a:extLst>
          </p:cNvPr>
          <p:cNvSpPr/>
          <p:nvPr userDrawn="1"/>
        </p:nvSpPr>
        <p:spPr>
          <a:xfrm>
            <a:off x="430045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35D740-BF58-4DAE-A85B-5EF9B6EE3615}"/>
              </a:ext>
            </a:extLst>
          </p:cNvPr>
          <p:cNvSpPr/>
          <p:nvPr userDrawn="1"/>
        </p:nvSpPr>
        <p:spPr>
          <a:xfrm>
            <a:off x="5375565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B3B2E1-FF09-40A7-993A-BFF59632C25C}"/>
              </a:ext>
            </a:extLst>
          </p:cNvPr>
          <p:cNvSpPr/>
          <p:nvPr userDrawn="1"/>
        </p:nvSpPr>
        <p:spPr>
          <a:xfrm>
            <a:off x="358371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9981C2-BC8B-44CC-9A8B-A5B381264380}"/>
              </a:ext>
            </a:extLst>
          </p:cNvPr>
          <p:cNvSpPr/>
          <p:nvPr userDrawn="1"/>
        </p:nvSpPr>
        <p:spPr>
          <a:xfrm>
            <a:off x="286696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FAAD0A-E8F9-47F8-874E-433E4C9A92AC}"/>
              </a:ext>
            </a:extLst>
          </p:cNvPr>
          <p:cNvSpPr/>
          <p:nvPr userDrawn="1"/>
        </p:nvSpPr>
        <p:spPr>
          <a:xfrm>
            <a:off x="215022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1ABB2-3607-4850-A2E7-141BF30EA1E4}"/>
              </a:ext>
            </a:extLst>
          </p:cNvPr>
          <p:cNvSpPr/>
          <p:nvPr userDrawn="1"/>
        </p:nvSpPr>
        <p:spPr>
          <a:xfrm>
            <a:off x="3225339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FBB6AA-DB66-48A4-BBD2-9B36C02E5371}"/>
              </a:ext>
            </a:extLst>
          </p:cNvPr>
          <p:cNvSpPr/>
          <p:nvPr userDrawn="1"/>
        </p:nvSpPr>
        <p:spPr>
          <a:xfrm>
            <a:off x="1791855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9AC868-5C63-419B-8791-593862E707C6}"/>
              </a:ext>
            </a:extLst>
          </p:cNvPr>
          <p:cNvSpPr/>
          <p:nvPr userDrawn="1"/>
        </p:nvSpPr>
        <p:spPr>
          <a:xfrm>
            <a:off x="1433484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36AF71-D03B-4190-8590-1688288FB9F2}"/>
              </a:ext>
            </a:extLst>
          </p:cNvPr>
          <p:cNvSpPr/>
          <p:nvPr userDrawn="1"/>
        </p:nvSpPr>
        <p:spPr>
          <a:xfrm>
            <a:off x="6092307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A6CEDE-A238-4C3A-B315-B3D3081EC7CC}"/>
              </a:ext>
            </a:extLst>
          </p:cNvPr>
          <p:cNvSpPr/>
          <p:nvPr userDrawn="1"/>
        </p:nvSpPr>
        <p:spPr>
          <a:xfrm>
            <a:off x="358371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ACE100-6140-4208-8CE9-DFE45B35007E}"/>
              </a:ext>
            </a:extLst>
          </p:cNvPr>
          <p:cNvSpPr/>
          <p:nvPr userDrawn="1"/>
        </p:nvSpPr>
        <p:spPr>
          <a:xfrm>
            <a:off x="4658823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75F84B-6DC9-4492-A492-95E4ABEF1B78}"/>
              </a:ext>
            </a:extLst>
          </p:cNvPr>
          <p:cNvSpPr/>
          <p:nvPr userDrawn="1"/>
        </p:nvSpPr>
        <p:spPr>
          <a:xfrm>
            <a:off x="1075113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A788D4C-E960-45E8-ABC4-72FC2128647B}"/>
              </a:ext>
            </a:extLst>
          </p:cNvPr>
          <p:cNvSpPr/>
          <p:nvPr userDrawn="1"/>
        </p:nvSpPr>
        <p:spPr>
          <a:xfrm>
            <a:off x="250859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28D71AB-A26E-43A9-B413-A59CFBCDD9B1}"/>
              </a:ext>
            </a:extLst>
          </p:cNvPr>
          <p:cNvSpPr/>
          <p:nvPr userDrawn="1"/>
        </p:nvSpPr>
        <p:spPr>
          <a:xfrm>
            <a:off x="716742" y="0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1E9C91-A1C1-432A-9523-A511B304162F}"/>
              </a:ext>
            </a:extLst>
          </p:cNvPr>
          <p:cNvSpPr/>
          <p:nvPr userDrawn="1"/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D3C8E1-8F58-4916-9097-718454DAC9FC}"/>
              </a:ext>
            </a:extLst>
          </p:cNvPr>
          <p:cNvSpPr/>
          <p:nvPr userDrawn="1"/>
        </p:nvSpPr>
        <p:spPr>
          <a:xfrm>
            <a:off x="5733936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1465436-7CD8-4713-84B2-BE392283D713}"/>
              </a:ext>
            </a:extLst>
          </p:cNvPr>
          <p:cNvSpPr/>
          <p:nvPr userDrawn="1"/>
        </p:nvSpPr>
        <p:spPr>
          <a:xfrm>
            <a:off x="3942081" y="0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54BFDB3-CC2F-4666-9557-90812A8E5147}"/>
              </a:ext>
            </a:extLst>
          </p:cNvPr>
          <p:cNvSpPr/>
          <p:nvPr userDrawn="1"/>
        </p:nvSpPr>
        <p:spPr>
          <a:xfrm>
            <a:off x="1146787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D356C3-53D1-4AF1-B3FD-AEEFF75FDB5C}"/>
              </a:ext>
            </a:extLst>
          </p:cNvPr>
          <p:cNvSpPr/>
          <p:nvPr userDrawn="1"/>
        </p:nvSpPr>
        <p:spPr>
          <a:xfrm>
            <a:off x="1075113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8C89E7C-AF7A-4E82-B01B-1A945C7BBF79}"/>
              </a:ext>
            </a:extLst>
          </p:cNvPr>
          <p:cNvSpPr/>
          <p:nvPr userDrawn="1"/>
        </p:nvSpPr>
        <p:spPr>
          <a:xfrm>
            <a:off x="1182624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605B19F-DE4A-4705-A964-0579015AED0E}"/>
              </a:ext>
            </a:extLst>
          </p:cNvPr>
          <p:cNvSpPr/>
          <p:nvPr userDrawn="1"/>
        </p:nvSpPr>
        <p:spPr>
          <a:xfrm>
            <a:off x="10034388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D299157-3482-4535-BECD-566EFFF308AD}"/>
              </a:ext>
            </a:extLst>
          </p:cNvPr>
          <p:cNvSpPr/>
          <p:nvPr userDrawn="1"/>
        </p:nvSpPr>
        <p:spPr>
          <a:xfrm>
            <a:off x="931764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8CCBF5-CCDC-43C9-B57D-B9DAE23B58BE}"/>
              </a:ext>
            </a:extLst>
          </p:cNvPr>
          <p:cNvSpPr/>
          <p:nvPr userDrawn="1"/>
        </p:nvSpPr>
        <p:spPr>
          <a:xfrm>
            <a:off x="8600904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12D896-790A-420A-BBFB-AFDB7BD9B603}"/>
              </a:ext>
            </a:extLst>
          </p:cNvPr>
          <p:cNvSpPr/>
          <p:nvPr userDrawn="1"/>
        </p:nvSpPr>
        <p:spPr>
          <a:xfrm>
            <a:off x="967601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5941E70-EE67-4F80-B753-2F6426D0A9DA}"/>
              </a:ext>
            </a:extLst>
          </p:cNvPr>
          <p:cNvSpPr/>
          <p:nvPr userDrawn="1"/>
        </p:nvSpPr>
        <p:spPr>
          <a:xfrm>
            <a:off x="8242533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751E552-2222-4200-8E39-4DF2BEB677FD}"/>
              </a:ext>
            </a:extLst>
          </p:cNvPr>
          <p:cNvSpPr/>
          <p:nvPr userDrawn="1"/>
        </p:nvSpPr>
        <p:spPr>
          <a:xfrm>
            <a:off x="7884162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43002CA-9883-43A9-B000-00F9F7A14D27}"/>
              </a:ext>
            </a:extLst>
          </p:cNvPr>
          <p:cNvSpPr/>
          <p:nvPr userDrawn="1"/>
        </p:nvSpPr>
        <p:spPr>
          <a:xfrm>
            <a:off x="6809049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1A1E0B-5D8C-42BB-8493-4A6E267A7C73}"/>
              </a:ext>
            </a:extLst>
          </p:cNvPr>
          <p:cNvSpPr/>
          <p:nvPr userDrawn="1"/>
        </p:nvSpPr>
        <p:spPr>
          <a:xfrm>
            <a:off x="11109501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1E86EA3-C77E-4F5B-B2D8-06ACD07DECA4}"/>
              </a:ext>
            </a:extLst>
          </p:cNvPr>
          <p:cNvSpPr/>
          <p:nvPr userDrawn="1"/>
        </p:nvSpPr>
        <p:spPr>
          <a:xfrm>
            <a:off x="7525791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DD0E5EA-DA68-48FA-984B-26F2185EF431}"/>
              </a:ext>
            </a:extLst>
          </p:cNvPr>
          <p:cNvSpPr/>
          <p:nvPr userDrawn="1"/>
        </p:nvSpPr>
        <p:spPr>
          <a:xfrm>
            <a:off x="8959275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1E5F851-80EC-44A1-B97A-D40F00A63A11}"/>
              </a:ext>
            </a:extLst>
          </p:cNvPr>
          <p:cNvSpPr/>
          <p:nvPr userDrawn="1"/>
        </p:nvSpPr>
        <p:spPr>
          <a:xfrm>
            <a:off x="716742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06D6FCB-D2DE-4100-B034-4F158AA21763}"/>
              </a:ext>
            </a:extLst>
          </p:cNvPr>
          <p:cNvSpPr/>
          <p:nvPr userDrawn="1"/>
        </p:nvSpPr>
        <p:spPr>
          <a:xfrm>
            <a:off x="645067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3C2CDE-BD78-4521-A433-7332BF3D57FA}"/>
              </a:ext>
            </a:extLst>
          </p:cNvPr>
          <p:cNvSpPr/>
          <p:nvPr userDrawn="1"/>
        </p:nvSpPr>
        <p:spPr>
          <a:xfrm>
            <a:off x="10392759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4BBE4B76-BA2D-4EA4-A178-30F57AC1DF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43984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8" name="Text Placeholder 4">
            <a:extLst>
              <a:ext uri="{FF2B5EF4-FFF2-40B4-BE49-F238E27FC236}">
                <a16:creationId xmlns:a16="http://schemas.microsoft.com/office/drawing/2014/main" id="{045FF175-F59F-4A69-B296-E046C778424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43984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FBAA7D2D-B5F0-416A-A89F-1DC3E6A877E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43984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01187116-E25F-47A2-9BC5-532F3F42D31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43980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B69B6CD5-B022-423C-A017-AD2D8FFA0665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5226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06A7180A-5FBF-4DE7-A668-E24E022DFA9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5226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2EFABF40-7E40-4F8A-80D3-DB5903EEBDF1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5226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FFD10C91-B253-496D-889A-D48B1A0AA556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3562665" y="5226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9FDBCD91-EE94-4107-8814-059FE0E8F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476" y="629616"/>
            <a:ext cx="9371048" cy="1325563"/>
          </a:xfrm>
        </p:spPr>
        <p:txBody>
          <a:bodyPr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3" name="Date Placeholder 3">
            <a:extLst>
              <a:ext uri="{FF2B5EF4-FFF2-40B4-BE49-F238E27FC236}">
                <a16:creationId xmlns:a16="http://schemas.microsoft.com/office/drawing/2014/main" id="{3EDC5EF0-E937-47AD-8F93-11A7E0319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9/10/2021</a:t>
            </a:r>
            <a:endParaRPr lang="en-US" dirty="0"/>
          </a:p>
        </p:txBody>
      </p:sp>
      <p:sp>
        <p:nvSpPr>
          <p:cNvPr id="94" name="Footer Placeholder 4">
            <a:extLst>
              <a:ext uri="{FF2B5EF4-FFF2-40B4-BE49-F238E27FC236}">
                <a16:creationId xmlns:a16="http://schemas.microsoft.com/office/drawing/2014/main" id="{4CB9AE8E-EB22-4097-951C-4A6E38B2D47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Skin Care Recommendation Engine</a:t>
            </a:r>
            <a:endParaRPr lang="en-US" dirty="0"/>
          </a:p>
        </p:txBody>
      </p:sp>
      <p:sp>
        <p:nvSpPr>
          <p:cNvPr id="95" name="Slide Number Placeholder 5">
            <a:extLst>
              <a:ext uri="{FF2B5EF4-FFF2-40B4-BE49-F238E27FC236}">
                <a16:creationId xmlns:a16="http://schemas.microsoft.com/office/drawing/2014/main" id="{D89D10F4-442B-4B78-B541-92469482E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B973DC-FC8B-48F4-9A50-A679872638A6}"/>
              </a:ext>
            </a:extLst>
          </p:cNvPr>
          <p:cNvSpPr/>
          <p:nvPr userDrawn="1"/>
        </p:nvSpPr>
        <p:spPr>
          <a:xfrm>
            <a:off x="0" y="0"/>
            <a:ext cx="1905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651245-F8FA-4280-86E8-A02EA6F9D183}"/>
              </a:ext>
            </a:extLst>
          </p:cNvPr>
          <p:cNvSpPr/>
          <p:nvPr userDrawn="1"/>
        </p:nvSpPr>
        <p:spPr>
          <a:xfrm>
            <a:off x="1905000" y="342900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243009-72E0-4065-A4ED-BF9024B3D4FB}"/>
              </a:ext>
            </a:extLst>
          </p:cNvPr>
          <p:cNvSpPr/>
          <p:nvPr userDrawn="1"/>
        </p:nvSpPr>
        <p:spPr>
          <a:xfrm>
            <a:off x="5334000" y="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5E1145-BC25-4AC5-8B8D-8AECD11F1713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79F851B1-E044-41C4-88D1-6BA4FBC839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EEE85C52-E5BA-4142-AE8D-7B357E4A47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34000" y="342900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424B8959-FF9C-453C-8179-A0BF8D392B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63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F2D93AE-80E9-4043-9384-F0F06D65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76501" y="2766221"/>
            <a:ext cx="6858002" cy="1325563"/>
          </a:xfrm>
        </p:spPr>
        <p:txBody>
          <a:bodyPr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718" y="4697806"/>
            <a:ext cx="2800350" cy="89138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9D493CB6-06D1-4AD2-924D-64007FFFAC0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01931" y="4697805"/>
            <a:ext cx="2800351" cy="89138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D5B991DB-A408-4F6D-A8D0-5167D1E3076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623718" y="1268809"/>
            <a:ext cx="2853532" cy="89138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Date Placeholder 6">
            <a:extLst>
              <a:ext uri="{FF2B5EF4-FFF2-40B4-BE49-F238E27FC236}">
                <a16:creationId xmlns:a16="http://schemas.microsoft.com/office/drawing/2014/main" id="{CAE1BB52-31E7-4A74-9ED4-FDD92237639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194718" y="6356350"/>
            <a:ext cx="983911" cy="365125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9/10/2021</a:t>
            </a:r>
            <a:endParaRPr lang="en-US" dirty="0"/>
          </a:p>
        </p:txBody>
      </p:sp>
      <p:sp>
        <p:nvSpPr>
          <p:cNvPr id="61" name="Footer Placeholder 4">
            <a:extLst>
              <a:ext uri="{FF2B5EF4-FFF2-40B4-BE49-F238E27FC236}">
                <a16:creationId xmlns:a16="http://schemas.microsoft.com/office/drawing/2014/main" id="{EAF5ABA9-E5E2-43E4-ACD5-994ABC0856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34000" y="6356350"/>
            <a:ext cx="3429000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Skin Care Recommendation Engine</a:t>
            </a:r>
            <a:endParaRPr lang="en-US" dirty="0"/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40AEA096-23EC-471A-85DB-52788D8475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711542" y="6356350"/>
            <a:ext cx="642257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25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B973DC-FC8B-48F4-9A50-A679872638A6}"/>
              </a:ext>
            </a:extLst>
          </p:cNvPr>
          <p:cNvSpPr/>
          <p:nvPr userDrawn="1"/>
        </p:nvSpPr>
        <p:spPr>
          <a:xfrm>
            <a:off x="0" y="0"/>
            <a:ext cx="1905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651245-F8FA-4280-86E8-A02EA6F9D183}"/>
              </a:ext>
            </a:extLst>
          </p:cNvPr>
          <p:cNvSpPr/>
          <p:nvPr userDrawn="1"/>
        </p:nvSpPr>
        <p:spPr>
          <a:xfrm>
            <a:off x="1905000" y="342900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243009-72E0-4065-A4ED-BF9024B3D4FB}"/>
              </a:ext>
            </a:extLst>
          </p:cNvPr>
          <p:cNvSpPr/>
          <p:nvPr userDrawn="1"/>
        </p:nvSpPr>
        <p:spPr>
          <a:xfrm>
            <a:off x="4381500" y="-5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5E1145-BC25-4AC5-8B8D-8AECD11F1713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79F851B1-E044-41C4-88D1-6BA4FBC839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5"/>
            <a:ext cx="4042569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EEE85C52-E5BA-4142-AE8D-7B357E4A47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34000" y="342900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424B8959-FF9C-453C-8179-A0BF8D392B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63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F2D93AE-80E9-4043-9384-F0F06D65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76501" y="2766221"/>
            <a:ext cx="6858002" cy="1325563"/>
          </a:xfrm>
        </p:spPr>
        <p:txBody>
          <a:bodyPr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718" y="4697806"/>
            <a:ext cx="2800350" cy="89138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9D493CB6-06D1-4AD2-924D-64007FFFAC0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01931" y="4697805"/>
            <a:ext cx="2800351" cy="89138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D5B991DB-A408-4F6D-A8D0-5167D1E3076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623718" y="1268809"/>
            <a:ext cx="2853532" cy="89138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Date Placeholder 6">
            <a:extLst>
              <a:ext uri="{FF2B5EF4-FFF2-40B4-BE49-F238E27FC236}">
                <a16:creationId xmlns:a16="http://schemas.microsoft.com/office/drawing/2014/main" id="{CAE1BB52-31E7-4A74-9ED4-FDD92237639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194718" y="6356350"/>
            <a:ext cx="983911" cy="365125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9/10/2021</a:t>
            </a:r>
            <a:endParaRPr lang="en-US" dirty="0"/>
          </a:p>
        </p:txBody>
      </p:sp>
      <p:sp>
        <p:nvSpPr>
          <p:cNvPr id="61" name="Footer Placeholder 4">
            <a:extLst>
              <a:ext uri="{FF2B5EF4-FFF2-40B4-BE49-F238E27FC236}">
                <a16:creationId xmlns:a16="http://schemas.microsoft.com/office/drawing/2014/main" id="{EAF5ABA9-E5E2-43E4-ACD5-994ABC0856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34000" y="6356350"/>
            <a:ext cx="3429000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Skin Care Recommendation Engine</a:t>
            </a:r>
            <a:endParaRPr lang="en-US" dirty="0"/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40AEA096-23EC-471A-85DB-52788D8475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711542" y="6356350"/>
            <a:ext cx="642257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96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1">
            <a:extLst>
              <a:ext uri="{FF2B5EF4-FFF2-40B4-BE49-F238E27FC236}">
                <a16:creationId xmlns:a16="http://schemas.microsoft.com/office/drawing/2014/main" id="{BD315BE3-66BC-448E-AC25-B8B59C800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952" y="629616"/>
            <a:ext cx="6550096" cy="1325563"/>
          </a:xfrm>
        </p:spPr>
        <p:txBody>
          <a:bodyPr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791A8F7-D0D7-459C-816C-06A776192CF1}"/>
              </a:ext>
            </a:extLst>
          </p:cNvPr>
          <p:cNvSpPr/>
          <p:nvPr userDrawn="1"/>
        </p:nvSpPr>
        <p:spPr>
          <a:xfrm>
            <a:off x="5017194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3CFF470-94CA-4087-8B57-84A251AB5728}"/>
              </a:ext>
            </a:extLst>
          </p:cNvPr>
          <p:cNvSpPr/>
          <p:nvPr userDrawn="1"/>
        </p:nvSpPr>
        <p:spPr>
          <a:xfrm>
            <a:off x="430045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741B3D2-0E68-4CDE-B746-65D383DA0EF1}"/>
              </a:ext>
            </a:extLst>
          </p:cNvPr>
          <p:cNvSpPr/>
          <p:nvPr userDrawn="1"/>
        </p:nvSpPr>
        <p:spPr>
          <a:xfrm>
            <a:off x="5375565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24D9BB9-0D5B-45D1-A9B9-F8985612AD6E}"/>
              </a:ext>
            </a:extLst>
          </p:cNvPr>
          <p:cNvSpPr/>
          <p:nvPr userDrawn="1"/>
        </p:nvSpPr>
        <p:spPr>
          <a:xfrm>
            <a:off x="358371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B714EE5-FC7B-4FDA-88D7-B7DB551EA274}"/>
              </a:ext>
            </a:extLst>
          </p:cNvPr>
          <p:cNvSpPr/>
          <p:nvPr userDrawn="1"/>
        </p:nvSpPr>
        <p:spPr>
          <a:xfrm>
            <a:off x="286696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6984438-C7B6-469B-A0A3-F7C9F2CC6DBD}"/>
              </a:ext>
            </a:extLst>
          </p:cNvPr>
          <p:cNvSpPr/>
          <p:nvPr userDrawn="1"/>
        </p:nvSpPr>
        <p:spPr>
          <a:xfrm>
            <a:off x="215022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7EBFF5E-9DF7-4591-AC16-CB1D6AE0D25A}"/>
              </a:ext>
            </a:extLst>
          </p:cNvPr>
          <p:cNvSpPr/>
          <p:nvPr userDrawn="1"/>
        </p:nvSpPr>
        <p:spPr>
          <a:xfrm>
            <a:off x="3225339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9E0EA42-935D-43B4-AB8D-FDC3007FD20C}"/>
              </a:ext>
            </a:extLst>
          </p:cNvPr>
          <p:cNvSpPr/>
          <p:nvPr userDrawn="1"/>
        </p:nvSpPr>
        <p:spPr>
          <a:xfrm>
            <a:off x="1791855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DD61E09-E863-45B9-9F49-02EA501C578E}"/>
              </a:ext>
            </a:extLst>
          </p:cNvPr>
          <p:cNvSpPr/>
          <p:nvPr userDrawn="1"/>
        </p:nvSpPr>
        <p:spPr>
          <a:xfrm>
            <a:off x="1433484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2DB4680-C46B-45C0-9514-7B5E0B10E393}"/>
              </a:ext>
            </a:extLst>
          </p:cNvPr>
          <p:cNvSpPr/>
          <p:nvPr userDrawn="1"/>
        </p:nvSpPr>
        <p:spPr>
          <a:xfrm>
            <a:off x="6092307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AAA84B2-8B6A-4266-8305-9222B397D900}"/>
              </a:ext>
            </a:extLst>
          </p:cNvPr>
          <p:cNvSpPr/>
          <p:nvPr userDrawn="1"/>
        </p:nvSpPr>
        <p:spPr>
          <a:xfrm>
            <a:off x="358371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288CF74-DD4A-450A-A6CE-FD0BAFADE3CC}"/>
              </a:ext>
            </a:extLst>
          </p:cNvPr>
          <p:cNvSpPr/>
          <p:nvPr userDrawn="1"/>
        </p:nvSpPr>
        <p:spPr>
          <a:xfrm>
            <a:off x="4658823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CC73489-9E12-4EC4-BFC7-9BB5C27C2E1F}"/>
              </a:ext>
            </a:extLst>
          </p:cNvPr>
          <p:cNvSpPr/>
          <p:nvPr userDrawn="1"/>
        </p:nvSpPr>
        <p:spPr>
          <a:xfrm>
            <a:off x="1075113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2658D15-43FF-4F4D-AAE7-4B9122899193}"/>
              </a:ext>
            </a:extLst>
          </p:cNvPr>
          <p:cNvSpPr/>
          <p:nvPr userDrawn="1"/>
        </p:nvSpPr>
        <p:spPr>
          <a:xfrm>
            <a:off x="250859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A77309-00B7-459D-BA45-EE1AEAA3B0CD}"/>
              </a:ext>
            </a:extLst>
          </p:cNvPr>
          <p:cNvSpPr/>
          <p:nvPr userDrawn="1"/>
        </p:nvSpPr>
        <p:spPr>
          <a:xfrm>
            <a:off x="716742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0775FA4-041A-45A7-8F49-9CBD363A28BB}"/>
              </a:ext>
            </a:extLst>
          </p:cNvPr>
          <p:cNvSpPr/>
          <p:nvPr userDrawn="1"/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508D4AD-2238-4B32-B766-397DD7A6E429}"/>
              </a:ext>
            </a:extLst>
          </p:cNvPr>
          <p:cNvSpPr/>
          <p:nvPr userDrawn="1"/>
        </p:nvSpPr>
        <p:spPr>
          <a:xfrm>
            <a:off x="5733936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4B50382-516D-4475-956A-F7F9FD3E08E3}"/>
              </a:ext>
            </a:extLst>
          </p:cNvPr>
          <p:cNvSpPr/>
          <p:nvPr userDrawn="1"/>
        </p:nvSpPr>
        <p:spPr>
          <a:xfrm>
            <a:off x="3942081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399009F-0A9E-4E2F-B4EF-3ECF21378479}"/>
              </a:ext>
            </a:extLst>
          </p:cNvPr>
          <p:cNvSpPr/>
          <p:nvPr userDrawn="1"/>
        </p:nvSpPr>
        <p:spPr>
          <a:xfrm>
            <a:off x="1146787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CFBE686-CBC8-41CE-B11B-CF0C378E6EDE}"/>
              </a:ext>
            </a:extLst>
          </p:cNvPr>
          <p:cNvSpPr/>
          <p:nvPr userDrawn="1"/>
        </p:nvSpPr>
        <p:spPr>
          <a:xfrm>
            <a:off x="1075113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8450F92-73B1-46EB-A8BC-80B995ED31D0}"/>
              </a:ext>
            </a:extLst>
          </p:cNvPr>
          <p:cNvSpPr/>
          <p:nvPr userDrawn="1"/>
        </p:nvSpPr>
        <p:spPr>
          <a:xfrm>
            <a:off x="1182624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7EBDAD3-E952-4A8E-8DCF-BAD616AE8FD0}"/>
              </a:ext>
            </a:extLst>
          </p:cNvPr>
          <p:cNvSpPr/>
          <p:nvPr userDrawn="1"/>
        </p:nvSpPr>
        <p:spPr>
          <a:xfrm>
            <a:off x="10034388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135B39D-DCFF-48D1-B7C8-418310C34B9F}"/>
              </a:ext>
            </a:extLst>
          </p:cNvPr>
          <p:cNvSpPr/>
          <p:nvPr userDrawn="1"/>
        </p:nvSpPr>
        <p:spPr>
          <a:xfrm>
            <a:off x="931764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66893CC-18D8-4978-98A0-9F0F1A58F70F}"/>
              </a:ext>
            </a:extLst>
          </p:cNvPr>
          <p:cNvSpPr/>
          <p:nvPr userDrawn="1"/>
        </p:nvSpPr>
        <p:spPr>
          <a:xfrm>
            <a:off x="8600904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59803DA-84F5-4810-9D67-82851BBBF7B7}"/>
              </a:ext>
            </a:extLst>
          </p:cNvPr>
          <p:cNvSpPr/>
          <p:nvPr userDrawn="1"/>
        </p:nvSpPr>
        <p:spPr>
          <a:xfrm>
            <a:off x="967601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A9BDBED-FA8E-4080-8786-5B97A485DDB6}"/>
              </a:ext>
            </a:extLst>
          </p:cNvPr>
          <p:cNvSpPr/>
          <p:nvPr userDrawn="1"/>
        </p:nvSpPr>
        <p:spPr>
          <a:xfrm>
            <a:off x="8242533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D3328E7-2083-4FC9-B32F-1FED3CDFFF3B}"/>
              </a:ext>
            </a:extLst>
          </p:cNvPr>
          <p:cNvSpPr/>
          <p:nvPr userDrawn="1"/>
        </p:nvSpPr>
        <p:spPr>
          <a:xfrm>
            <a:off x="7884162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7D29CBA-4952-44B4-A695-45B4490EEB8D}"/>
              </a:ext>
            </a:extLst>
          </p:cNvPr>
          <p:cNvSpPr/>
          <p:nvPr userDrawn="1"/>
        </p:nvSpPr>
        <p:spPr>
          <a:xfrm>
            <a:off x="6809049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5338F58-85B5-4095-931F-DE4D676A6192}"/>
              </a:ext>
            </a:extLst>
          </p:cNvPr>
          <p:cNvSpPr/>
          <p:nvPr userDrawn="1"/>
        </p:nvSpPr>
        <p:spPr>
          <a:xfrm>
            <a:off x="11109501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2101AC6-3DF3-44E3-8F37-4D420EFB890E}"/>
              </a:ext>
            </a:extLst>
          </p:cNvPr>
          <p:cNvSpPr/>
          <p:nvPr userDrawn="1"/>
        </p:nvSpPr>
        <p:spPr>
          <a:xfrm>
            <a:off x="7525791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3E958D7-1972-40AD-A538-8302A14984AB}"/>
              </a:ext>
            </a:extLst>
          </p:cNvPr>
          <p:cNvSpPr/>
          <p:nvPr userDrawn="1"/>
        </p:nvSpPr>
        <p:spPr>
          <a:xfrm>
            <a:off x="8959275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AAD3289-DEFC-4EC6-BF0C-2B56CE1CD19B}"/>
              </a:ext>
            </a:extLst>
          </p:cNvPr>
          <p:cNvSpPr/>
          <p:nvPr userDrawn="1"/>
        </p:nvSpPr>
        <p:spPr>
          <a:xfrm>
            <a:off x="716742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EA5B12A-0ADE-4B3A-A74C-D3487E40A7C4}"/>
              </a:ext>
            </a:extLst>
          </p:cNvPr>
          <p:cNvSpPr/>
          <p:nvPr userDrawn="1"/>
        </p:nvSpPr>
        <p:spPr>
          <a:xfrm>
            <a:off x="645067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23D27DE-07B7-4053-A551-3515F702FECE}"/>
              </a:ext>
            </a:extLst>
          </p:cNvPr>
          <p:cNvSpPr/>
          <p:nvPr userDrawn="1"/>
        </p:nvSpPr>
        <p:spPr>
          <a:xfrm>
            <a:off x="10392759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Date Placeholder 3">
            <a:extLst>
              <a:ext uri="{FF2B5EF4-FFF2-40B4-BE49-F238E27FC236}">
                <a16:creationId xmlns:a16="http://schemas.microsoft.com/office/drawing/2014/main" id="{DAAD24F3-0234-4B5A-84DA-945939E26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9/10/2021</a:t>
            </a:r>
            <a:endParaRPr lang="en-US" dirty="0"/>
          </a:p>
        </p:txBody>
      </p:sp>
      <p:sp>
        <p:nvSpPr>
          <p:cNvPr id="156" name="Footer Placeholder 4">
            <a:extLst>
              <a:ext uri="{FF2B5EF4-FFF2-40B4-BE49-F238E27FC236}">
                <a16:creationId xmlns:a16="http://schemas.microsoft.com/office/drawing/2014/main" id="{664012DC-ACEF-433E-A505-4617F7A7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Skin Care Recommendation Engine</a:t>
            </a:r>
            <a:endParaRPr lang="en-US" dirty="0"/>
          </a:p>
        </p:txBody>
      </p:sp>
      <p:sp>
        <p:nvSpPr>
          <p:cNvPr id="157" name="Slide Number Placeholder 5">
            <a:extLst>
              <a:ext uri="{FF2B5EF4-FFF2-40B4-BE49-F238E27FC236}">
                <a16:creationId xmlns:a16="http://schemas.microsoft.com/office/drawing/2014/main" id="{58602E04-6AE9-4AB4-8C82-ADECCA2FC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76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1">
            <a:extLst>
              <a:ext uri="{FF2B5EF4-FFF2-40B4-BE49-F238E27FC236}">
                <a16:creationId xmlns:a16="http://schemas.microsoft.com/office/drawing/2014/main" id="{BD315BE3-66BC-448E-AC25-B8B59C800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952" y="629616"/>
            <a:ext cx="6550096" cy="1325563"/>
          </a:xfrm>
        </p:spPr>
        <p:txBody>
          <a:bodyPr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791A8F7-D0D7-459C-816C-06A776192CF1}"/>
              </a:ext>
            </a:extLst>
          </p:cNvPr>
          <p:cNvSpPr/>
          <p:nvPr userDrawn="1"/>
        </p:nvSpPr>
        <p:spPr>
          <a:xfrm>
            <a:off x="5017194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3CFF470-94CA-4087-8B57-84A251AB5728}"/>
              </a:ext>
            </a:extLst>
          </p:cNvPr>
          <p:cNvSpPr/>
          <p:nvPr userDrawn="1"/>
        </p:nvSpPr>
        <p:spPr>
          <a:xfrm>
            <a:off x="430045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741B3D2-0E68-4CDE-B746-65D383DA0EF1}"/>
              </a:ext>
            </a:extLst>
          </p:cNvPr>
          <p:cNvSpPr/>
          <p:nvPr userDrawn="1"/>
        </p:nvSpPr>
        <p:spPr>
          <a:xfrm>
            <a:off x="5375565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24D9BB9-0D5B-45D1-A9B9-F8985612AD6E}"/>
              </a:ext>
            </a:extLst>
          </p:cNvPr>
          <p:cNvSpPr/>
          <p:nvPr userDrawn="1"/>
        </p:nvSpPr>
        <p:spPr>
          <a:xfrm>
            <a:off x="358371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B714EE5-FC7B-4FDA-88D7-B7DB551EA274}"/>
              </a:ext>
            </a:extLst>
          </p:cNvPr>
          <p:cNvSpPr/>
          <p:nvPr userDrawn="1"/>
        </p:nvSpPr>
        <p:spPr>
          <a:xfrm>
            <a:off x="286696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6984438-C7B6-469B-A0A3-F7C9F2CC6DBD}"/>
              </a:ext>
            </a:extLst>
          </p:cNvPr>
          <p:cNvSpPr/>
          <p:nvPr userDrawn="1"/>
        </p:nvSpPr>
        <p:spPr>
          <a:xfrm>
            <a:off x="215022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7EBFF5E-9DF7-4591-AC16-CB1D6AE0D25A}"/>
              </a:ext>
            </a:extLst>
          </p:cNvPr>
          <p:cNvSpPr/>
          <p:nvPr userDrawn="1"/>
        </p:nvSpPr>
        <p:spPr>
          <a:xfrm>
            <a:off x="3225339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9E0EA42-935D-43B4-AB8D-FDC3007FD20C}"/>
              </a:ext>
            </a:extLst>
          </p:cNvPr>
          <p:cNvSpPr/>
          <p:nvPr userDrawn="1"/>
        </p:nvSpPr>
        <p:spPr>
          <a:xfrm>
            <a:off x="1791855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DD61E09-E863-45B9-9F49-02EA501C578E}"/>
              </a:ext>
            </a:extLst>
          </p:cNvPr>
          <p:cNvSpPr/>
          <p:nvPr userDrawn="1"/>
        </p:nvSpPr>
        <p:spPr>
          <a:xfrm>
            <a:off x="1433484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2DB4680-C46B-45C0-9514-7B5E0B10E393}"/>
              </a:ext>
            </a:extLst>
          </p:cNvPr>
          <p:cNvSpPr/>
          <p:nvPr userDrawn="1"/>
        </p:nvSpPr>
        <p:spPr>
          <a:xfrm>
            <a:off x="6092307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AAA84B2-8B6A-4266-8305-9222B397D900}"/>
              </a:ext>
            </a:extLst>
          </p:cNvPr>
          <p:cNvSpPr/>
          <p:nvPr userDrawn="1"/>
        </p:nvSpPr>
        <p:spPr>
          <a:xfrm>
            <a:off x="358371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288CF74-DD4A-450A-A6CE-FD0BAFADE3CC}"/>
              </a:ext>
            </a:extLst>
          </p:cNvPr>
          <p:cNvSpPr/>
          <p:nvPr userDrawn="1"/>
        </p:nvSpPr>
        <p:spPr>
          <a:xfrm>
            <a:off x="4658823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CC73489-9E12-4EC4-BFC7-9BB5C27C2E1F}"/>
              </a:ext>
            </a:extLst>
          </p:cNvPr>
          <p:cNvSpPr/>
          <p:nvPr userDrawn="1"/>
        </p:nvSpPr>
        <p:spPr>
          <a:xfrm>
            <a:off x="1075113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2658D15-43FF-4F4D-AAE7-4B9122899193}"/>
              </a:ext>
            </a:extLst>
          </p:cNvPr>
          <p:cNvSpPr/>
          <p:nvPr userDrawn="1"/>
        </p:nvSpPr>
        <p:spPr>
          <a:xfrm>
            <a:off x="250859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A77309-00B7-459D-BA45-EE1AEAA3B0CD}"/>
              </a:ext>
            </a:extLst>
          </p:cNvPr>
          <p:cNvSpPr/>
          <p:nvPr userDrawn="1"/>
        </p:nvSpPr>
        <p:spPr>
          <a:xfrm>
            <a:off x="716742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0775FA4-041A-45A7-8F49-9CBD363A28BB}"/>
              </a:ext>
            </a:extLst>
          </p:cNvPr>
          <p:cNvSpPr/>
          <p:nvPr userDrawn="1"/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508D4AD-2238-4B32-B766-397DD7A6E429}"/>
              </a:ext>
            </a:extLst>
          </p:cNvPr>
          <p:cNvSpPr/>
          <p:nvPr userDrawn="1"/>
        </p:nvSpPr>
        <p:spPr>
          <a:xfrm>
            <a:off x="5733936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4B50382-516D-4475-956A-F7F9FD3E08E3}"/>
              </a:ext>
            </a:extLst>
          </p:cNvPr>
          <p:cNvSpPr/>
          <p:nvPr userDrawn="1"/>
        </p:nvSpPr>
        <p:spPr>
          <a:xfrm>
            <a:off x="3942081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399009F-0A9E-4E2F-B4EF-3ECF21378479}"/>
              </a:ext>
            </a:extLst>
          </p:cNvPr>
          <p:cNvSpPr/>
          <p:nvPr userDrawn="1"/>
        </p:nvSpPr>
        <p:spPr>
          <a:xfrm>
            <a:off x="1146787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CFBE686-CBC8-41CE-B11B-CF0C378E6EDE}"/>
              </a:ext>
            </a:extLst>
          </p:cNvPr>
          <p:cNvSpPr/>
          <p:nvPr userDrawn="1"/>
        </p:nvSpPr>
        <p:spPr>
          <a:xfrm>
            <a:off x="1075113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8450F92-73B1-46EB-A8BC-80B995ED31D0}"/>
              </a:ext>
            </a:extLst>
          </p:cNvPr>
          <p:cNvSpPr/>
          <p:nvPr userDrawn="1"/>
        </p:nvSpPr>
        <p:spPr>
          <a:xfrm>
            <a:off x="1182624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7EBDAD3-E952-4A8E-8DCF-BAD616AE8FD0}"/>
              </a:ext>
            </a:extLst>
          </p:cNvPr>
          <p:cNvSpPr/>
          <p:nvPr userDrawn="1"/>
        </p:nvSpPr>
        <p:spPr>
          <a:xfrm>
            <a:off x="10034388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135B39D-DCFF-48D1-B7C8-418310C34B9F}"/>
              </a:ext>
            </a:extLst>
          </p:cNvPr>
          <p:cNvSpPr/>
          <p:nvPr userDrawn="1"/>
        </p:nvSpPr>
        <p:spPr>
          <a:xfrm>
            <a:off x="931764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66893CC-18D8-4978-98A0-9F0F1A58F70F}"/>
              </a:ext>
            </a:extLst>
          </p:cNvPr>
          <p:cNvSpPr/>
          <p:nvPr userDrawn="1"/>
        </p:nvSpPr>
        <p:spPr>
          <a:xfrm>
            <a:off x="8600904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59803DA-84F5-4810-9D67-82851BBBF7B7}"/>
              </a:ext>
            </a:extLst>
          </p:cNvPr>
          <p:cNvSpPr/>
          <p:nvPr userDrawn="1"/>
        </p:nvSpPr>
        <p:spPr>
          <a:xfrm>
            <a:off x="967601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A9BDBED-FA8E-4080-8786-5B97A485DDB6}"/>
              </a:ext>
            </a:extLst>
          </p:cNvPr>
          <p:cNvSpPr/>
          <p:nvPr userDrawn="1"/>
        </p:nvSpPr>
        <p:spPr>
          <a:xfrm>
            <a:off x="8242533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D3328E7-2083-4FC9-B32F-1FED3CDFFF3B}"/>
              </a:ext>
            </a:extLst>
          </p:cNvPr>
          <p:cNvSpPr/>
          <p:nvPr userDrawn="1"/>
        </p:nvSpPr>
        <p:spPr>
          <a:xfrm>
            <a:off x="7884162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7D29CBA-4952-44B4-A695-45B4490EEB8D}"/>
              </a:ext>
            </a:extLst>
          </p:cNvPr>
          <p:cNvSpPr/>
          <p:nvPr userDrawn="1"/>
        </p:nvSpPr>
        <p:spPr>
          <a:xfrm>
            <a:off x="6809049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5338F58-85B5-4095-931F-DE4D676A6192}"/>
              </a:ext>
            </a:extLst>
          </p:cNvPr>
          <p:cNvSpPr/>
          <p:nvPr userDrawn="1"/>
        </p:nvSpPr>
        <p:spPr>
          <a:xfrm>
            <a:off x="11109501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2101AC6-3DF3-44E3-8F37-4D420EFB890E}"/>
              </a:ext>
            </a:extLst>
          </p:cNvPr>
          <p:cNvSpPr/>
          <p:nvPr userDrawn="1"/>
        </p:nvSpPr>
        <p:spPr>
          <a:xfrm>
            <a:off x="7525791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3E958D7-1972-40AD-A538-8302A14984AB}"/>
              </a:ext>
            </a:extLst>
          </p:cNvPr>
          <p:cNvSpPr/>
          <p:nvPr userDrawn="1"/>
        </p:nvSpPr>
        <p:spPr>
          <a:xfrm>
            <a:off x="8959275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AAD3289-DEFC-4EC6-BF0C-2B56CE1CD19B}"/>
              </a:ext>
            </a:extLst>
          </p:cNvPr>
          <p:cNvSpPr/>
          <p:nvPr userDrawn="1"/>
        </p:nvSpPr>
        <p:spPr>
          <a:xfrm>
            <a:off x="716742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EA5B12A-0ADE-4B3A-A74C-D3487E40A7C4}"/>
              </a:ext>
            </a:extLst>
          </p:cNvPr>
          <p:cNvSpPr/>
          <p:nvPr userDrawn="1"/>
        </p:nvSpPr>
        <p:spPr>
          <a:xfrm>
            <a:off x="645067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23D27DE-07B7-4053-A551-3515F702FECE}"/>
              </a:ext>
            </a:extLst>
          </p:cNvPr>
          <p:cNvSpPr/>
          <p:nvPr userDrawn="1"/>
        </p:nvSpPr>
        <p:spPr>
          <a:xfrm>
            <a:off x="10392759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Date Placeholder 3">
            <a:extLst>
              <a:ext uri="{FF2B5EF4-FFF2-40B4-BE49-F238E27FC236}">
                <a16:creationId xmlns:a16="http://schemas.microsoft.com/office/drawing/2014/main" id="{DAAD24F3-0234-4B5A-84DA-945939E26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9/10/2021</a:t>
            </a:r>
            <a:endParaRPr lang="en-US" dirty="0"/>
          </a:p>
        </p:txBody>
      </p:sp>
      <p:sp>
        <p:nvSpPr>
          <p:cNvPr id="156" name="Footer Placeholder 4">
            <a:extLst>
              <a:ext uri="{FF2B5EF4-FFF2-40B4-BE49-F238E27FC236}">
                <a16:creationId xmlns:a16="http://schemas.microsoft.com/office/drawing/2014/main" id="{664012DC-ACEF-433E-A505-4617F7A7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Skin Care Recommendation Engine</a:t>
            </a:r>
            <a:endParaRPr lang="en-US" dirty="0"/>
          </a:p>
        </p:txBody>
      </p:sp>
      <p:sp>
        <p:nvSpPr>
          <p:cNvPr id="157" name="Slide Number Placeholder 5">
            <a:extLst>
              <a:ext uri="{FF2B5EF4-FFF2-40B4-BE49-F238E27FC236}">
                <a16:creationId xmlns:a16="http://schemas.microsoft.com/office/drawing/2014/main" id="{58602E04-6AE9-4AB4-8C82-ADECCA2FC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061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1">
            <a:extLst>
              <a:ext uri="{FF2B5EF4-FFF2-40B4-BE49-F238E27FC236}">
                <a16:creationId xmlns:a16="http://schemas.microsoft.com/office/drawing/2014/main" id="{BD315BE3-66BC-448E-AC25-B8B59C800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952" y="629616"/>
            <a:ext cx="6550096" cy="1325563"/>
          </a:xfrm>
        </p:spPr>
        <p:txBody>
          <a:bodyPr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791A8F7-D0D7-459C-816C-06A776192CF1}"/>
              </a:ext>
            </a:extLst>
          </p:cNvPr>
          <p:cNvSpPr/>
          <p:nvPr userDrawn="1"/>
        </p:nvSpPr>
        <p:spPr>
          <a:xfrm>
            <a:off x="5017194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3CFF470-94CA-4087-8B57-84A251AB5728}"/>
              </a:ext>
            </a:extLst>
          </p:cNvPr>
          <p:cNvSpPr/>
          <p:nvPr userDrawn="1"/>
        </p:nvSpPr>
        <p:spPr>
          <a:xfrm>
            <a:off x="430045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741B3D2-0E68-4CDE-B746-65D383DA0EF1}"/>
              </a:ext>
            </a:extLst>
          </p:cNvPr>
          <p:cNvSpPr/>
          <p:nvPr userDrawn="1"/>
        </p:nvSpPr>
        <p:spPr>
          <a:xfrm>
            <a:off x="5375565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24D9BB9-0D5B-45D1-A9B9-F8985612AD6E}"/>
              </a:ext>
            </a:extLst>
          </p:cNvPr>
          <p:cNvSpPr/>
          <p:nvPr userDrawn="1"/>
        </p:nvSpPr>
        <p:spPr>
          <a:xfrm>
            <a:off x="358371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B714EE5-FC7B-4FDA-88D7-B7DB551EA274}"/>
              </a:ext>
            </a:extLst>
          </p:cNvPr>
          <p:cNvSpPr/>
          <p:nvPr userDrawn="1"/>
        </p:nvSpPr>
        <p:spPr>
          <a:xfrm>
            <a:off x="286696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6984438-C7B6-469B-A0A3-F7C9F2CC6DBD}"/>
              </a:ext>
            </a:extLst>
          </p:cNvPr>
          <p:cNvSpPr/>
          <p:nvPr userDrawn="1"/>
        </p:nvSpPr>
        <p:spPr>
          <a:xfrm>
            <a:off x="215022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7EBFF5E-9DF7-4591-AC16-CB1D6AE0D25A}"/>
              </a:ext>
            </a:extLst>
          </p:cNvPr>
          <p:cNvSpPr/>
          <p:nvPr userDrawn="1"/>
        </p:nvSpPr>
        <p:spPr>
          <a:xfrm>
            <a:off x="3225339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9E0EA42-935D-43B4-AB8D-FDC3007FD20C}"/>
              </a:ext>
            </a:extLst>
          </p:cNvPr>
          <p:cNvSpPr/>
          <p:nvPr userDrawn="1"/>
        </p:nvSpPr>
        <p:spPr>
          <a:xfrm>
            <a:off x="1791855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DD61E09-E863-45B9-9F49-02EA501C578E}"/>
              </a:ext>
            </a:extLst>
          </p:cNvPr>
          <p:cNvSpPr/>
          <p:nvPr userDrawn="1"/>
        </p:nvSpPr>
        <p:spPr>
          <a:xfrm>
            <a:off x="1433484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2DB4680-C46B-45C0-9514-7B5E0B10E393}"/>
              </a:ext>
            </a:extLst>
          </p:cNvPr>
          <p:cNvSpPr/>
          <p:nvPr userDrawn="1"/>
        </p:nvSpPr>
        <p:spPr>
          <a:xfrm>
            <a:off x="6092307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AAA84B2-8B6A-4266-8305-9222B397D900}"/>
              </a:ext>
            </a:extLst>
          </p:cNvPr>
          <p:cNvSpPr/>
          <p:nvPr userDrawn="1"/>
        </p:nvSpPr>
        <p:spPr>
          <a:xfrm>
            <a:off x="358371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288CF74-DD4A-450A-A6CE-FD0BAFADE3CC}"/>
              </a:ext>
            </a:extLst>
          </p:cNvPr>
          <p:cNvSpPr/>
          <p:nvPr userDrawn="1"/>
        </p:nvSpPr>
        <p:spPr>
          <a:xfrm>
            <a:off x="4658823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CC73489-9E12-4EC4-BFC7-9BB5C27C2E1F}"/>
              </a:ext>
            </a:extLst>
          </p:cNvPr>
          <p:cNvSpPr/>
          <p:nvPr userDrawn="1"/>
        </p:nvSpPr>
        <p:spPr>
          <a:xfrm>
            <a:off x="1075113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2658D15-43FF-4F4D-AAE7-4B9122899193}"/>
              </a:ext>
            </a:extLst>
          </p:cNvPr>
          <p:cNvSpPr/>
          <p:nvPr userDrawn="1"/>
        </p:nvSpPr>
        <p:spPr>
          <a:xfrm>
            <a:off x="250859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A77309-00B7-459D-BA45-EE1AEAA3B0CD}"/>
              </a:ext>
            </a:extLst>
          </p:cNvPr>
          <p:cNvSpPr/>
          <p:nvPr userDrawn="1"/>
        </p:nvSpPr>
        <p:spPr>
          <a:xfrm>
            <a:off x="716742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0775FA4-041A-45A7-8F49-9CBD363A28BB}"/>
              </a:ext>
            </a:extLst>
          </p:cNvPr>
          <p:cNvSpPr/>
          <p:nvPr userDrawn="1"/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508D4AD-2238-4B32-B766-397DD7A6E429}"/>
              </a:ext>
            </a:extLst>
          </p:cNvPr>
          <p:cNvSpPr/>
          <p:nvPr userDrawn="1"/>
        </p:nvSpPr>
        <p:spPr>
          <a:xfrm>
            <a:off x="5733936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4B50382-516D-4475-956A-F7F9FD3E08E3}"/>
              </a:ext>
            </a:extLst>
          </p:cNvPr>
          <p:cNvSpPr/>
          <p:nvPr userDrawn="1"/>
        </p:nvSpPr>
        <p:spPr>
          <a:xfrm>
            <a:off x="3942081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399009F-0A9E-4E2F-B4EF-3ECF21378479}"/>
              </a:ext>
            </a:extLst>
          </p:cNvPr>
          <p:cNvSpPr/>
          <p:nvPr userDrawn="1"/>
        </p:nvSpPr>
        <p:spPr>
          <a:xfrm>
            <a:off x="1146787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CFBE686-CBC8-41CE-B11B-CF0C378E6EDE}"/>
              </a:ext>
            </a:extLst>
          </p:cNvPr>
          <p:cNvSpPr/>
          <p:nvPr userDrawn="1"/>
        </p:nvSpPr>
        <p:spPr>
          <a:xfrm>
            <a:off x="1075113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8450F92-73B1-46EB-A8BC-80B995ED31D0}"/>
              </a:ext>
            </a:extLst>
          </p:cNvPr>
          <p:cNvSpPr/>
          <p:nvPr userDrawn="1"/>
        </p:nvSpPr>
        <p:spPr>
          <a:xfrm>
            <a:off x="1182624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7EBDAD3-E952-4A8E-8DCF-BAD616AE8FD0}"/>
              </a:ext>
            </a:extLst>
          </p:cNvPr>
          <p:cNvSpPr/>
          <p:nvPr userDrawn="1"/>
        </p:nvSpPr>
        <p:spPr>
          <a:xfrm>
            <a:off x="10034388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135B39D-DCFF-48D1-B7C8-418310C34B9F}"/>
              </a:ext>
            </a:extLst>
          </p:cNvPr>
          <p:cNvSpPr/>
          <p:nvPr userDrawn="1"/>
        </p:nvSpPr>
        <p:spPr>
          <a:xfrm>
            <a:off x="931764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66893CC-18D8-4978-98A0-9F0F1A58F70F}"/>
              </a:ext>
            </a:extLst>
          </p:cNvPr>
          <p:cNvSpPr/>
          <p:nvPr userDrawn="1"/>
        </p:nvSpPr>
        <p:spPr>
          <a:xfrm>
            <a:off x="8600904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59803DA-84F5-4810-9D67-82851BBBF7B7}"/>
              </a:ext>
            </a:extLst>
          </p:cNvPr>
          <p:cNvSpPr/>
          <p:nvPr userDrawn="1"/>
        </p:nvSpPr>
        <p:spPr>
          <a:xfrm>
            <a:off x="967601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A9BDBED-FA8E-4080-8786-5B97A485DDB6}"/>
              </a:ext>
            </a:extLst>
          </p:cNvPr>
          <p:cNvSpPr/>
          <p:nvPr userDrawn="1"/>
        </p:nvSpPr>
        <p:spPr>
          <a:xfrm>
            <a:off x="8242533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D3328E7-2083-4FC9-B32F-1FED3CDFFF3B}"/>
              </a:ext>
            </a:extLst>
          </p:cNvPr>
          <p:cNvSpPr/>
          <p:nvPr userDrawn="1"/>
        </p:nvSpPr>
        <p:spPr>
          <a:xfrm>
            <a:off x="7884162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7D29CBA-4952-44B4-A695-45B4490EEB8D}"/>
              </a:ext>
            </a:extLst>
          </p:cNvPr>
          <p:cNvSpPr/>
          <p:nvPr userDrawn="1"/>
        </p:nvSpPr>
        <p:spPr>
          <a:xfrm>
            <a:off x="6809049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5338F58-85B5-4095-931F-DE4D676A6192}"/>
              </a:ext>
            </a:extLst>
          </p:cNvPr>
          <p:cNvSpPr/>
          <p:nvPr userDrawn="1"/>
        </p:nvSpPr>
        <p:spPr>
          <a:xfrm>
            <a:off x="11109501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2101AC6-3DF3-44E3-8F37-4D420EFB890E}"/>
              </a:ext>
            </a:extLst>
          </p:cNvPr>
          <p:cNvSpPr/>
          <p:nvPr userDrawn="1"/>
        </p:nvSpPr>
        <p:spPr>
          <a:xfrm>
            <a:off x="7525791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3E958D7-1972-40AD-A538-8302A14984AB}"/>
              </a:ext>
            </a:extLst>
          </p:cNvPr>
          <p:cNvSpPr/>
          <p:nvPr userDrawn="1"/>
        </p:nvSpPr>
        <p:spPr>
          <a:xfrm>
            <a:off x="8959275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AAD3289-DEFC-4EC6-BF0C-2B56CE1CD19B}"/>
              </a:ext>
            </a:extLst>
          </p:cNvPr>
          <p:cNvSpPr/>
          <p:nvPr userDrawn="1"/>
        </p:nvSpPr>
        <p:spPr>
          <a:xfrm>
            <a:off x="716742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EA5B12A-0ADE-4B3A-A74C-D3487E40A7C4}"/>
              </a:ext>
            </a:extLst>
          </p:cNvPr>
          <p:cNvSpPr/>
          <p:nvPr userDrawn="1"/>
        </p:nvSpPr>
        <p:spPr>
          <a:xfrm>
            <a:off x="645067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23D27DE-07B7-4053-A551-3515F702FECE}"/>
              </a:ext>
            </a:extLst>
          </p:cNvPr>
          <p:cNvSpPr/>
          <p:nvPr userDrawn="1"/>
        </p:nvSpPr>
        <p:spPr>
          <a:xfrm>
            <a:off x="10392759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Date Placeholder 3">
            <a:extLst>
              <a:ext uri="{FF2B5EF4-FFF2-40B4-BE49-F238E27FC236}">
                <a16:creationId xmlns:a16="http://schemas.microsoft.com/office/drawing/2014/main" id="{DAAD24F3-0234-4B5A-84DA-945939E26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9/10/2021</a:t>
            </a:r>
            <a:endParaRPr lang="en-US" dirty="0"/>
          </a:p>
        </p:txBody>
      </p:sp>
      <p:sp>
        <p:nvSpPr>
          <p:cNvPr id="156" name="Footer Placeholder 4">
            <a:extLst>
              <a:ext uri="{FF2B5EF4-FFF2-40B4-BE49-F238E27FC236}">
                <a16:creationId xmlns:a16="http://schemas.microsoft.com/office/drawing/2014/main" id="{664012DC-ACEF-433E-A505-4617F7A7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Skin Care Recommendation Engine</a:t>
            </a:r>
            <a:endParaRPr lang="en-US" dirty="0"/>
          </a:p>
        </p:txBody>
      </p:sp>
      <p:sp>
        <p:nvSpPr>
          <p:cNvPr id="157" name="Slide Number Placeholder 5">
            <a:extLst>
              <a:ext uri="{FF2B5EF4-FFF2-40B4-BE49-F238E27FC236}">
                <a16:creationId xmlns:a16="http://schemas.microsoft.com/office/drawing/2014/main" id="{58602E04-6AE9-4AB4-8C82-ADECCA2FC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186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">
    <p:bg>
      <p:bgPr>
        <a:solidFill>
          <a:srgbClr val="E8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1">
            <a:extLst>
              <a:ext uri="{FF2B5EF4-FFF2-40B4-BE49-F238E27FC236}">
                <a16:creationId xmlns:a16="http://schemas.microsoft.com/office/drawing/2014/main" id="{BD315BE3-66BC-448E-AC25-B8B59C800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952" y="629616"/>
            <a:ext cx="6550096" cy="1325563"/>
          </a:xfrm>
        </p:spPr>
        <p:txBody>
          <a:bodyPr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791A8F7-D0D7-459C-816C-06A776192CF1}"/>
              </a:ext>
            </a:extLst>
          </p:cNvPr>
          <p:cNvSpPr/>
          <p:nvPr userDrawn="1"/>
        </p:nvSpPr>
        <p:spPr>
          <a:xfrm>
            <a:off x="5017194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3CFF470-94CA-4087-8B57-84A251AB5728}"/>
              </a:ext>
            </a:extLst>
          </p:cNvPr>
          <p:cNvSpPr/>
          <p:nvPr userDrawn="1"/>
        </p:nvSpPr>
        <p:spPr>
          <a:xfrm>
            <a:off x="430045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741B3D2-0E68-4CDE-B746-65D383DA0EF1}"/>
              </a:ext>
            </a:extLst>
          </p:cNvPr>
          <p:cNvSpPr/>
          <p:nvPr userDrawn="1"/>
        </p:nvSpPr>
        <p:spPr>
          <a:xfrm>
            <a:off x="5375565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24D9BB9-0D5B-45D1-A9B9-F8985612AD6E}"/>
              </a:ext>
            </a:extLst>
          </p:cNvPr>
          <p:cNvSpPr/>
          <p:nvPr userDrawn="1"/>
        </p:nvSpPr>
        <p:spPr>
          <a:xfrm>
            <a:off x="358371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B714EE5-FC7B-4FDA-88D7-B7DB551EA274}"/>
              </a:ext>
            </a:extLst>
          </p:cNvPr>
          <p:cNvSpPr/>
          <p:nvPr userDrawn="1"/>
        </p:nvSpPr>
        <p:spPr>
          <a:xfrm>
            <a:off x="286696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6984438-C7B6-469B-A0A3-F7C9F2CC6DBD}"/>
              </a:ext>
            </a:extLst>
          </p:cNvPr>
          <p:cNvSpPr/>
          <p:nvPr userDrawn="1"/>
        </p:nvSpPr>
        <p:spPr>
          <a:xfrm>
            <a:off x="215022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7EBFF5E-9DF7-4591-AC16-CB1D6AE0D25A}"/>
              </a:ext>
            </a:extLst>
          </p:cNvPr>
          <p:cNvSpPr/>
          <p:nvPr userDrawn="1"/>
        </p:nvSpPr>
        <p:spPr>
          <a:xfrm>
            <a:off x="3225339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9E0EA42-935D-43B4-AB8D-FDC3007FD20C}"/>
              </a:ext>
            </a:extLst>
          </p:cNvPr>
          <p:cNvSpPr/>
          <p:nvPr userDrawn="1"/>
        </p:nvSpPr>
        <p:spPr>
          <a:xfrm>
            <a:off x="1791855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DD61E09-E863-45B9-9F49-02EA501C578E}"/>
              </a:ext>
            </a:extLst>
          </p:cNvPr>
          <p:cNvSpPr/>
          <p:nvPr userDrawn="1"/>
        </p:nvSpPr>
        <p:spPr>
          <a:xfrm>
            <a:off x="1433484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2DB4680-C46B-45C0-9514-7B5E0B10E393}"/>
              </a:ext>
            </a:extLst>
          </p:cNvPr>
          <p:cNvSpPr/>
          <p:nvPr userDrawn="1"/>
        </p:nvSpPr>
        <p:spPr>
          <a:xfrm>
            <a:off x="6092307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AAA84B2-8B6A-4266-8305-9222B397D900}"/>
              </a:ext>
            </a:extLst>
          </p:cNvPr>
          <p:cNvSpPr/>
          <p:nvPr userDrawn="1"/>
        </p:nvSpPr>
        <p:spPr>
          <a:xfrm>
            <a:off x="358371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288CF74-DD4A-450A-A6CE-FD0BAFADE3CC}"/>
              </a:ext>
            </a:extLst>
          </p:cNvPr>
          <p:cNvSpPr/>
          <p:nvPr userDrawn="1"/>
        </p:nvSpPr>
        <p:spPr>
          <a:xfrm>
            <a:off x="4658823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CC73489-9E12-4EC4-BFC7-9BB5C27C2E1F}"/>
              </a:ext>
            </a:extLst>
          </p:cNvPr>
          <p:cNvSpPr/>
          <p:nvPr userDrawn="1"/>
        </p:nvSpPr>
        <p:spPr>
          <a:xfrm>
            <a:off x="1075113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2658D15-43FF-4F4D-AAE7-4B9122899193}"/>
              </a:ext>
            </a:extLst>
          </p:cNvPr>
          <p:cNvSpPr/>
          <p:nvPr userDrawn="1"/>
        </p:nvSpPr>
        <p:spPr>
          <a:xfrm>
            <a:off x="250859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A77309-00B7-459D-BA45-EE1AEAA3B0CD}"/>
              </a:ext>
            </a:extLst>
          </p:cNvPr>
          <p:cNvSpPr/>
          <p:nvPr userDrawn="1"/>
        </p:nvSpPr>
        <p:spPr>
          <a:xfrm>
            <a:off x="716742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0775FA4-041A-45A7-8F49-9CBD363A28BB}"/>
              </a:ext>
            </a:extLst>
          </p:cNvPr>
          <p:cNvSpPr/>
          <p:nvPr userDrawn="1"/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508D4AD-2238-4B32-B766-397DD7A6E429}"/>
              </a:ext>
            </a:extLst>
          </p:cNvPr>
          <p:cNvSpPr/>
          <p:nvPr userDrawn="1"/>
        </p:nvSpPr>
        <p:spPr>
          <a:xfrm>
            <a:off x="5733936" y="0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4B50382-516D-4475-956A-F7F9FD3E08E3}"/>
              </a:ext>
            </a:extLst>
          </p:cNvPr>
          <p:cNvSpPr/>
          <p:nvPr userDrawn="1"/>
        </p:nvSpPr>
        <p:spPr>
          <a:xfrm>
            <a:off x="3942081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399009F-0A9E-4E2F-B4EF-3ECF21378479}"/>
              </a:ext>
            </a:extLst>
          </p:cNvPr>
          <p:cNvSpPr/>
          <p:nvPr userDrawn="1"/>
        </p:nvSpPr>
        <p:spPr>
          <a:xfrm>
            <a:off x="1146787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CFBE686-CBC8-41CE-B11B-CF0C378E6EDE}"/>
              </a:ext>
            </a:extLst>
          </p:cNvPr>
          <p:cNvSpPr/>
          <p:nvPr userDrawn="1"/>
        </p:nvSpPr>
        <p:spPr>
          <a:xfrm>
            <a:off x="1075113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8450F92-73B1-46EB-A8BC-80B995ED31D0}"/>
              </a:ext>
            </a:extLst>
          </p:cNvPr>
          <p:cNvSpPr/>
          <p:nvPr userDrawn="1"/>
        </p:nvSpPr>
        <p:spPr>
          <a:xfrm>
            <a:off x="1182624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7EBDAD3-E952-4A8E-8DCF-BAD616AE8FD0}"/>
              </a:ext>
            </a:extLst>
          </p:cNvPr>
          <p:cNvSpPr/>
          <p:nvPr userDrawn="1"/>
        </p:nvSpPr>
        <p:spPr>
          <a:xfrm>
            <a:off x="10034388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135B39D-DCFF-48D1-B7C8-418310C34B9F}"/>
              </a:ext>
            </a:extLst>
          </p:cNvPr>
          <p:cNvSpPr/>
          <p:nvPr userDrawn="1"/>
        </p:nvSpPr>
        <p:spPr>
          <a:xfrm>
            <a:off x="931764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66893CC-18D8-4978-98A0-9F0F1A58F70F}"/>
              </a:ext>
            </a:extLst>
          </p:cNvPr>
          <p:cNvSpPr/>
          <p:nvPr userDrawn="1"/>
        </p:nvSpPr>
        <p:spPr>
          <a:xfrm>
            <a:off x="8600904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59803DA-84F5-4810-9D67-82851BBBF7B7}"/>
              </a:ext>
            </a:extLst>
          </p:cNvPr>
          <p:cNvSpPr/>
          <p:nvPr userDrawn="1"/>
        </p:nvSpPr>
        <p:spPr>
          <a:xfrm>
            <a:off x="967601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A9BDBED-FA8E-4080-8786-5B97A485DDB6}"/>
              </a:ext>
            </a:extLst>
          </p:cNvPr>
          <p:cNvSpPr/>
          <p:nvPr userDrawn="1"/>
        </p:nvSpPr>
        <p:spPr>
          <a:xfrm>
            <a:off x="8242533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D3328E7-2083-4FC9-B32F-1FED3CDFFF3B}"/>
              </a:ext>
            </a:extLst>
          </p:cNvPr>
          <p:cNvSpPr/>
          <p:nvPr userDrawn="1"/>
        </p:nvSpPr>
        <p:spPr>
          <a:xfrm>
            <a:off x="7884162" y="0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7D29CBA-4952-44B4-A695-45B4490EEB8D}"/>
              </a:ext>
            </a:extLst>
          </p:cNvPr>
          <p:cNvSpPr/>
          <p:nvPr userDrawn="1"/>
        </p:nvSpPr>
        <p:spPr>
          <a:xfrm>
            <a:off x="6809049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5338F58-85B5-4095-931F-DE4D676A6192}"/>
              </a:ext>
            </a:extLst>
          </p:cNvPr>
          <p:cNvSpPr/>
          <p:nvPr userDrawn="1"/>
        </p:nvSpPr>
        <p:spPr>
          <a:xfrm>
            <a:off x="11109501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2101AC6-3DF3-44E3-8F37-4D420EFB890E}"/>
              </a:ext>
            </a:extLst>
          </p:cNvPr>
          <p:cNvSpPr/>
          <p:nvPr userDrawn="1"/>
        </p:nvSpPr>
        <p:spPr>
          <a:xfrm>
            <a:off x="7525791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3E958D7-1972-40AD-A538-8302A14984AB}"/>
              </a:ext>
            </a:extLst>
          </p:cNvPr>
          <p:cNvSpPr/>
          <p:nvPr userDrawn="1"/>
        </p:nvSpPr>
        <p:spPr>
          <a:xfrm>
            <a:off x="8959275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AAD3289-DEFC-4EC6-BF0C-2B56CE1CD19B}"/>
              </a:ext>
            </a:extLst>
          </p:cNvPr>
          <p:cNvSpPr/>
          <p:nvPr userDrawn="1"/>
        </p:nvSpPr>
        <p:spPr>
          <a:xfrm>
            <a:off x="716742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EA5B12A-0ADE-4B3A-A74C-D3487E40A7C4}"/>
              </a:ext>
            </a:extLst>
          </p:cNvPr>
          <p:cNvSpPr/>
          <p:nvPr userDrawn="1"/>
        </p:nvSpPr>
        <p:spPr>
          <a:xfrm>
            <a:off x="645067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23D27DE-07B7-4053-A551-3515F702FECE}"/>
              </a:ext>
            </a:extLst>
          </p:cNvPr>
          <p:cNvSpPr/>
          <p:nvPr userDrawn="1"/>
        </p:nvSpPr>
        <p:spPr>
          <a:xfrm>
            <a:off x="10392759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Date Placeholder 3">
            <a:extLst>
              <a:ext uri="{FF2B5EF4-FFF2-40B4-BE49-F238E27FC236}">
                <a16:creationId xmlns:a16="http://schemas.microsoft.com/office/drawing/2014/main" id="{DAAD24F3-0234-4B5A-84DA-945939E26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9/10/2021</a:t>
            </a:r>
            <a:endParaRPr lang="en-US" dirty="0"/>
          </a:p>
        </p:txBody>
      </p:sp>
      <p:sp>
        <p:nvSpPr>
          <p:cNvPr id="156" name="Footer Placeholder 4">
            <a:extLst>
              <a:ext uri="{FF2B5EF4-FFF2-40B4-BE49-F238E27FC236}">
                <a16:creationId xmlns:a16="http://schemas.microsoft.com/office/drawing/2014/main" id="{664012DC-ACEF-433E-A505-4617F7A7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Skin Care Recommendation Engine</a:t>
            </a:r>
            <a:endParaRPr lang="en-US" dirty="0"/>
          </a:p>
        </p:txBody>
      </p:sp>
      <p:sp>
        <p:nvSpPr>
          <p:cNvPr id="157" name="Slide Number Placeholder 5">
            <a:extLst>
              <a:ext uri="{FF2B5EF4-FFF2-40B4-BE49-F238E27FC236}">
                <a16:creationId xmlns:a16="http://schemas.microsoft.com/office/drawing/2014/main" id="{58602E04-6AE9-4AB4-8C82-ADECCA2FC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5B1E78-5A32-4AEC-AE31-2231392782D9}"/>
              </a:ext>
            </a:extLst>
          </p:cNvPr>
          <p:cNvSpPr/>
          <p:nvPr userDrawn="1"/>
        </p:nvSpPr>
        <p:spPr>
          <a:xfrm>
            <a:off x="716739" y="0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51B237-CACD-4130-9F43-E430329C0C31}"/>
              </a:ext>
            </a:extLst>
          </p:cNvPr>
          <p:cNvSpPr/>
          <p:nvPr userDrawn="1"/>
        </p:nvSpPr>
        <p:spPr>
          <a:xfrm>
            <a:off x="3942078" y="0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51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, Content, and Framed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2348BA8A-9E10-4BDA-92EB-6C1021EBD8BB}"/>
              </a:ext>
            </a:extLst>
          </p:cNvPr>
          <p:cNvSpPr/>
          <p:nvPr userDrawn="1"/>
        </p:nvSpPr>
        <p:spPr>
          <a:xfrm>
            <a:off x="7583424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DD1FBBA-C4C1-423C-8D85-CC2FA3147C8D}"/>
              </a:ext>
            </a:extLst>
          </p:cNvPr>
          <p:cNvSpPr/>
          <p:nvPr userDrawn="1"/>
        </p:nvSpPr>
        <p:spPr>
          <a:xfrm>
            <a:off x="7007352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Picture Placeholder 106">
            <a:extLst>
              <a:ext uri="{FF2B5EF4-FFF2-40B4-BE49-F238E27FC236}">
                <a16:creationId xmlns:a16="http://schemas.microsoft.com/office/drawing/2014/main" id="{C1039393-3B8E-4456-97AA-ADBC180100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7351" y="572886"/>
            <a:ext cx="4608577" cy="570904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786" y="1047146"/>
            <a:ext cx="4603750" cy="955826"/>
          </a:xfrm>
        </p:spPr>
        <p:txBody>
          <a:bodyPr lIns="0" anchor="t">
            <a:no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301" y="3202442"/>
            <a:ext cx="2001667" cy="747216"/>
          </a:xfrm>
        </p:spPr>
        <p:txBody>
          <a:bodyPr lIns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87F0D-3BAB-446D-B8D9-08B2C2BB3BD7}"/>
              </a:ext>
            </a:extLst>
          </p:cNvPr>
          <p:cNvSpPr/>
          <p:nvPr userDrawn="1"/>
        </p:nvSpPr>
        <p:spPr>
          <a:xfrm>
            <a:off x="643128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04AEEB-DA23-4423-A0A2-D2E04125C4A7}"/>
              </a:ext>
            </a:extLst>
          </p:cNvPr>
          <p:cNvSpPr/>
          <p:nvPr userDrawn="1"/>
        </p:nvSpPr>
        <p:spPr>
          <a:xfrm>
            <a:off x="6431280" y="572886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058B74-EF5C-4574-9B30-072FA59B9B21}"/>
              </a:ext>
            </a:extLst>
          </p:cNvPr>
          <p:cNvSpPr/>
          <p:nvPr userDrawn="1"/>
        </p:nvSpPr>
        <p:spPr>
          <a:xfrm>
            <a:off x="6431280" y="1145772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E24787-0FCF-4199-AB93-6593FE032C55}"/>
              </a:ext>
            </a:extLst>
          </p:cNvPr>
          <p:cNvSpPr/>
          <p:nvPr userDrawn="1"/>
        </p:nvSpPr>
        <p:spPr>
          <a:xfrm>
            <a:off x="6431280" y="1718658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44E538-795F-4C68-9305-B6955DBC7F5D}"/>
              </a:ext>
            </a:extLst>
          </p:cNvPr>
          <p:cNvSpPr/>
          <p:nvPr userDrawn="1"/>
        </p:nvSpPr>
        <p:spPr>
          <a:xfrm>
            <a:off x="6431280" y="2291544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A0463E-1142-44E9-8CB3-9F22F5DF78A8}"/>
              </a:ext>
            </a:extLst>
          </p:cNvPr>
          <p:cNvSpPr/>
          <p:nvPr userDrawn="1"/>
        </p:nvSpPr>
        <p:spPr>
          <a:xfrm>
            <a:off x="6431280" y="286443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898DBE-884D-4A00-AF2F-4295EAF41E13}"/>
              </a:ext>
            </a:extLst>
          </p:cNvPr>
          <p:cNvSpPr/>
          <p:nvPr userDrawn="1"/>
        </p:nvSpPr>
        <p:spPr>
          <a:xfrm>
            <a:off x="6431280" y="3437316"/>
            <a:ext cx="576072" cy="576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AB5AC4-C502-4D78-A602-3027D20AB33A}"/>
              </a:ext>
            </a:extLst>
          </p:cNvPr>
          <p:cNvSpPr/>
          <p:nvPr userDrawn="1"/>
        </p:nvSpPr>
        <p:spPr>
          <a:xfrm>
            <a:off x="6431280" y="4010202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F81845-E621-4070-9AD6-1F40FFDD82E2}"/>
              </a:ext>
            </a:extLst>
          </p:cNvPr>
          <p:cNvSpPr/>
          <p:nvPr userDrawn="1"/>
        </p:nvSpPr>
        <p:spPr>
          <a:xfrm>
            <a:off x="6431280" y="458308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9190B9C-4A97-4EDC-9CBD-A68122AE2419}"/>
              </a:ext>
            </a:extLst>
          </p:cNvPr>
          <p:cNvSpPr/>
          <p:nvPr userDrawn="1"/>
        </p:nvSpPr>
        <p:spPr>
          <a:xfrm>
            <a:off x="6431280" y="5155974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0346E6-78BF-48E9-8EF6-B77BAA49AADA}"/>
              </a:ext>
            </a:extLst>
          </p:cNvPr>
          <p:cNvSpPr/>
          <p:nvPr userDrawn="1"/>
        </p:nvSpPr>
        <p:spPr>
          <a:xfrm>
            <a:off x="6431280" y="572886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A3902D-54BA-48ED-8547-8856B4F50D2D}"/>
              </a:ext>
            </a:extLst>
          </p:cNvPr>
          <p:cNvSpPr/>
          <p:nvPr userDrawn="1"/>
        </p:nvSpPr>
        <p:spPr>
          <a:xfrm>
            <a:off x="643128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555D5-968D-4715-BA22-C95642914BC2}"/>
              </a:ext>
            </a:extLst>
          </p:cNvPr>
          <p:cNvSpPr/>
          <p:nvPr userDrawn="1"/>
        </p:nvSpPr>
        <p:spPr>
          <a:xfrm>
            <a:off x="7007352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F24F0F4-135E-4625-9A8E-38755078B5E7}"/>
              </a:ext>
            </a:extLst>
          </p:cNvPr>
          <p:cNvSpPr/>
          <p:nvPr userDrawn="1"/>
        </p:nvSpPr>
        <p:spPr>
          <a:xfrm>
            <a:off x="7583424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969E72-FA7B-4358-8C46-7F15CF01A747}"/>
              </a:ext>
            </a:extLst>
          </p:cNvPr>
          <p:cNvSpPr/>
          <p:nvPr userDrawn="1"/>
        </p:nvSpPr>
        <p:spPr>
          <a:xfrm>
            <a:off x="8159496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2F9FDD1-1288-44CD-9C55-6CE3B2FB39F9}"/>
              </a:ext>
            </a:extLst>
          </p:cNvPr>
          <p:cNvSpPr/>
          <p:nvPr userDrawn="1"/>
        </p:nvSpPr>
        <p:spPr>
          <a:xfrm>
            <a:off x="8735568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0AC56B-D539-45B3-AD66-457D7D874CD8}"/>
              </a:ext>
            </a:extLst>
          </p:cNvPr>
          <p:cNvSpPr/>
          <p:nvPr userDrawn="1"/>
        </p:nvSpPr>
        <p:spPr>
          <a:xfrm>
            <a:off x="9311640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434293-E220-465A-9EF3-FF90D0E0F19B}"/>
              </a:ext>
            </a:extLst>
          </p:cNvPr>
          <p:cNvSpPr/>
          <p:nvPr userDrawn="1"/>
        </p:nvSpPr>
        <p:spPr>
          <a:xfrm>
            <a:off x="9887712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751B4BA-EAD6-4F27-B051-F799EBBAAE12}"/>
              </a:ext>
            </a:extLst>
          </p:cNvPr>
          <p:cNvSpPr/>
          <p:nvPr userDrawn="1"/>
        </p:nvSpPr>
        <p:spPr>
          <a:xfrm>
            <a:off x="10463784" y="0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F6A1809-5EEE-4801-A2B0-7350405CDEB5}"/>
              </a:ext>
            </a:extLst>
          </p:cNvPr>
          <p:cNvSpPr/>
          <p:nvPr userDrawn="1"/>
        </p:nvSpPr>
        <p:spPr>
          <a:xfrm>
            <a:off x="11039856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B41004-5241-4ED8-8DBD-6D7345DFC934}"/>
              </a:ext>
            </a:extLst>
          </p:cNvPr>
          <p:cNvSpPr/>
          <p:nvPr userDrawn="1"/>
        </p:nvSpPr>
        <p:spPr>
          <a:xfrm>
            <a:off x="11615928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EC9AD5-87ED-4FC3-A142-A87EB8359263}"/>
              </a:ext>
            </a:extLst>
          </p:cNvPr>
          <p:cNvSpPr/>
          <p:nvPr userDrawn="1"/>
        </p:nvSpPr>
        <p:spPr>
          <a:xfrm>
            <a:off x="11615928" y="563966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BFD4027-F2BA-4F92-8229-FC2C25423B98}"/>
              </a:ext>
            </a:extLst>
          </p:cNvPr>
          <p:cNvSpPr/>
          <p:nvPr userDrawn="1"/>
        </p:nvSpPr>
        <p:spPr>
          <a:xfrm>
            <a:off x="11615928" y="1136852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5A0F8C7-1908-4500-B7D3-5BEDCCC233D8}"/>
              </a:ext>
            </a:extLst>
          </p:cNvPr>
          <p:cNvSpPr/>
          <p:nvPr userDrawn="1"/>
        </p:nvSpPr>
        <p:spPr>
          <a:xfrm>
            <a:off x="11615928" y="170973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4614BC4-1B39-4DE0-ACCE-6DDED4710BEF}"/>
              </a:ext>
            </a:extLst>
          </p:cNvPr>
          <p:cNvSpPr/>
          <p:nvPr userDrawn="1"/>
        </p:nvSpPr>
        <p:spPr>
          <a:xfrm>
            <a:off x="11615928" y="2282624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F20A7E0-34F3-480A-9BE6-79B88802E55B}"/>
              </a:ext>
            </a:extLst>
          </p:cNvPr>
          <p:cNvSpPr/>
          <p:nvPr userDrawn="1"/>
        </p:nvSpPr>
        <p:spPr>
          <a:xfrm>
            <a:off x="11615928" y="285551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6A8074E-3117-4E9F-A0E2-53086DF7453D}"/>
              </a:ext>
            </a:extLst>
          </p:cNvPr>
          <p:cNvSpPr/>
          <p:nvPr userDrawn="1"/>
        </p:nvSpPr>
        <p:spPr>
          <a:xfrm>
            <a:off x="11615928" y="3428396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7D0C6A1-221D-421D-9992-0F6CB576A685}"/>
              </a:ext>
            </a:extLst>
          </p:cNvPr>
          <p:cNvSpPr/>
          <p:nvPr userDrawn="1"/>
        </p:nvSpPr>
        <p:spPr>
          <a:xfrm>
            <a:off x="11615928" y="4001282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39E7BB0-5CBA-4258-A058-DD0BD25C2F8E}"/>
              </a:ext>
            </a:extLst>
          </p:cNvPr>
          <p:cNvSpPr/>
          <p:nvPr userDrawn="1"/>
        </p:nvSpPr>
        <p:spPr>
          <a:xfrm>
            <a:off x="11615928" y="457416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3B2A275-45FA-4398-8B2D-80B189135727}"/>
              </a:ext>
            </a:extLst>
          </p:cNvPr>
          <p:cNvSpPr/>
          <p:nvPr userDrawn="1"/>
        </p:nvSpPr>
        <p:spPr>
          <a:xfrm>
            <a:off x="11615928" y="5147054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D63E382-D846-4749-9843-91E603EB5230}"/>
              </a:ext>
            </a:extLst>
          </p:cNvPr>
          <p:cNvSpPr/>
          <p:nvPr userDrawn="1"/>
        </p:nvSpPr>
        <p:spPr>
          <a:xfrm>
            <a:off x="11615928" y="571994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530F3E2-4C57-4A9F-BD15-4E34F155226A}"/>
              </a:ext>
            </a:extLst>
          </p:cNvPr>
          <p:cNvSpPr/>
          <p:nvPr userDrawn="1"/>
        </p:nvSpPr>
        <p:spPr>
          <a:xfrm>
            <a:off x="11615928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CF99AB6-B5E9-4BF1-A002-3ED17781E3B2}"/>
              </a:ext>
            </a:extLst>
          </p:cNvPr>
          <p:cNvSpPr/>
          <p:nvPr userDrawn="1"/>
        </p:nvSpPr>
        <p:spPr>
          <a:xfrm>
            <a:off x="8159496" y="6281928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D504C16-D7B1-4B1A-BD29-5F63709EFBC0}"/>
              </a:ext>
            </a:extLst>
          </p:cNvPr>
          <p:cNvSpPr/>
          <p:nvPr userDrawn="1"/>
        </p:nvSpPr>
        <p:spPr>
          <a:xfrm>
            <a:off x="8735568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7BFC63B-0BE4-439A-A676-C1171E900B0F}"/>
              </a:ext>
            </a:extLst>
          </p:cNvPr>
          <p:cNvSpPr/>
          <p:nvPr userDrawn="1"/>
        </p:nvSpPr>
        <p:spPr>
          <a:xfrm>
            <a:off x="9311640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BAB1FD7-5A5C-40DF-9C8E-6FCB53B52D50}"/>
              </a:ext>
            </a:extLst>
          </p:cNvPr>
          <p:cNvSpPr/>
          <p:nvPr userDrawn="1"/>
        </p:nvSpPr>
        <p:spPr>
          <a:xfrm>
            <a:off x="9887712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E54DCBE-7693-49E1-A5FF-9553046ADC6C}"/>
              </a:ext>
            </a:extLst>
          </p:cNvPr>
          <p:cNvSpPr/>
          <p:nvPr userDrawn="1"/>
        </p:nvSpPr>
        <p:spPr>
          <a:xfrm>
            <a:off x="10463784" y="6281928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CBA41F1-ED75-4F55-BA4B-F88B6BBAD51B}"/>
              </a:ext>
            </a:extLst>
          </p:cNvPr>
          <p:cNvSpPr/>
          <p:nvPr userDrawn="1"/>
        </p:nvSpPr>
        <p:spPr>
          <a:xfrm>
            <a:off x="11039856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nline Image Placeholder 4">
            <a:extLst>
              <a:ext uri="{FF2B5EF4-FFF2-40B4-BE49-F238E27FC236}">
                <a16:creationId xmlns:a16="http://schemas.microsoft.com/office/drawing/2014/main" id="{3F93CAB0-49C3-4A79-B42E-9E1448EB8C16}"/>
              </a:ext>
            </a:extLst>
          </p:cNvPr>
          <p:cNvSpPr>
            <a:spLocks noGrp="1"/>
          </p:cNvSpPr>
          <p:nvPr>
            <p:ph type="clipArt" sz="quarter" idx="11"/>
          </p:nvPr>
        </p:nvSpPr>
        <p:spPr>
          <a:xfrm>
            <a:off x="1437001" y="2221535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7F604C77-9D98-476E-94D5-E470DD4AF76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741177" y="3202442"/>
            <a:ext cx="2001667" cy="747216"/>
          </a:xfrm>
        </p:spPr>
        <p:txBody>
          <a:bodyPr lIns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Online Image Placeholder 4">
            <a:extLst>
              <a:ext uri="{FF2B5EF4-FFF2-40B4-BE49-F238E27FC236}">
                <a16:creationId xmlns:a16="http://schemas.microsoft.com/office/drawing/2014/main" id="{9CF5CB34-93EF-4B2B-A1BE-32B6ED047CA5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4366877" y="2221535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C62B88D-998E-4BF7-848E-A2874E941CD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1301" y="5143144"/>
            <a:ext cx="2001667" cy="747216"/>
          </a:xfrm>
        </p:spPr>
        <p:txBody>
          <a:bodyPr lIns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Online Image Placeholder 4">
            <a:extLst>
              <a:ext uri="{FF2B5EF4-FFF2-40B4-BE49-F238E27FC236}">
                <a16:creationId xmlns:a16="http://schemas.microsoft.com/office/drawing/2014/main" id="{5323F037-C84F-497F-BB92-7183D356BA26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1437001" y="4162237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FF3F35AF-A5CD-4066-97B9-902126AD393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741177" y="5143144"/>
            <a:ext cx="2001667" cy="747216"/>
          </a:xfrm>
        </p:spPr>
        <p:txBody>
          <a:bodyPr lIns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Online Image Placeholder 4">
            <a:extLst>
              <a:ext uri="{FF2B5EF4-FFF2-40B4-BE49-F238E27FC236}">
                <a16:creationId xmlns:a16="http://schemas.microsoft.com/office/drawing/2014/main" id="{9A265732-BAC2-478A-92AE-23D502B7FF1A}"/>
              </a:ext>
            </a:extLst>
          </p:cNvPr>
          <p:cNvSpPr>
            <a:spLocks noGrp="1"/>
          </p:cNvSpPr>
          <p:nvPr>
            <p:ph type="clipArt" sz="quarter" idx="17"/>
          </p:nvPr>
        </p:nvSpPr>
        <p:spPr>
          <a:xfrm>
            <a:off x="4366877" y="4162237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Date Placeholder 3">
            <a:extLst>
              <a:ext uri="{FF2B5EF4-FFF2-40B4-BE49-F238E27FC236}">
                <a16:creationId xmlns:a16="http://schemas.microsoft.com/office/drawing/2014/main" id="{A156C4CF-5CE6-43DE-AA90-A75AB2BB67B7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835025" y="6356350"/>
            <a:ext cx="806416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9/10/2021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4EA599FC-289F-4C20-9865-DAA03F574E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771956" y="6356350"/>
            <a:ext cx="3028643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Skin Care Recommendation Engine</a:t>
            </a:r>
            <a:endParaRPr lang="en-US" dirty="0"/>
          </a:p>
        </p:txBody>
      </p:sp>
      <p:sp>
        <p:nvSpPr>
          <p:cNvPr id="66" name="Slide Number Placeholder 5">
            <a:extLst>
              <a:ext uri="{FF2B5EF4-FFF2-40B4-BE49-F238E27FC236}">
                <a16:creationId xmlns:a16="http://schemas.microsoft.com/office/drawing/2014/main" id="{D18BF7DD-991C-4210-9977-3CCAFDB578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951850" y="6356350"/>
            <a:ext cx="809507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274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352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E1FA9687-5666-46AC-B2C5-FDA4A4EF6670}"/>
              </a:ext>
            </a:extLst>
          </p:cNvPr>
          <p:cNvSpPr/>
          <p:nvPr userDrawn="1"/>
        </p:nvSpPr>
        <p:spPr>
          <a:xfrm>
            <a:off x="0" y="1629895"/>
            <a:ext cx="4050792" cy="52255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0B6809-6EF5-4C1C-AE26-93D43D084EE4}"/>
              </a:ext>
            </a:extLst>
          </p:cNvPr>
          <p:cNvSpPr/>
          <p:nvPr userDrawn="1"/>
        </p:nvSpPr>
        <p:spPr>
          <a:xfrm>
            <a:off x="4070604" y="1639225"/>
            <a:ext cx="4050792" cy="5204911"/>
          </a:xfrm>
          <a:prstGeom prst="rect">
            <a:avLst/>
          </a:prstGeom>
          <a:solidFill>
            <a:schemeClr val="accent4"/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DDE35A-F618-42E2-AA04-F609770EFA37}"/>
              </a:ext>
            </a:extLst>
          </p:cNvPr>
          <p:cNvSpPr/>
          <p:nvPr userDrawn="1"/>
        </p:nvSpPr>
        <p:spPr>
          <a:xfrm>
            <a:off x="8141208" y="1629895"/>
            <a:ext cx="4050792" cy="52255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691" y="197877"/>
            <a:ext cx="8042991" cy="1325563"/>
          </a:xfrm>
        </p:spPr>
        <p:txBody>
          <a:bodyPr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801717-EC04-4D9F-BE50-E726ECAC1136}"/>
              </a:ext>
            </a:extLst>
          </p:cNvPr>
          <p:cNvSpPr/>
          <p:nvPr userDrawn="1"/>
        </p:nvSpPr>
        <p:spPr>
          <a:xfrm>
            <a:off x="5017194" y="15234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841E8-8EE7-488E-B7DD-D1F23F79128D}"/>
              </a:ext>
            </a:extLst>
          </p:cNvPr>
          <p:cNvSpPr/>
          <p:nvPr userDrawn="1"/>
        </p:nvSpPr>
        <p:spPr>
          <a:xfrm>
            <a:off x="4300452" y="15234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EF00F-18B6-43AC-BF54-3B4939890FE1}"/>
              </a:ext>
            </a:extLst>
          </p:cNvPr>
          <p:cNvSpPr/>
          <p:nvPr userDrawn="1"/>
        </p:nvSpPr>
        <p:spPr>
          <a:xfrm>
            <a:off x="5375565" y="15234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C54B6B-8A0E-422F-B2FF-A68441C16904}"/>
              </a:ext>
            </a:extLst>
          </p:cNvPr>
          <p:cNvSpPr/>
          <p:nvPr userDrawn="1"/>
        </p:nvSpPr>
        <p:spPr>
          <a:xfrm>
            <a:off x="3583710" y="15234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02B99D-D623-4FE2-BDFD-A23B43BEBBDD}"/>
              </a:ext>
            </a:extLst>
          </p:cNvPr>
          <p:cNvSpPr/>
          <p:nvPr userDrawn="1"/>
        </p:nvSpPr>
        <p:spPr>
          <a:xfrm>
            <a:off x="2866968" y="15234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892CE3-43B8-4AF7-8E2E-1E5C2045F89A}"/>
              </a:ext>
            </a:extLst>
          </p:cNvPr>
          <p:cNvSpPr/>
          <p:nvPr userDrawn="1"/>
        </p:nvSpPr>
        <p:spPr>
          <a:xfrm>
            <a:off x="2150226" y="15234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C5002F-39B4-49E5-B179-A5F9A322772D}"/>
              </a:ext>
            </a:extLst>
          </p:cNvPr>
          <p:cNvSpPr/>
          <p:nvPr userDrawn="1"/>
        </p:nvSpPr>
        <p:spPr>
          <a:xfrm>
            <a:off x="3225339" y="152344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47AC63-E8C8-47EF-BDEA-DF587155527B}"/>
              </a:ext>
            </a:extLst>
          </p:cNvPr>
          <p:cNvSpPr/>
          <p:nvPr userDrawn="1"/>
        </p:nvSpPr>
        <p:spPr>
          <a:xfrm>
            <a:off x="1791855" y="15234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AD15DF-3882-4D15-8A5D-B08B7A32A9B0}"/>
              </a:ext>
            </a:extLst>
          </p:cNvPr>
          <p:cNvSpPr/>
          <p:nvPr userDrawn="1"/>
        </p:nvSpPr>
        <p:spPr>
          <a:xfrm>
            <a:off x="1433484" y="152344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A3B466-F022-4299-8575-4347D62E5ADB}"/>
              </a:ext>
            </a:extLst>
          </p:cNvPr>
          <p:cNvSpPr/>
          <p:nvPr userDrawn="1"/>
        </p:nvSpPr>
        <p:spPr>
          <a:xfrm>
            <a:off x="6092307" y="15234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3BE58-6B70-49F5-8283-BF3B0B35E1D7}"/>
              </a:ext>
            </a:extLst>
          </p:cNvPr>
          <p:cNvSpPr/>
          <p:nvPr userDrawn="1"/>
        </p:nvSpPr>
        <p:spPr>
          <a:xfrm>
            <a:off x="358371" y="152344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5F4154-50AA-4593-A86B-2A7A582D30AA}"/>
              </a:ext>
            </a:extLst>
          </p:cNvPr>
          <p:cNvSpPr/>
          <p:nvPr userDrawn="1"/>
        </p:nvSpPr>
        <p:spPr>
          <a:xfrm>
            <a:off x="4658823" y="152344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35667C-FE54-4C6C-81D2-C117F6848A7C}"/>
              </a:ext>
            </a:extLst>
          </p:cNvPr>
          <p:cNvSpPr/>
          <p:nvPr userDrawn="1"/>
        </p:nvSpPr>
        <p:spPr>
          <a:xfrm>
            <a:off x="1075113" y="15234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327EE7-DDE6-4725-9791-0909802594D4}"/>
              </a:ext>
            </a:extLst>
          </p:cNvPr>
          <p:cNvSpPr/>
          <p:nvPr userDrawn="1"/>
        </p:nvSpPr>
        <p:spPr>
          <a:xfrm>
            <a:off x="2508597" y="152344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80683C-A1F9-41B4-92B6-6690A542A9CA}"/>
              </a:ext>
            </a:extLst>
          </p:cNvPr>
          <p:cNvSpPr/>
          <p:nvPr userDrawn="1"/>
        </p:nvSpPr>
        <p:spPr>
          <a:xfrm>
            <a:off x="716742" y="152344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F012F1-D588-4F57-88B5-6F5532BADA92}"/>
              </a:ext>
            </a:extLst>
          </p:cNvPr>
          <p:cNvSpPr/>
          <p:nvPr userDrawn="1"/>
        </p:nvSpPr>
        <p:spPr>
          <a:xfrm>
            <a:off x="0" y="15234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3FFB96-6B81-475C-995F-610FEC231FEE}"/>
              </a:ext>
            </a:extLst>
          </p:cNvPr>
          <p:cNvSpPr/>
          <p:nvPr userDrawn="1"/>
        </p:nvSpPr>
        <p:spPr>
          <a:xfrm>
            <a:off x="5733936" y="152344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069B2B0-3E3B-4E71-8023-5CEF05BF4DF3}"/>
              </a:ext>
            </a:extLst>
          </p:cNvPr>
          <p:cNvSpPr/>
          <p:nvPr userDrawn="1"/>
        </p:nvSpPr>
        <p:spPr>
          <a:xfrm>
            <a:off x="3942081" y="152344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88EB2E-CD96-47B9-A63A-8D18CCA89512}"/>
              </a:ext>
            </a:extLst>
          </p:cNvPr>
          <p:cNvSpPr/>
          <p:nvPr userDrawn="1"/>
        </p:nvSpPr>
        <p:spPr>
          <a:xfrm>
            <a:off x="11467872" y="15234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38708E-067F-4FA9-BA12-1C4EA2B37A63}"/>
              </a:ext>
            </a:extLst>
          </p:cNvPr>
          <p:cNvSpPr/>
          <p:nvPr userDrawn="1"/>
        </p:nvSpPr>
        <p:spPr>
          <a:xfrm>
            <a:off x="10751130" y="15234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35FFEA-E06D-408B-A778-0B32F03EFF9F}"/>
              </a:ext>
            </a:extLst>
          </p:cNvPr>
          <p:cNvSpPr/>
          <p:nvPr userDrawn="1"/>
        </p:nvSpPr>
        <p:spPr>
          <a:xfrm>
            <a:off x="11826240" y="15234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8561E-6688-489C-BA9B-9C5D3AD90706}"/>
              </a:ext>
            </a:extLst>
          </p:cNvPr>
          <p:cNvSpPr/>
          <p:nvPr userDrawn="1"/>
        </p:nvSpPr>
        <p:spPr>
          <a:xfrm>
            <a:off x="10034388" y="15234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6BE74A-DCDC-4736-A000-7680D880DF04}"/>
              </a:ext>
            </a:extLst>
          </p:cNvPr>
          <p:cNvSpPr/>
          <p:nvPr userDrawn="1"/>
        </p:nvSpPr>
        <p:spPr>
          <a:xfrm>
            <a:off x="9317646" y="15234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030A29-CB1B-4217-961C-E14F3593D004}"/>
              </a:ext>
            </a:extLst>
          </p:cNvPr>
          <p:cNvSpPr/>
          <p:nvPr userDrawn="1"/>
        </p:nvSpPr>
        <p:spPr>
          <a:xfrm>
            <a:off x="8600904" y="15234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0C4995-9291-4EC8-9EE7-99138E697D86}"/>
              </a:ext>
            </a:extLst>
          </p:cNvPr>
          <p:cNvSpPr/>
          <p:nvPr userDrawn="1"/>
        </p:nvSpPr>
        <p:spPr>
          <a:xfrm>
            <a:off x="9676017" y="152344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F7B342-9394-4E5F-BE39-DC03310AD81F}"/>
              </a:ext>
            </a:extLst>
          </p:cNvPr>
          <p:cNvSpPr/>
          <p:nvPr userDrawn="1"/>
        </p:nvSpPr>
        <p:spPr>
          <a:xfrm>
            <a:off x="8242533" y="15234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4940C5-39A1-40E8-8A26-EDA81A5FF6E2}"/>
              </a:ext>
            </a:extLst>
          </p:cNvPr>
          <p:cNvSpPr/>
          <p:nvPr userDrawn="1"/>
        </p:nvSpPr>
        <p:spPr>
          <a:xfrm>
            <a:off x="7884162" y="152344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268A38-2DB0-40ED-A3BD-7B0DBF3DC185}"/>
              </a:ext>
            </a:extLst>
          </p:cNvPr>
          <p:cNvSpPr/>
          <p:nvPr userDrawn="1"/>
        </p:nvSpPr>
        <p:spPr>
          <a:xfrm>
            <a:off x="6809049" y="152344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22658B-4E93-40D4-8683-4BFDB7FD28AC}"/>
              </a:ext>
            </a:extLst>
          </p:cNvPr>
          <p:cNvSpPr/>
          <p:nvPr userDrawn="1"/>
        </p:nvSpPr>
        <p:spPr>
          <a:xfrm>
            <a:off x="11109501" y="152344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E94E203-4D9D-4315-811B-6AEBDA949895}"/>
              </a:ext>
            </a:extLst>
          </p:cNvPr>
          <p:cNvSpPr/>
          <p:nvPr userDrawn="1"/>
        </p:nvSpPr>
        <p:spPr>
          <a:xfrm>
            <a:off x="7525791" y="15234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8DF5A4-693E-486D-BAB8-69D0BDAE74CE}"/>
              </a:ext>
            </a:extLst>
          </p:cNvPr>
          <p:cNvSpPr/>
          <p:nvPr userDrawn="1"/>
        </p:nvSpPr>
        <p:spPr>
          <a:xfrm>
            <a:off x="8959275" y="152344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FBA4F83-ED0B-439D-983D-DBBFB23D2612}"/>
              </a:ext>
            </a:extLst>
          </p:cNvPr>
          <p:cNvSpPr/>
          <p:nvPr userDrawn="1"/>
        </p:nvSpPr>
        <p:spPr>
          <a:xfrm>
            <a:off x="7167420" y="15234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B3F76F-9FC5-454E-9B4F-C471289878CD}"/>
              </a:ext>
            </a:extLst>
          </p:cNvPr>
          <p:cNvSpPr/>
          <p:nvPr userDrawn="1"/>
        </p:nvSpPr>
        <p:spPr>
          <a:xfrm>
            <a:off x="6450678" y="15234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1B303D9-4182-4C78-A463-7ED50F26193B}"/>
              </a:ext>
            </a:extLst>
          </p:cNvPr>
          <p:cNvSpPr/>
          <p:nvPr userDrawn="1"/>
        </p:nvSpPr>
        <p:spPr>
          <a:xfrm>
            <a:off x="10392759" y="152344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F16DA6B-95E3-47E1-84FF-3BC278B4138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56168" y="4922388"/>
            <a:ext cx="2176974" cy="56651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Online Image Placeholder 4">
            <a:extLst>
              <a:ext uri="{FF2B5EF4-FFF2-40B4-BE49-F238E27FC236}">
                <a16:creationId xmlns:a16="http://schemas.microsoft.com/office/drawing/2014/main" id="{CAAD9B35-EE81-48EC-8761-181F054A07C5}"/>
              </a:ext>
            </a:extLst>
          </p:cNvPr>
          <p:cNvSpPr>
            <a:spLocks noGrp="1"/>
          </p:cNvSpPr>
          <p:nvPr>
            <p:ph type="clipArt" sz="quarter" idx="11"/>
          </p:nvPr>
        </p:nvSpPr>
        <p:spPr>
          <a:xfrm>
            <a:off x="1668302" y="3911001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BDA65F58-E1F7-44CA-BD9C-34919803B82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969746" y="4922388"/>
            <a:ext cx="2176974" cy="56651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Online Image Placeholder 4">
            <a:extLst>
              <a:ext uri="{FF2B5EF4-FFF2-40B4-BE49-F238E27FC236}">
                <a16:creationId xmlns:a16="http://schemas.microsoft.com/office/drawing/2014/main" id="{0FC3B20B-4758-4A42-8F93-33F464E4670F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5681880" y="3911001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3235C0E0-A540-41F6-8358-8E19E9EFBA0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50970" y="4922388"/>
            <a:ext cx="2176974" cy="56651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Online Image Placeholder 4">
            <a:extLst>
              <a:ext uri="{FF2B5EF4-FFF2-40B4-BE49-F238E27FC236}">
                <a16:creationId xmlns:a16="http://schemas.microsoft.com/office/drawing/2014/main" id="{D16285A0-0824-4A0A-892F-2ABEEB9CAC28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9763104" y="3911001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74" name="Date Placeholder 3">
            <a:extLst>
              <a:ext uri="{FF2B5EF4-FFF2-40B4-BE49-F238E27FC236}">
                <a16:creationId xmlns:a16="http://schemas.microsoft.com/office/drawing/2014/main" id="{403A449B-E2DB-41B6-A150-A5C66BE78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9/10/2021</a:t>
            </a:r>
            <a:endParaRPr lang="en-US" dirty="0"/>
          </a:p>
        </p:txBody>
      </p:sp>
      <p:sp>
        <p:nvSpPr>
          <p:cNvPr id="75" name="Footer Placeholder 4">
            <a:extLst>
              <a:ext uri="{FF2B5EF4-FFF2-40B4-BE49-F238E27FC236}">
                <a16:creationId xmlns:a16="http://schemas.microsoft.com/office/drawing/2014/main" id="{1D45A931-0FDA-46B3-A78A-EDB46C29F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Skin Care Recommendation Engine</a:t>
            </a:r>
            <a:endParaRPr lang="en-US" dirty="0"/>
          </a:p>
        </p:txBody>
      </p:sp>
      <p:sp>
        <p:nvSpPr>
          <p:cNvPr id="76" name="Slide Number Placeholder 5">
            <a:extLst>
              <a:ext uri="{FF2B5EF4-FFF2-40B4-BE49-F238E27FC236}">
                <a16:creationId xmlns:a16="http://schemas.microsoft.com/office/drawing/2014/main" id="{43592334-BF43-483B-9ED5-B96DF770B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25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602CDF5-333B-4D96-98D8-CDFB79A8430E}"/>
              </a:ext>
            </a:extLst>
          </p:cNvPr>
          <p:cNvSpPr/>
          <p:nvPr userDrawn="1"/>
        </p:nvSpPr>
        <p:spPr>
          <a:xfrm>
            <a:off x="3415570" y="3425047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8C741F-060F-4718-A57B-A1162A01F72C}"/>
              </a:ext>
            </a:extLst>
          </p:cNvPr>
          <p:cNvSpPr/>
          <p:nvPr userDrawn="1"/>
        </p:nvSpPr>
        <p:spPr>
          <a:xfrm>
            <a:off x="1698549" y="3425047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7E4DE3-DDB5-444E-86D9-7B201F0BFC0F}"/>
              </a:ext>
            </a:extLst>
          </p:cNvPr>
          <p:cNvSpPr/>
          <p:nvPr userDrawn="1"/>
        </p:nvSpPr>
        <p:spPr>
          <a:xfrm>
            <a:off x="-12823" y="3425047"/>
            <a:ext cx="1719072" cy="1719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9578" y="1895475"/>
            <a:ext cx="5679621" cy="2413965"/>
          </a:xfrm>
        </p:spPr>
        <p:txBody>
          <a:bodyPr lIns="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9578" y="5597131"/>
            <a:ext cx="5050971" cy="472073"/>
          </a:xfrm>
        </p:spPr>
        <p:txBody>
          <a:bodyPr l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C85266-52B0-409F-8CE4-E444E424D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9578" y="5954904"/>
            <a:ext cx="2200154" cy="569912"/>
          </a:xfrm>
        </p:spPr>
        <p:txBody>
          <a:bodyPr l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55E561-1242-4C3A-8D37-3138CA80547F}"/>
              </a:ext>
            </a:extLst>
          </p:cNvPr>
          <p:cNvSpPr/>
          <p:nvPr userDrawn="1"/>
        </p:nvSpPr>
        <p:spPr>
          <a:xfrm>
            <a:off x="3415570" y="1713063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FF298D-0F6B-4888-9B03-1FDDFE28B82B}"/>
              </a:ext>
            </a:extLst>
          </p:cNvPr>
          <p:cNvSpPr/>
          <p:nvPr userDrawn="1"/>
        </p:nvSpPr>
        <p:spPr>
          <a:xfrm>
            <a:off x="1698549" y="1079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C19AED-A027-4017-B01A-E1E6583F81C6}"/>
              </a:ext>
            </a:extLst>
          </p:cNvPr>
          <p:cNvSpPr/>
          <p:nvPr userDrawn="1"/>
        </p:nvSpPr>
        <p:spPr>
          <a:xfrm>
            <a:off x="1698549" y="1713063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7D0707-6223-4E41-9E36-C3BF6C78CA4D}"/>
              </a:ext>
            </a:extLst>
          </p:cNvPr>
          <p:cNvSpPr/>
          <p:nvPr userDrawn="1"/>
        </p:nvSpPr>
        <p:spPr>
          <a:xfrm>
            <a:off x="1698549" y="5137031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E2D702-5FB5-4F75-B96D-4F210F10EA62}"/>
              </a:ext>
            </a:extLst>
          </p:cNvPr>
          <p:cNvSpPr/>
          <p:nvPr userDrawn="1"/>
        </p:nvSpPr>
        <p:spPr>
          <a:xfrm>
            <a:off x="-12823" y="1079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47C29C-1D94-4217-A4D7-E0E0A8CACEBC}"/>
              </a:ext>
            </a:extLst>
          </p:cNvPr>
          <p:cNvSpPr/>
          <p:nvPr userDrawn="1"/>
        </p:nvSpPr>
        <p:spPr>
          <a:xfrm>
            <a:off x="-12823" y="5137031"/>
            <a:ext cx="1719072" cy="1719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7B163DE2-7989-4B1E-8299-5E64777AFA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15570" y="1079"/>
            <a:ext cx="1719072" cy="1719072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83976C8-BDBA-48C4-AC83-73D1D8F0F1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5570" y="5137031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71082593-1DC5-43B5-947C-7963DD90EB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2823" y="1713063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0222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3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E1FA9687-5666-46AC-B2C5-FDA4A4EF6670}"/>
              </a:ext>
            </a:extLst>
          </p:cNvPr>
          <p:cNvSpPr/>
          <p:nvPr userDrawn="1"/>
        </p:nvSpPr>
        <p:spPr>
          <a:xfrm>
            <a:off x="0" y="3214762"/>
            <a:ext cx="4050792" cy="36406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0B6809-6EF5-4C1C-AE26-93D43D084EE4}"/>
              </a:ext>
            </a:extLst>
          </p:cNvPr>
          <p:cNvSpPr/>
          <p:nvPr userDrawn="1"/>
        </p:nvSpPr>
        <p:spPr>
          <a:xfrm>
            <a:off x="4070604" y="3435824"/>
            <a:ext cx="4050792" cy="3408312"/>
          </a:xfrm>
          <a:prstGeom prst="rect">
            <a:avLst/>
          </a:prstGeom>
          <a:solidFill>
            <a:schemeClr val="accent4"/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DDE35A-F618-42E2-AA04-F609770EFA37}"/>
              </a:ext>
            </a:extLst>
          </p:cNvPr>
          <p:cNvSpPr/>
          <p:nvPr userDrawn="1"/>
        </p:nvSpPr>
        <p:spPr>
          <a:xfrm>
            <a:off x="8153400" y="3204128"/>
            <a:ext cx="4038600" cy="36406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691" y="197877"/>
            <a:ext cx="8042991" cy="1325563"/>
          </a:xfrm>
        </p:spPr>
        <p:txBody>
          <a:bodyPr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801717-EC04-4D9F-BE50-E726ECAC1136}"/>
              </a:ext>
            </a:extLst>
          </p:cNvPr>
          <p:cNvSpPr/>
          <p:nvPr userDrawn="1"/>
        </p:nvSpPr>
        <p:spPr>
          <a:xfrm>
            <a:off x="5017194" y="15234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841E8-8EE7-488E-B7DD-D1F23F79128D}"/>
              </a:ext>
            </a:extLst>
          </p:cNvPr>
          <p:cNvSpPr/>
          <p:nvPr userDrawn="1"/>
        </p:nvSpPr>
        <p:spPr>
          <a:xfrm>
            <a:off x="4300452" y="15234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EF00F-18B6-43AC-BF54-3B4939890FE1}"/>
              </a:ext>
            </a:extLst>
          </p:cNvPr>
          <p:cNvSpPr/>
          <p:nvPr userDrawn="1"/>
        </p:nvSpPr>
        <p:spPr>
          <a:xfrm>
            <a:off x="5375565" y="15234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C54B6B-8A0E-422F-B2FF-A68441C16904}"/>
              </a:ext>
            </a:extLst>
          </p:cNvPr>
          <p:cNvSpPr/>
          <p:nvPr userDrawn="1"/>
        </p:nvSpPr>
        <p:spPr>
          <a:xfrm>
            <a:off x="3583710" y="15234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02B99D-D623-4FE2-BDFD-A23B43BEBBDD}"/>
              </a:ext>
            </a:extLst>
          </p:cNvPr>
          <p:cNvSpPr/>
          <p:nvPr userDrawn="1"/>
        </p:nvSpPr>
        <p:spPr>
          <a:xfrm>
            <a:off x="2866968" y="15234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892CE3-43B8-4AF7-8E2E-1E5C2045F89A}"/>
              </a:ext>
            </a:extLst>
          </p:cNvPr>
          <p:cNvSpPr/>
          <p:nvPr userDrawn="1"/>
        </p:nvSpPr>
        <p:spPr>
          <a:xfrm>
            <a:off x="2150226" y="15234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C5002F-39B4-49E5-B179-A5F9A322772D}"/>
              </a:ext>
            </a:extLst>
          </p:cNvPr>
          <p:cNvSpPr/>
          <p:nvPr userDrawn="1"/>
        </p:nvSpPr>
        <p:spPr>
          <a:xfrm>
            <a:off x="3225339" y="152344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47AC63-E8C8-47EF-BDEA-DF587155527B}"/>
              </a:ext>
            </a:extLst>
          </p:cNvPr>
          <p:cNvSpPr/>
          <p:nvPr userDrawn="1"/>
        </p:nvSpPr>
        <p:spPr>
          <a:xfrm>
            <a:off x="1791855" y="15234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AD15DF-3882-4D15-8A5D-B08B7A32A9B0}"/>
              </a:ext>
            </a:extLst>
          </p:cNvPr>
          <p:cNvSpPr/>
          <p:nvPr userDrawn="1"/>
        </p:nvSpPr>
        <p:spPr>
          <a:xfrm>
            <a:off x="1433484" y="152344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A3B466-F022-4299-8575-4347D62E5ADB}"/>
              </a:ext>
            </a:extLst>
          </p:cNvPr>
          <p:cNvSpPr/>
          <p:nvPr userDrawn="1"/>
        </p:nvSpPr>
        <p:spPr>
          <a:xfrm>
            <a:off x="6092307" y="15234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3BE58-6B70-49F5-8283-BF3B0B35E1D7}"/>
              </a:ext>
            </a:extLst>
          </p:cNvPr>
          <p:cNvSpPr/>
          <p:nvPr userDrawn="1"/>
        </p:nvSpPr>
        <p:spPr>
          <a:xfrm>
            <a:off x="358371" y="152344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5F4154-50AA-4593-A86B-2A7A582D30AA}"/>
              </a:ext>
            </a:extLst>
          </p:cNvPr>
          <p:cNvSpPr/>
          <p:nvPr userDrawn="1"/>
        </p:nvSpPr>
        <p:spPr>
          <a:xfrm>
            <a:off x="4658823" y="152344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35667C-FE54-4C6C-81D2-C117F6848A7C}"/>
              </a:ext>
            </a:extLst>
          </p:cNvPr>
          <p:cNvSpPr/>
          <p:nvPr userDrawn="1"/>
        </p:nvSpPr>
        <p:spPr>
          <a:xfrm>
            <a:off x="1075113" y="15234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327EE7-DDE6-4725-9791-0909802594D4}"/>
              </a:ext>
            </a:extLst>
          </p:cNvPr>
          <p:cNvSpPr/>
          <p:nvPr userDrawn="1"/>
        </p:nvSpPr>
        <p:spPr>
          <a:xfrm>
            <a:off x="2508597" y="152344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80683C-A1F9-41B4-92B6-6690A542A9CA}"/>
              </a:ext>
            </a:extLst>
          </p:cNvPr>
          <p:cNvSpPr/>
          <p:nvPr userDrawn="1"/>
        </p:nvSpPr>
        <p:spPr>
          <a:xfrm>
            <a:off x="716742" y="152344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F012F1-D588-4F57-88B5-6F5532BADA92}"/>
              </a:ext>
            </a:extLst>
          </p:cNvPr>
          <p:cNvSpPr/>
          <p:nvPr userDrawn="1"/>
        </p:nvSpPr>
        <p:spPr>
          <a:xfrm>
            <a:off x="0" y="15234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3FFB96-6B81-475C-995F-610FEC231FEE}"/>
              </a:ext>
            </a:extLst>
          </p:cNvPr>
          <p:cNvSpPr/>
          <p:nvPr userDrawn="1"/>
        </p:nvSpPr>
        <p:spPr>
          <a:xfrm>
            <a:off x="5733936" y="152344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069B2B0-3E3B-4E71-8023-5CEF05BF4DF3}"/>
              </a:ext>
            </a:extLst>
          </p:cNvPr>
          <p:cNvSpPr/>
          <p:nvPr userDrawn="1"/>
        </p:nvSpPr>
        <p:spPr>
          <a:xfrm>
            <a:off x="3942081" y="152344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88EB2E-CD96-47B9-A63A-8D18CCA89512}"/>
              </a:ext>
            </a:extLst>
          </p:cNvPr>
          <p:cNvSpPr/>
          <p:nvPr userDrawn="1"/>
        </p:nvSpPr>
        <p:spPr>
          <a:xfrm>
            <a:off x="11467872" y="15234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38708E-067F-4FA9-BA12-1C4EA2B37A63}"/>
              </a:ext>
            </a:extLst>
          </p:cNvPr>
          <p:cNvSpPr/>
          <p:nvPr userDrawn="1"/>
        </p:nvSpPr>
        <p:spPr>
          <a:xfrm>
            <a:off x="10751130" y="15234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35FFEA-E06D-408B-A778-0B32F03EFF9F}"/>
              </a:ext>
            </a:extLst>
          </p:cNvPr>
          <p:cNvSpPr/>
          <p:nvPr userDrawn="1"/>
        </p:nvSpPr>
        <p:spPr>
          <a:xfrm>
            <a:off x="11826240" y="15234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8561E-6688-489C-BA9B-9C5D3AD90706}"/>
              </a:ext>
            </a:extLst>
          </p:cNvPr>
          <p:cNvSpPr/>
          <p:nvPr userDrawn="1"/>
        </p:nvSpPr>
        <p:spPr>
          <a:xfrm>
            <a:off x="10034388" y="15234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6BE74A-DCDC-4736-A000-7680D880DF04}"/>
              </a:ext>
            </a:extLst>
          </p:cNvPr>
          <p:cNvSpPr/>
          <p:nvPr userDrawn="1"/>
        </p:nvSpPr>
        <p:spPr>
          <a:xfrm>
            <a:off x="9317646" y="15234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030A29-CB1B-4217-961C-E14F3593D004}"/>
              </a:ext>
            </a:extLst>
          </p:cNvPr>
          <p:cNvSpPr/>
          <p:nvPr userDrawn="1"/>
        </p:nvSpPr>
        <p:spPr>
          <a:xfrm>
            <a:off x="8600904" y="15234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0C4995-9291-4EC8-9EE7-99138E697D86}"/>
              </a:ext>
            </a:extLst>
          </p:cNvPr>
          <p:cNvSpPr/>
          <p:nvPr userDrawn="1"/>
        </p:nvSpPr>
        <p:spPr>
          <a:xfrm>
            <a:off x="9676017" y="152344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F7B342-9394-4E5F-BE39-DC03310AD81F}"/>
              </a:ext>
            </a:extLst>
          </p:cNvPr>
          <p:cNvSpPr/>
          <p:nvPr userDrawn="1"/>
        </p:nvSpPr>
        <p:spPr>
          <a:xfrm>
            <a:off x="8242533" y="15234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4940C5-39A1-40E8-8A26-EDA81A5FF6E2}"/>
              </a:ext>
            </a:extLst>
          </p:cNvPr>
          <p:cNvSpPr/>
          <p:nvPr userDrawn="1"/>
        </p:nvSpPr>
        <p:spPr>
          <a:xfrm>
            <a:off x="7884162" y="152344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268A38-2DB0-40ED-A3BD-7B0DBF3DC185}"/>
              </a:ext>
            </a:extLst>
          </p:cNvPr>
          <p:cNvSpPr/>
          <p:nvPr userDrawn="1"/>
        </p:nvSpPr>
        <p:spPr>
          <a:xfrm>
            <a:off x="6809049" y="152344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22658B-4E93-40D4-8683-4BFDB7FD28AC}"/>
              </a:ext>
            </a:extLst>
          </p:cNvPr>
          <p:cNvSpPr/>
          <p:nvPr userDrawn="1"/>
        </p:nvSpPr>
        <p:spPr>
          <a:xfrm>
            <a:off x="11109501" y="152344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E94E203-4D9D-4315-811B-6AEBDA949895}"/>
              </a:ext>
            </a:extLst>
          </p:cNvPr>
          <p:cNvSpPr/>
          <p:nvPr userDrawn="1"/>
        </p:nvSpPr>
        <p:spPr>
          <a:xfrm>
            <a:off x="7525791" y="15234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8DF5A4-693E-486D-BAB8-69D0BDAE74CE}"/>
              </a:ext>
            </a:extLst>
          </p:cNvPr>
          <p:cNvSpPr/>
          <p:nvPr userDrawn="1"/>
        </p:nvSpPr>
        <p:spPr>
          <a:xfrm>
            <a:off x="8959275" y="152344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FBA4F83-ED0B-439D-983D-DBBFB23D2612}"/>
              </a:ext>
            </a:extLst>
          </p:cNvPr>
          <p:cNvSpPr/>
          <p:nvPr userDrawn="1"/>
        </p:nvSpPr>
        <p:spPr>
          <a:xfrm>
            <a:off x="7167420" y="15234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B3F76F-9FC5-454E-9B4F-C471289878CD}"/>
              </a:ext>
            </a:extLst>
          </p:cNvPr>
          <p:cNvSpPr/>
          <p:nvPr userDrawn="1"/>
        </p:nvSpPr>
        <p:spPr>
          <a:xfrm>
            <a:off x="6450678" y="15234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1B303D9-4182-4C78-A463-7ED50F26193B}"/>
              </a:ext>
            </a:extLst>
          </p:cNvPr>
          <p:cNvSpPr/>
          <p:nvPr userDrawn="1"/>
        </p:nvSpPr>
        <p:spPr>
          <a:xfrm>
            <a:off x="10392759" y="152344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F16DA6B-95E3-47E1-84FF-3BC278B4138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56168" y="4922388"/>
            <a:ext cx="2176974" cy="56651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Online Image Placeholder 4">
            <a:extLst>
              <a:ext uri="{FF2B5EF4-FFF2-40B4-BE49-F238E27FC236}">
                <a16:creationId xmlns:a16="http://schemas.microsoft.com/office/drawing/2014/main" id="{CAAD9B35-EE81-48EC-8761-181F054A07C5}"/>
              </a:ext>
            </a:extLst>
          </p:cNvPr>
          <p:cNvSpPr>
            <a:spLocks noGrp="1"/>
          </p:cNvSpPr>
          <p:nvPr>
            <p:ph type="clipArt" sz="quarter" idx="11"/>
          </p:nvPr>
        </p:nvSpPr>
        <p:spPr>
          <a:xfrm>
            <a:off x="1668302" y="3911001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BDA65F58-E1F7-44CA-BD9C-34919803B82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969746" y="4922388"/>
            <a:ext cx="2176974" cy="56651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Online Image Placeholder 4">
            <a:extLst>
              <a:ext uri="{FF2B5EF4-FFF2-40B4-BE49-F238E27FC236}">
                <a16:creationId xmlns:a16="http://schemas.microsoft.com/office/drawing/2014/main" id="{0FC3B20B-4758-4A42-8F93-33F464E4670F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5681880" y="3911001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3235C0E0-A540-41F6-8358-8E19E9EFBA0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50970" y="4922388"/>
            <a:ext cx="2176974" cy="56651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Online Image Placeholder 4">
            <a:extLst>
              <a:ext uri="{FF2B5EF4-FFF2-40B4-BE49-F238E27FC236}">
                <a16:creationId xmlns:a16="http://schemas.microsoft.com/office/drawing/2014/main" id="{D16285A0-0824-4A0A-892F-2ABEEB9CAC28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9763104" y="3911001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74" name="Date Placeholder 3">
            <a:extLst>
              <a:ext uri="{FF2B5EF4-FFF2-40B4-BE49-F238E27FC236}">
                <a16:creationId xmlns:a16="http://schemas.microsoft.com/office/drawing/2014/main" id="{403A449B-E2DB-41B6-A150-A5C66BE78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9/10/2021</a:t>
            </a:r>
            <a:endParaRPr lang="en-US" dirty="0"/>
          </a:p>
        </p:txBody>
      </p:sp>
      <p:sp>
        <p:nvSpPr>
          <p:cNvPr id="75" name="Footer Placeholder 4">
            <a:extLst>
              <a:ext uri="{FF2B5EF4-FFF2-40B4-BE49-F238E27FC236}">
                <a16:creationId xmlns:a16="http://schemas.microsoft.com/office/drawing/2014/main" id="{1D45A931-0FDA-46B3-A78A-EDB46C29F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Skin Care Recommendation Engine</a:t>
            </a:r>
            <a:endParaRPr lang="en-US" dirty="0"/>
          </a:p>
        </p:txBody>
      </p:sp>
      <p:sp>
        <p:nvSpPr>
          <p:cNvPr id="76" name="Slide Number Placeholder 5">
            <a:extLst>
              <a:ext uri="{FF2B5EF4-FFF2-40B4-BE49-F238E27FC236}">
                <a16:creationId xmlns:a16="http://schemas.microsoft.com/office/drawing/2014/main" id="{43592334-BF43-483B-9ED5-B96DF770B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BE34C05-2746-4989-ABDE-94F62F8704A7}"/>
              </a:ext>
            </a:extLst>
          </p:cNvPr>
          <p:cNvSpPr/>
          <p:nvPr userDrawn="1"/>
        </p:nvSpPr>
        <p:spPr>
          <a:xfrm>
            <a:off x="9334" y="1"/>
            <a:ext cx="4041671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4BDD7B2-6158-409D-8A64-F987DE857A66}"/>
              </a:ext>
            </a:extLst>
          </p:cNvPr>
          <p:cNvSpPr/>
          <p:nvPr userDrawn="1"/>
        </p:nvSpPr>
        <p:spPr>
          <a:xfrm>
            <a:off x="8133821" y="-3810"/>
            <a:ext cx="4050792" cy="3411544"/>
          </a:xfrm>
          <a:prstGeom prst="rect">
            <a:avLst/>
          </a:prstGeom>
          <a:solidFill>
            <a:schemeClr val="accent4"/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30D7F55-255D-4B2D-BF45-34CE8EDD9A8D}"/>
              </a:ext>
            </a:extLst>
          </p:cNvPr>
          <p:cNvSpPr/>
          <p:nvPr userDrawn="1"/>
        </p:nvSpPr>
        <p:spPr>
          <a:xfrm>
            <a:off x="8141745" y="-3810"/>
            <a:ext cx="4050792" cy="34540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820B421-56E9-4A91-871F-54D48BC0539A}"/>
              </a:ext>
            </a:extLst>
          </p:cNvPr>
          <p:cNvSpPr/>
          <p:nvPr userDrawn="1"/>
        </p:nvSpPr>
        <p:spPr>
          <a:xfrm>
            <a:off x="4038600" y="6823"/>
            <a:ext cx="4087160" cy="3429000"/>
          </a:xfrm>
          <a:prstGeom prst="rect">
            <a:avLst/>
          </a:prstGeom>
          <a:solidFill>
            <a:schemeClr val="accent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B006210-5920-4478-9212-1377CA99E157}"/>
              </a:ext>
            </a:extLst>
          </p:cNvPr>
          <p:cNvSpPr/>
          <p:nvPr userDrawn="1"/>
        </p:nvSpPr>
        <p:spPr>
          <a:xfrm>
            <a:off x="5017194" y="-16144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189BEB1-36D6-4675-BB47-2DC6D2B2C49A}"/>
              </a:ext>
            </a:extLst>
          </p:cNvPr>
          <p:cNvSpPr/>
          <p:nvPr userDrawn="1"/>
        </p:nvSpPr>
        <p:spPr>
          <a:xfrm>
            <a:off x="4300452" y="-16144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6B4D3F9-A84E-4BE0-A73A-A143AA87DE7B}"/>
              </a:ext>
            </a:extLst>
          </p:cNvPr>
          <p:cNvSpPr/>
          <p:nvPr userDrawn="1"/>
        </p:nvSpPr>
        <p:spPr>
          <a:xfrm>
            <a:off x="5375565" y="-16144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62B855B-9273-4C67-A24E-88A6F504FE70}"/>
              </a:ext>
            </a:extLst>
          </p:cNvPr>
          <p:cNvSpPr/>
          <p:nvPr userDrawn="1"/>
        </p:nvSpPr>
        <p:spPr>
          <a:xfrm>
            <a:off x="3583710" y="-16144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E649E79-BC6B-4CDF-B4C2-834630FA85B8}"/>
              </a:ext>
            </a:extLst>
          </p:cNvPr>
          <p:cNvSpPr/>
          <p:nvPr userDrawn="1"/>
        </p:nvSpPr>
        <p:spPr>
          <a:xfrm>
            <a:off x="2866968" y="-16144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49070E9-D39F-4887-B58E-9F22A90E5209}"/>
              </a:ext>
            </a:extLst>
          </p:cNvPr>
          <p:cNvSpPr/>
          <p:nvPr userDrawn="1"/>
        </p:nvSpPr>
        <p:spPr>
          <a:xfrm>
            <a:off x="2150226" y="-16144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075FACA-49CF-43E3-B0CB-3288776F3138}"/>
              </a:ext>
            </a:extLst>
          </p:cNvPr>
          <p:cNvSpPr/>
          <p:nvPr userDrawn="1"/>
        </p:nvSpPr>
        <p:spPr>
          <a:xfrm>
            <a:off x="3225339" y="-16144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CA5DACB-2D35-41A1-9B9C-C75FCC2E1A59}"/>
              </a:ext>
            </a:extLst>
          </p:cNvPr>
          <p:cNvSpPr/>
          <p:nvPr userDrawn="1"/>
        </p:nvSpPr>
        <p:spPr>
          <a:xfrm>
            <a:off x="1791855" y="-16144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9ED8490-FDB2-410A-ABA2-79FE32DD230F}"/>
              </a:ext>
            </a:extLst>
          </p:cNvPr>
          <p:cNvSpPr/>
          <p:nvPr userDrawn="1"/>
        </p:nvSpPr>
        <p:spPr>
          <a:xfrm>
            <a:off x="1433484" y="-16144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8040752-0B20-4C34-8E1E-C3F0E1A454EB}"/>
              </a:ext>
            </a:extLst>
          </p:cNvPr>
          <p:cNvSpPr/>
          <p:nvPr userDrawn="1"/>
        </p:nvSpPr>
        <p:spPr>
          <a:xfrm>
            <a:off x="6092307" y="-16144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B549FE7-8098-46C3-BBF4-E4C06778A286}"/>
              </a:ext>
            </a:extLst>
          </p:cNvPr>
          <p:cNvSpPr/>
          <p:nvPr userDrawn="1"/>
        </p:nvSpPr>
        <p:spPr>
          <a:xfrm>
            <a:off x="358371" y="-16144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93DDF04-BC06-4E1E-AED5-A5FF8A8494FD}"/>
              </a:ext>
            </a:extLst>
          </p:cNvPr>
          <p:cNvSpPr/>
          <p:nvPr userDrawn="1"/>
        </p:nvSpPr>
        <p:spPr>
          <a:xfrm>
            <a:off x="4658823" y="-16144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7FE640A-E406-4F9C-AF72-747718F4A0D5}"/>
              </a:ext>
            </a:extLst>
          </p:cNvPr>
          <p:cNvSpPr/>
          <p:nvPr userDrawn="1"/>
        </p:nvSpPr>
        <p:spPr>
          <a:xfrm>
            <a:off x="1075113" y="-16144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A293D6D-5532-44BC-8442-D9F84744BDDF}"/>
              </a:ext>
            </a:extLst>
          </p:cNvPr>
          <p:cNvSpPr/>
          <p:nvPr userDrawn="1"/>
        </p:nvSpPr>
        <p:spPr>
          <a:xfrm>
            <a:off x="2508597" y="-16144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9F24413-CF27-4A2E-9B1C-B777BED1F426}"/>
              </a:ext>
            </a:extLst>
          </p:cNvPr>
          <p:cNvSpPr/>
          <p:nvPr userDrawn="1"/>
        </p:nvSpPr>
        <p:spPr>
          <a:xfrm>
            <a:off x="716742" y="-16144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112DF96-0AE7-43F5-9D68-5B10075434BE}"/>
              </a:ext>
            </a:extLst>
          </p:cNvPr>
          <p:cNvSpPr/>
          <p:nvPr userDrawn="1"/>
        </p:nvSpPr>
        <p:spPr>
          <a:xfrm>
            <a:off x="0" y="-16144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943267B-E8D6-4F4D-B604-816BA254BFC9}"/>
              </a:ext>
            </a:extLst>
          </p:cNvPr>
          <p:cNvSpPr/>
          <p:nvPr userDrawn="1"/>
        </p:nvSpPr>
        <p:spPr>
          <a:xfrm>
            <a:off x="5733936" y="-16144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76E872A-08FB-4C5F-93E8-1CA0721B479E}"/>
              </a:ext>
            </a:extLst>
          </p:cNvPr>
          <p:cNvSpPr/>
          <p:nvPr userDrawn="1"/>
        </p:nvSpPr>
        <p:spPr>
          <a:xfrm>
            <a:off x="3942081" y="-16144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CD7285C-D132-4234-A39C-6D2309342739}"/>
              </a:ext>
            </a:extLst>
          </p:cNvPr>
          <p:cNvSpPr/>
          <p:nvPr userDrawn="1"/>
        </p:nvSpPr>
        <p:spPr>
          <a:xfrm>
            <a:off x="11467872" y="-16144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0D59F3E-9F05-4EC6-9871-1BA01BA6E2FB}"/>
              </a:ext>
            </a:extLst>
          </p:cNvPr>
          <p:cNvSpPr/>
          <p:nvPr userDrawn="1"/>
        </p:nvSpPr>
        <p:spPr>
          <a:xfrm>
            <a:off x="10751130" y="-16144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852F31A-2585-4278-86BF-E59042D355AE}"/>
              </a:ext>
            </a:extLst>
          </p:cNvPr>
          <p:cNvSpPr/>
          <p:nvPr userDrawn="1"/>
        </p:nvSpPr>
        <p:spPr>
          <a:xfrm>
            <a:off x="11826240" y="-16144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F9F0CEB-AB42-4DE9-ADA9-DFB0F7FF1A4E}"/>
              </a:ext>
            </a:extLst>
          </p:cNvPr>
          <p:cNvSpPr/>
          <p:nvPr userDrawn="1"/>
        </p:nvSpPr>
        <p:spPr>
          <a:xfrm>
            <a:off x="10034388" y="-16144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5EFCE1E-E1CC-4B9E-A151-EFF8A95A0722}"/>
              </a:ext>
            </a:extLst>
          </p:cNvPr>
          <p:cNvSpPr/>
          <p:nvPr userDrawn="1"/>
        </p:nvSpPr>
        <p:spPr>
          <a:xfrm>
            <a:off x="9317646" y="-16144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4B7F01-06BA-4616-AB91-F8879A6B6F85}"/>
              </a:ext>
            </a:extLst>
          </p:cNvPr>
          <p:cNvSpPr/>
          <p:nvPr userDrawn="1"/>
        </p:nvSpPr>
        <p:spPr>
          <a:xfrm>
            <a:off x="8600904" y="-16144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36CC201-6796-434E-9628-FB9B64273BE9}"/>
              </a:ext>
            </a:extLst>
          </p:cNvPr>
          <p:cNvSpPr/>
          <p:nvPr userDrawn="1"/>
        </p:nvSpPr>
        <p:spPr>
          <a:xfrm>
            <a:off x="9676017" y="-16144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283C765-5C1F-4E98-9819-7E16B8B6483D}"/>
              </a:ext>
            </a:extLst>
          </p:cNvPr>
          <p:cNvSpPr/>
          <p:nvPr userDrawn="1"/>
        </p:nvSpPr>
        <p:spPr>
          <a:xfrm>
            <a:off x="8242533" y="-16144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AA00B69-2BE0-45D4-9C80-94029C6B9C19}"/>
              </a:ext>
            </a:extLst>
          </p:cNvPr>
          <p:cNvSpPr/>
          <p:nvPr userDrawn="1"/>
        </p:nvSpPr>
        <p:spPr>
          <a:xfrm>
            <a:off x="7884162" y="-16144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054FDE9-946A-4DEF-AE62-3A9374D25448}"/>
              </a:ext>
            </a:extLst>
          </p:cNvPr>
          <p:cNvSpPr/>
          <p:nvPr userDrawn="1"/>
        </p:nvSpPr>
        <p:spPr>
          <a:xfrm>
            <a:off x="6809049" y="-16144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39B7345-7B03-48AB-BAD3-85886301E4B9}"/>
              </a:ext>
            </a:extLst>
          </p:cNvPr>
          <p:cNvSpPr/>
          <p:nvPr userDrawn="1"/>
        </p:nvSpPr>
        <p:spPr>
          <a:xfrm>
            <a:off x="11109501" y="-16144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4ED7DCC-9B69-4E69-963D-F4CB01E25F18}"/>
              </a:ext>
            </a:extLst>
          </p:cNvPr>
          <p:cNvSpPr/>
          <p:nvPr userDrawn="1"/>
        </p:nvSpPr>
        <p:spPr>
          <a:xfrm>
            <a:off x="7525791" y="-16144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9BC40B5-D8A5-4585-953A-207F20B2739A}"/>
              </a:ext>
            </a:extLst>
          </p:cNvPr>
          <p:cNvSpPr/>
          <p:nvPr userDrawn="1"/>
        </p:nvSpPr>
        <p:spPr>
          <a:xfrm>
            <a:off x="8959275" y="-16144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C3AFDB1-3843-4120-A3D2-53D25FAB065B}"/>
              </a:ext>
            </a:extLst>
          </p:cNvPr>
          <p:cNvSpPr/>
          <p:nvPr userDrawn="1"/>
        </p:nvSpPr>
        <p:spPr>
          <a:xfrm>
            <a:off x="7167420" y="-16144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E51315F-C9B1-4D84-9869-2DC748B2D4DF}"/>
              </a:ext>
            </a:extLst>
          </p:cNvPr>
          <p:cNvSpPr/>
          <p:nvPr userDrawn="1"/>
        </p:nvSpPr>
        <p:spPr>
          <a:xfrm>
            <a:off x="6450678" y="-16144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F606855-73A9-4408-936C-2D021E17204A}"/>
              </a:ext>
            </a:extLst>
          </p:cNvPr>
          <p:cNvSpPr/>
          <p:nvPr userDrawn="1"/>
        </p:nvSpPr>
        <p:spPr>
          <a:xfrm>
            <a:off x="10392759" y="-16144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A0D0925-17B9-4725-8621-D1832BA1307A}"/>
              </a:ext>
            </a:extLst>
          </p:cNvPr>
          <p:cNvSpPr/>
          <p:nvPr userDrawn="1"/>
        </p:nvSpPr>
        <p:spPr>
          <a:xfrm>
            <a:off x="5009805" y="64922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20B8ACA-30D8-48D6-84F0-970BC93C41D6}"/>
              </a:ext>
            </a:extLst>
          </p:cNvPr>
          <p:cNvSpPr/>
          <p:nvPr userDrawn="1"/>
        </p:nvSpPr>
        <p:spPr>
          <a:xfrm>
            <a:off x="4293063" y="64922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46FC211-BD39-41D7-8A78-DBA147CD53F8}"/>
              </a:ext>
            </a:extLst>
          </p:cNvPr>
          <p:cNvSpPr/>
          <p:nvPr userDrawn="1"/>
        </p:nvSpPr>
        <p:spPr>
          <a:xfrm>
            <a:off x="5368176" y="64922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E647558-78C2-485D-9908-7BD10ACE0BBB}"/>
              </a:ext>
            </a:extLst>
          </p:cNvPr>
          <p:cNvSpPr/>
          <p:nvPr userDrawn="1"/>
        </p:nvSpPr>
        <p:spPr>
          <a:xfrm>
            <a:off x="3576321" y="64922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1551BD9-CC47-426F-A575-56376C90FE9B}"/>
              </a:ext>
            </a:extLst>
          </p:cNvPr>
          <p:cNvSpPr/>
          <p:nvPr userDrawn="1"/>
        </p:nvSpPr>
        <p:spPr>
          <a:xfrm>
            <a:off x="2859579" y="64922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E20AFBF-E02E-4A0C-8A1E-B644CF4AEEEF}"/>
              </a:ext>
            </a:extLst>
          </p:cNvPr>
          <p:cNvSpPr/>
          <p:nvPr userDrawn="1"/>
        </p:nvSpPr>
        <p:spPr>
          <a:xfrm>
            <a:off x="2142837" y="64922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7A9F591-DBA7-4C97-A945-915F7BFB653B}"/>
              </a:ext>
            </a:extLst>
          </p:cNvPr>
          <p:cNvSpPr/>
          <p:nvPr userDrawn="1"/>
        </p:nvSpPr>
        <p:spPr>
          <a:xfrm>
            <a:off x="3217950" y="649224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B5BF0EE-F773-49BD-8012-523475ABE136}"/>
              </a:ext>
            </a:extLst>
          </p:cNvPr>
          <p:cNvSpPr/>
          <p:nvPr userDrawn="1"/>
        </p:nvSpPr>
        <p:spPr>
          <a:xfrm>
            <a:off x="1784466" y="64922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E349F9E-B18F-4EB4-9950-8C8B5F13FEC3}"/>
              </a:ext>
            </a:extLst>
          </p:cNvPr>
          <p:cNvSpPr/>
          <p:nvPr userDrawn="1"/>
        </p:nvSpPr>
        <p:spPr>
          <a:xfrm>
            <a:off x="1426095" y="649224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EC8B871-69D8-4FBF-B3BD-C41B44AF8D7E}"/>
              </a:ext>
            </a:extLst>
          </p:cNvPr>
          <p:cNvSpPr/>
          <p:nvPr userDrawn="1"/>
        </p:nvSpPr>
        <p:spPr>
          <a:xfrm>
            <a:off x="6084918" y="64922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8C555A2-3403-4C87-A392-F8BBA8091C36}"/>
              </a:ext>
            </a:extLst>
          </p:cNvPr>
          <p:cNvSpPr/>
          <p:nvPr userDrawn="1"/>
        </p:nvSpPr>
        <p:spPr>
          <a:xfrm>
            <a:off x="350982" y="649224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584A2FB-2AB0-4C8F-8221-877E6D5D05A7}"/>
              </a:ext>
            </a:extLst>
          </p:cNvPr>
          <p:cNvSpPr/>
          <p:nvPr userDrawn="1"/>
        </p:nvSpPr>
        <p:spPr>
          <a:xfrm>
            <a:off x="4651434" y="649224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265D2CA-BDA2-43AA-9452-66E74E28B4B6}"/>
              </a:ext>
            </a:extLst>
          </p:cNvPr>
          <p:cNvSpPr/>
          <p:nvPr userDrawn="1"/>
        </p:nvSpPr>
        <p:spPr>
          <a:xfrm>
            <a:off x="1067724" y="64922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091649B-7947-4E1F-8823-53A2401C3D35}"/>
              </a:ext>
            </a:extLst>
          </p:cNvPr>
          <p:cNvSpPr/>
          <p:nvPr userDrawn="1"/>
        </p:nvSpPr>
        <p:spPr>
          <a:xfrm>
            <a:off x="2501208" y="649224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6F78CD1-12EF-4B62-8717-E602BF9F19A6}"/>
              </a:ext>
            </a:extLst>
          </p:cNvPr>
          <p:cNvSpPr/>
          <p:nvPr userDrawn="1"/>
        </p:nvSpPr>
        <p:spPr>
          <a:xfrm>
            <a:off x="709353" y="649224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52ADD07-B463-45C1-ABF6-F14135359C18}"/>
              </a:ext>
            </a:extLst>
          </p:cNvPr>
          <p:cNvSpPr/>
          <p:nvPr userDrawn="1"/>
        </p:nvSpPr>
        <p:spPr>
          <a:xfrm>
            <a:off x="-7389" y="64922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B1F62B9-A390-41F4-8EBE-55E1813B354B}"/>
              </a:ext>
            </a:extLst>
          </p:cNvPr>
          <p:cNvSpPr/>
          <p:nvPr userDrawn="1"/>
        </p:nvSpPr>
        <p:spPr>
          <a:xfrm>
            <a:off x="5726547" y="649224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4259BD1-2BEE-424F-AC01-366A67776461}"/>
              </a:ext>
            </a:extLst>
          </p:cNvPr>
          <p:cNvSpPr/>
          <p:nvPr userDrawn="1"/>
        </p:nvSpPr>
        <p:spPr>
          <a:xfrm>
            <a:off x="3934692" y="649224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D618213-1F0C-4299-8545-6441B4E7955E}"/>
              </a:ext>
            </a:extLst>
          </p:cNvPr>
          <p:cNvSpPr/>
          <p:nvPr userDrawn="1"/>
        </p:nvSpPr>
        <p:spPr>
          <a:xfrm>
            <a:off x="11460483" y="64922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789ED32-C667-4121-9CC3-5A68C1BA33B0}"/>
              </a:ext>
            </a:extLst>
          </p:cNvPr>
          <p:cNvSpPr/>
          <p:nvPr userDrawn="1"/>
        </p:nvSpPr>
        <p:spPr>
          <a:xfrm>
            <a:off x="10743741" y="64922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FE28CC8-E78A-4433-8C9F-7BEB5B25A45C}"/>
              </a:ext>
            </a:extLst>
          </p:cNvPr>
          <p:cNvSpPr/>
          <p:nvPr userDrawn="1"/>
        </p:nvSpPr>
        <p:spPr>
          <a:xfrm>
            <a:off x="11818851" y="64922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F416C9C-0820-4FC5-AC27-34004681C480}"/>
              </a:ext>
            </a:extLst>
          </p:cNvPr>
          <p:cNvSpPr/>
          <p:nvPr userDrawn="1"/>
        </p:nvSpPr>
        <p:spPr>
          <a:xfrm>
            <a:off x="10026999" y="64922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CC31771-06EF-4B98-8F1B-33DD59B11E7E}"/>
              </a:ext>
            </a:extLst>
          </p:cNvPr>
          <p:cNvSpPr/>
          <p:nvPr userDrawn="1"/>
        </p:nvSpPr>
        <p:spPr>
          <a:xfrm>
            <a:off x="9310257" y="64922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2A2E141-0601-4A4A-9179-A675128BE033}"/>
              </a:ext>
            </a:extLst>
          </p:cNvPr>
          <p:cNvSpPr/>
          <p:nvPr userDrawn="1"/>
        </p:nvSpPr>
        <p:spPr>
          <a:xfrm>
            <a:off x="8593515" y="64922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C9967F5-42CC-4791-8672-368C0407BBAF}"/>
              </a:ext>
            </a:extLst>
          </p:cNvPr>
          <p:cNvSpPr/>
          <p:nvPr userDrawn="1"/>
        </p:nvSpPr>
        <p:spPr>
          <a:xfrm>
            <a:off x="9668628" y="649224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430F99F-44F2-44F2-88E9-F63116E7BE5C}"/>
              </a:ext>
            </a:extLst>
          </p:cNvPr>
          <p:cNvSpPr/>
          <p:nvPr userDrawn="1"/>
        </p:nvSpPr>
        <p:spPr>
          <a:xfrm>
            <a:off x="8235144" y="64922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B9330AD-A5FC-4FFE-B29C-0E8AA440A650}"/>
              </a:ext>
            </a:extLst>
          </p:cNvPr>
          <p:cNvSpPr/>
          <p:nvPr userDrawn="1"/>
        </p:nvSpPr>
        <p:spPr>
          <a:xfrm>
            <a:off x="7876773" y="649224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F5AA2BCB-AC1E-4172-9EF9-2DBC4DCEE40B}"/>
              </a:ext>
            </a:extLst>
          </p:cNvPr>
          <p:cNvSpPr/>
          <p:nvPr userDrawn="1"/>
        </p:nvSpPr>
        <p:spPr>
          <a:xfrm>
            <a:off x="6801660" y="649224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21912DE-2EC7-488E-89D6-5F8FD44E5511}"/>
              </a:ext>
            </a:extLst>
          </p:cNvPr>
          <p:cNvSpPr/>
          <p:nvPr userDrawn="1"/>
        </p:nvSpPr>
        <p:spPr>
          <a:xfrm>
            <a:off x="11102112" y="649224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4618A4B-24BE-4A8C-A8AD-EF99C12BD65C}"/>
              </a:ext>
            </a:extLst>
          </p:cNvPr>
          <p:cNvSpPr/>
          <p:nvPr userDrawn="1"/>
        </p:nvSpPr>
        <p:spPr>
          <a:xfrm>
            <a:off x="7518402" y="64922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5971067-ED35-4249-8DB7-D30594F796CB}"/>
              </a:ext>
            </a:extLst>
          </p:cNvPr>
          <p:cNvSpPr/>
          <p:nvPr userDrawn="1"/>
        </p:nvSpPr>
        <p:spPr>
          <a:xfrm>
            <a:off x="8951886" y="649224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D582100-D89A-4427-A9A1-02627FD391F4}"/>
              </a:ext>
            </a:extLst>
          </p:cNvPr>
          <p:cNvSpPr/>
          <p:nvPr userDrawn="1"/>
        </p:nvSpPr>
        <p:spPr>
          <a:xfrm>
            <a:off x="7160031" y="649224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C7B637D-AB86-46FE-9112-1674D2B4234C}"/>
              </a:ext>
            </a:extLst>
          </p:cNvPr>
          <p:cNvSpPr/>
          <p:nvPr userDrawn="1"/>
        </p:nvSpPr>
        <p:spPr>
          <a:xfrm>
            <a:off x="6443289" y="649224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94A6A63-7BA5-4005-AF7D-86A0E37C314D}"/>
              </a:ext>
            </a:extLst>
          </p:cNvPr>
          <p:cNvSpPr/>
          <p:nvPr userDrawn="1"/>
        </p:nvSpPr>
        <p:spPr>
          <a:xfrm>
            <a:off x="10385370" y="649224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88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3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E1FA9687-5666-46AC-B2C5-FDA4A4EF6670}"/>
              </a:ext>
            </a:extLst>
          </p:cNvPr>
          <p:cNvSpPr/>
          <p:nvPr userDrawn="1"/>
        </p:nvSpPr>
        <p:spPr>
          <a:xfrm>
            <a:off x="0" y="3214762"/>
            <a:ext cx="4050791" cy="3643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0B6809-6EF5-4C1C-AE26-93D43D084EE4}"/>
              </a:ext>
            </a:extLst>
          </p:cNvPr>
          <p:cNvSpPr/>
          <p:nvPr userDrawn="1"/>
        </p:nvSpPr>
        <p:spPr>
          <a:xfrm>
            <a:off x="4038064" y="3435824"/>
            <a:ext cx="4095620" cy="3431410"/>
          </a:xfrm>
          <a:prstGeom prst="rect">
            <a:avLst/>
          </a:prstGeom>
          <a:solidFill>
            <a:schemeClr val="accent5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DDE35A-F618-42E2-AA04-F609770EFA37}"/>
              </a:ext>
            </a:extLst>
          </p:cNvPr>
          <p:cNvSpPr/>
          <p:nvPr userDrawn="1"/>
        </p:nvSpPr>
        <p:spPr>
          <a:xfrm>
            <a:off x="8115340" y="3204128"/>
            <a:ext cx="4076659" cy="3643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693" y="197877"/>
            <a:ext cx="8042989" cy="1326495"/>
          </a:xfrm>
        </p:spPr>
        <p:txBody>
          <a:bodyPr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801717-EC04-4D9F-BE50-E726ECAC1136}"/>
              </a:ext>
            </a:extLst>
          </p:cNvPr>
          <p:cNvSpPr/>
          <p:nvPr userDrawn="1"/>
        </p:nvSpPr>
        <p:spPr>
          <a:xfrm>
            <a:off x="5017194" y="1523439"/>
            <a:ext cx="365760" cy="3660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841E8-8EE7-488E-B7DD-D1F23F79128D}"/>
              </a:ext>
            </a:extLst>
          </p:cNvPr>
          <p:cNvSpPr/>
          <p:nvPr userDrawn="1"/>
        </p:nvSpPr>
        <p:spPr>
          <a:xfrm>
            <a:off x="4300452" y="1523439"/>
            <a:ext cx="365760" cy="3660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EF00F-18B6-43AC-BF54-3B4939890FE1}"/>
              </a:ext>
            </a:extLst>
          </p:cNvPr>
          <p:cNvSpPr/>
          <p:nvPr userDrawn="1"/>
        </p:nvSpPr>
        <p:spPr>
          <a:xfrm>
            <a:off x="5375565" y="1523439"/>
            <a:ext cx="365760" cy="3660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C54B6B-8A0E-422F-B2FF-A68441C16904}"/>
              </a:ext>
            </a:extLst>
          </p:cNvPr>
          <p:cNvSpPr/>
          <p:nvPr userDrawn="1"/>
        </p:nvSpPr>
        <p:spPr>
          <a:xfrm>
            <a:off x="3583710" y="1523439"/>
            <a:ext cx="365760" cy="3660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02B99D-D623-4FE2-BDFD-A23B43BEBBDD}"/>
              </a:ext>
            </a:extLst>
          </p:cNvPr>
          <p:cNvSpPr/>
          <p:nvPr userDrawn="1"/>
        </p:nvSpPr>
        <p:spPr>
          <a:xfrm>
            <a:off x="2866968" y="1523439"/>
            <a:ext cx="365760" cy="3660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892CE3-43B8-4AF7-8E2E-1E5C2045F89A}"/>
              </a:ext>
            </a:extLst>
          </p:cNvPr>
          <p:cNvSpPr/>
          <p:nvPr userDrawn="1"/>
        </p:nvSpPr>
        <p:spPr>
          <a:xfrm>
            <a:off x="2150226" y="1523439"/>
            <a:ext cx="365760" cy="3660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C5002F-39B4-49E5-B179-A5F9A322772D}"/>
              </a:ext>
            </a:extLst>
          </p:cNvPr>
          <p:cNvSpPr/>
          <p:nvPr userDrawn="1"/>
        </p:nvSpPr>
        <p:spPr>
          <a:xfrm>
            <a:off x="3225339" y="1523439"/>
            <a:ext cx="365760" cy="3660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47AC63-E8C8-47EF-BDEA-DF587155527B}"/>
              </a:ext>
            </a:extLst>
          </p:cNvPr>
          <p:cNvSpPr/>
          <p:nvPr userDrawn="1"/>
        </p:nvSpPr>
        <p:spPr>
          <a:xfrm>
            <a:off x="1791855" y="1523439"/>
            <a:ext cx="365760" cy="3660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AD15DF-3882-4D15-8A5D-B08B7A32A9B0}"/>
              </a:ext>
            </a:extLst>
          </p:cNvPr>
          <p:cNvSpPr/>
          <p:nvPr userDrawn="1"/>
        </p:nvSpPr>
        <p:spPr>
          <a:xfrm>
            <a:off x="1433484" y="1523439"/>
            <a:ext cx="365760" cy="3660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A3B466-F022-4299-8575-4347D62E5ADB}"/>
              </a:ext>
            </a:extLst>
          </p:cNvPr>
          <p:cNvSpPr/>
          <p:nvPr userDrawn="1"/>
        </p:nvSpPr>
        <p:spPr>
          <a:xfrm>
            <a:off x="6092307" y="1523439"/>
            <a:ext cx="365760" cy="3660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3BE58-6B70-49F5-8283-BF3B0B35E1D7}"/>
              </a:ext>
            </a:extLst>
          </p:cNvPr>
          <p:cNvSpPr/>
          <p:nvPr userDrawn="1"/>
        </p:nvSpPr>
        <p:spPr>
          <a:xfrm>
            <a:off x="358371" y="1523439"/>
            <a:ext cx="365760" cy="3660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5F4154-50AA-4593-A86B-2A7A582D30AA}"/>
              </a:ext>
            </a:extLst>
          </p:cNvPr>
          <p:cNvSpPr/>
          <p:nvPr userDrawn="1"/>
        </p:nvSpPr>
        <p:spPr>
          <a:xfrm>
            <a:off x="4658823" y="1523439"/>
            <a:ext cx="365760" cy="3660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35667C-FE54-4C6C-81D2-C117F6848A7C}"/>
              </a:ext>
            </a:extLst>
          </p:cNvPr>
          <p:cNvSpPr/>
          <p:nvPr userDrawn="1"/>
        </p:nvSpPr>
        <p:spPr>
          <a:xfrm>
            <a:off x="1075113" y="1523439"/>
            <a:ext cx="365760" cy="3660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327EE7-DDE6-4725-9791-0909802594D4}"/>
              </a:ext>
            </a:extLst>
          </p:cNvPr>
          <p:cNvSpPr/>
          <p:nvPr userDrawn="1"/>
        </p:nvSpPr>
        <p:spPr>
          <a:xfrm>
            <a:off x="2508597" y="1523439"/>
            <a:ext cx="365760" cy="3660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80683C-A1F9-41B4-92B6-6690A542A9CA}"/>
              </a:ext>
            </a:extLst>
          </p:cNvPr>
          <p:cNvSpPr/>
          <p:nvPr userDrawn="1"/>
        </p:nvSpPr>
        <p:spPr>
          <a:xfrm>
            <a:off x="716742" y="1523439"/>
            <a:ext cx="365760" cy="3660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F012F1-D588-4F57-88B5-6F5532BADA92}"/>
              </a:ext>
            </a:extLst>
          </p:cNvPr>
          <p:cNvSpPr/>
          <p:nvPr userDrawn="1"/>
        </p:nvSpPr>
        <p:spPr>
          <a:xfrm>
            <a:off x="0" y="1523439"/>
            <a:ext cx="365760" cy="3660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3FFB96-6B81-475C-995F-610FEC231FEE}"/>
              </a:ext>
            </a:extLst>
          </p:cNvPr>
          <p:cNvSpPr/>
          <p:nvPr userDrawn="1"/>
        </p:nvSpPr>
        <p:spPr>
          <a:xfrm>
            <a:off x="5733936" y="1523439"/>
            <a:ext cx="365760" cy="366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069B2B0-3E3B-4E71-8023-5CEF05BF4DF3}"/>
              </a:ext>
            </a:extLst>
          </p:cNvPr>
          <p:cNvSpPr/>
          <p:nvPr userDrawn="1"/>
        </p:nvSpPr>
        <p:spPr>
          <a:xfrm>
            <a:off x="3942081" y="1523439"/>
            <a:ext cx="365760" cy="3660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88EB2E-CD96-47B9-A63A-8D18CCA89512}"/>
              </a:ext>
            </a:extLst>
          </p:cNvPr>
          <p:cNvSpPr/>
          <p:nvPr userDrawn="1"/>
        </p:nvSpPr>
        <p:spPr>
          <a:xfrm>
            <a:off x="11467872" y="1523439"/>
            <a:ext cx="365760" cy="3660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38708E-067F-4FA9-BA12-1C4EA2B37A63}"/>
              </a:ext>
            </a:extLst>
          </p:cNvPr>
          <p:cNvSpPr/>
          <p:nvPr userDrawn="1"/>
        </p:nvSpPr>
        <p:spPr>
          <a:xfrm>
            <a:off x="10751130" y="1523439"/>
            <a:ext cx="365760" cy="3660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35FFEA-E06D-408B-A778-0B32F03EFF9F}"/>
              </a:ext>
            </a:extLst>
          </p:cNvPr>
          <p:cNvSpPr/>
          <p:nvPr userDrawn="1"/>
        </p:nvSpPr>
        <p:spPr>
          <a:xfrm>
            <a:off x="11826240" y="1523439"/>
            <a:ext cx="365760" cy="3660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8561E-6688-489C-BA9B-9C5D3AD90706}"/>
              </a:ext>
            </a:extLst>
          </p:cNvPr>
          <p:cNvSpPr/>
          <p:nvPr userDrawn="1"/>
        </p:nvSpPr>
        <p:spPr>
          <a:xfrm>
            <a:off x="10034388" y="1523439"/>
            <a:ext cx="365760" cy="3660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6BE74A-DCDC-4736-A000-7680D880DF04}"/>
              </a:ext>
            </a:extLst>
          </p:cNvPr>
          <p:cNvSpPr/>
          <p:nvPr userDrawn="1"/>
        </p:nvSpPr>
        <p:spPr>
          <a:xfrm>
            <a:off x="9317646" y="1523439"/>
            <a:ext cx="365760" cy="3660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030A29-CB1B-4217-961C-E14F3593D004}"/>
              </a:ext>
            </a:extLst>
          </p:cNvPr>
          <p:cNvSpPr/>
          <p:nvPr userDrawn="1"/>
        </p:nvSpPr>
        <p:spPr>
          <a:xfrm>
            <a:off x="8600904" y="1523439"/>
            <a:ext cx="365760" cy="3660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0C4995-9291-4EC8-9EE7-99138E697D86}"/>
              </a:ext>
            </a:extLst>
          </p:cNvPr>
          <p:cNvSpPr/>
          <p:nvPr userDrawn="1"/>
        </p:nvSpPr>
        <p:spPr>
          <a:xfrm>
            <a:off x="9676017" y="1523439"/>
            <a:ext cx="365760" cy="3660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F7B342-9394-4E5F-BE39-DC03310AD81F}"/>
              </a:ext>
            </a:extLst>
          </p:cNvPr>
          <p:cNvSpPr/>
          <p:nvPr userDrawn="1"/>
        </p:nvSpPr>
        <p:spPr>
          <a:xfrm>
            <a:off x="8242533" y="1523439"/>
            <a:ext cx="365760" cy="3660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4940C5-39A1-40E8-8A26-EDA81A5FF6E2}"/>
              </a:ext>
            </a:extLst>
          </p:cNvPr>
          <p:cNvSpPr/>
          <p:nvPr userDrawn="1"/>
        </p:nvSpPr>
        <p:spPr>
          <a:xfrm>
            <a:off x="7884162" y="1523439"/>
            <a:ext cx="365760" cy="3660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268A38-2DB0-40ED-A3BD-7B0DBF3DC185}"/>
              </a:ext>
            </a:extLst>
          </p:cNvPr>
          <p:cNvSpPr/>
          <p:nvPr userDrawn="1"/>
        </p:nvSpPr>
        <p:spPr>
          <a:xfrm>
            <a:off x="6809049" y="1523439"/>
            <a:ext cx="365760" cy="366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22658B-4E93-40D4-8683-4BFDB7FD28AC}"/>
              </a:ext>
            </a:extLst>
          </p:cNvPr>
          <p:cNvSpPr/>
          <p:nvPr userDrawn="1"/>
        </p:nvSpPr>
        <p:spPr>
          <a:xfrm>
            <a:off x="11109501" y="1523439"/>
            <a:ext cx="365760" cy="3660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E94E203-4D9D-4315-811B-6AEBDA949895}"/>
              </a:ext>
            </a:extLst>
          </p:cNvPr>
          <p:cNvSpPr/>
          <p:nvPr userDrawn="1"/>
        </p:nvSpPr>
        <p:spPr>
          <a:xfrm>
            <a:off x="7525791" y="1523439"/>
            <a:ext cx="365760" cy="3660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8DF5A4-693E-486D-BAB8-69D0BDAE74CE}"/>
              </a:ext>
            </a:extLst>
          </p:cNvPr>
          <p:cNvSpPr/>
          <p:nvPr userDrawn="1"/>
        </p:nvSpPr>
        <p:spPr>
          <a:xfrm>
            <a:off x="8959275" y="1523439"/>
            <a:ext cx="365760" cy="3660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FBA4F83-ED0B-439D-983D-DBBFB23D2612}"/>
              </a:ext>
            </a:extLst>
          </p:cNvPr>
          <p:cNvSpPr/>
          <p:nvPr userDrawn="1"/>
        </p:nvSpPr>
        <p:spPr>
          <a:xfrm>
            <a:off x="7167420" y="1523439"/>
            <a:ext cx="365760" cy="3660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B3F76F-9FC5-454E-9B4F-C471289878CD}"/>
              </a:ext>
            </a:extLst>
          </p:cNvPr>
          <p:cNvSpPr/>
          <p:nvPr userDrawn="1"/>
        </p:nvSpPr>
        <p:spPr>
          <a:xfrm>
            <a:off x="6450678" y="1523439"/>
            <a:ext cx="365760" cy="3660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1B303D9-4182-4C78-A463-7ED50F26193B}"/>
              </a:ext>
            </a:extLst>
          </p:cNvPr>
          <p:cNvSpPr/>
          <p:nvPr userDrawn="1"/>
        </p:nvSpPr>
        <p:spPr>
          <a:xfrm>
            <a:off x="10392759" y="1523439"/>
            <a:ext cx="365760" cy="3660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F16DA6B-95E3-47E1-84FF-3BC278B4138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56168" y="4922388"/>
            <a:ext cx="2176974" cy="566909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Online Image Placeholder 4">
            <a:extLst>
              <a:ext uri="{FF2B5EF4-FFF2-40B4-BE49-F238E27FC236}">
                <a16:creationId xmlns:a16="http://schemas.microsoft.com/office/drawing/2014/main" id="{CAAD9B35-EE81-48EC-8761-181F054A07C5}"/>
              </a:ext>
            </a:extLst>
          </p:cNvPr>
          <p:cNvSpPr>
            <a:spLocks noGrp="1"/>
          </p:cNvSpPr>
          <p:nvPr>
            <p:ph type="clipArt" sz="quarter" idx="11"/>
          </p:nvPr>
        </p:nvSpPr>
        <p:spPr>
          <a:xfrm>
            <a:off x="1668302" y="3911000"/>
            <a:ext cx="747216" cy="747741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BDA65F58-E1F7-44CA-BD9C-34919803B82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969746" y="4922388"/>
            <a:ext cx="2176974" cy="566909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Online Image Placeholder 4">
            <a:extLst>
              <a:ext uri="{FF2B5EF4-FFF2-40B4-BE49-F238E27FC236}">
                <a16:creationId xmlns:a16="http://schemas.microsoft.com/office/drawing/2014/main" id="{0FC3B20B-4758-4A42-8F93-33F464E4670F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5681880" y="3911000"/>
            <a:ext cx="747216" cy="747741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3235C0E0-A540-41F6-8358-8E19E9EFBA0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50970" y="4922388"/>
            <a:ext cx="2176974" cy="566909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Online Image Placeholder 4">
            <a:extLst>
              <a:ext uri="{FF2B5EF4-FFF2-40B4-BE49-F238E27FC236}">
                <a16:creationId xmlns:a16="http://schemas.microsoft.com/office/drawing/2014/main" id="{D16285A0-0824-4A0A-892F-2ABEEB9CAC28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9763104" y="3911000"/>
            <a:ext cx="747216" cy="747741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74" name="Date Placeholder 3">
            <a:extLst>
              <a:ext uri="{FF2B5EF4-FFF2-40B4-BE49-F238E27FC236}">
                <a16:creationId xmlns:a16="http://schemas.microsoft.com/office/drawing/2014/main" id="{403A449B-E2DB-41B6-A150-A5C66BE78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0"/>
            <a:ext cx="2743199" cy="3653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9/10/2021</a:t>
            </a:r>
            <a:endParaRPr lang="en-US" dirty="0"/>
          </a:p>
        </p:txBody>
      </p:sp>
      <p:sp>
        <p:nvSpPr>
          <p:cNvPr id="75" name="Footer Placeholder 4">
            <a:extLst>
              <a:ext uri="{FF2B5EF4-FFF2-40B4-BE49-F238E27FC236}">
                <a16:creationId xmlns:a16="http://schemas.microsoft.com/office/drawing/2014/main" id="{1D45A931-0FDA-46B3-A78A-EDB46C29F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0"/>
            <a:ext cx="4114799" cy="3653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Skin Care Recommendation Engine</a:t>
            </a:r>
            <a:endParaRPr lang="en-US" dirty="0"/>
          </a:p>
        </p:txBody>
      </p:sp>
      <p:sp>
        <p:nvSpPr>
          <p:cNvPr id="76" name="Slide Number Placeholder 5">
            <a:extLst>
              <a:ext uri="{FF2B5EF4-FFF2-40B4-BE49-F238E27FC236}">
                <a16:creationId xmlns:a16="http://schemas.microsoft.com/office/drawing/2014/main" id="{43592334-BF43-483B-9ED5-B96DF770B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0"/>
            <a:ext cx="2743199" cy="3653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BE34C05-2746-4989-ABDE-94F62F8704A7}"/>
              </a:ext>
            </a:extLst>
          </p:cNvPr>
          <p:cNvSpPr/>
          <p:nvPr userDrawn="1"/>
        </p:nvSpPr>
        <p:spPr>
          <a:xfrm>
            <a:off x="-55946" y="-43432"/>
            <a:ext cx="4096081" cy="3431410"/>
          </a:xfrm>
          <a:prstGeom prst="rect">
            <a:avLst/>
          </a:prstGeom>
          <a:solidFill>
            <a:srgbClr val="E8F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4BDD7B2-6158-409D-8A64-F987DE857A66}"/>
              </a:ext>
            </a:extLst>
          </p:cNvPr>
          <p:cNvSpPr/>
          <p:nvPr userDrawn="1"/>
        </p:nvSpPr>
        <p:spPr>
          <a:xfrm>
            <a:off x="8133821" y="-3810"/>
            <a:ext cx="4050791" cy="3413942"/>
          </a:xfrm>
          <a:prstGeom prst="rect">
            <a:avLst/>
          </a:prstGeom>
          <a:solidFill>
            <a:schemeClr val="accent4"/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30D7F55-255D-4B2D-BF45-34CE8EDD9A8D}"/>
              </a:ext>
            </a:extLst>
          </p:cNvPr>
          <p:cNvSpPr/>
          <p:nvPr userDrawn="1"/>
        </p:nvSpPr>
        <p:spPr>
          <a:xfrm>
            <a:off x="8125759" y="-95692"/>
            <a:ext cx="4114799" cy="35483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820B421-56E9-4A91-871F-54D48BC0539A}"/>
              </a:ext>
            </a:extLst>
          </p:cNvPr>
          <p:cNvSpPr/>
          <p:nvPr userDrawn="1"/>
        </p:nvSpPr>
        <p:spPr>
          <a:xfrm>
            <a:off x="4038600" y="-85060"/>
            <a:ext cx="4087159" cy="3523293"/>
          </a:xfrm>
          <a:prstGeom prst="rect">
            <a:avLst/>
          </a:prstGeom>
          <a:solidFill>
            <a:schemeClr val="accent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EA3B6C41-88E5-45A5-852A-D22F31B7F08B}"/>
              </a:ext>
            </a:extLst>
          </p:cNvPr>
          <p:cNvSpPr/>
          <p:nvPr userDrawn="1"/>
        </p:nvSpPr>
        <p:spPr>
          <a:xfrm>
            <a:off x="8114723" y="3429000"/>
            <a:ext cx="4124301" cy="3438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96385BA-53A6-441E-B53A-C4D402AA76A4}"/>
              </a:ext>
            </a:extLst>
          </p:cNvPr>
          <p:cNvSpPr/>
          <p:nvPr userDrawn="1"/>
        </p:nvSpPr>
        <p:spPr>
          <a:xfrm>
            <a:off x="-36187" y="3351624"/>
            <a:ext cx="4076659" cy="3515610"/>
          </a:xfrm>
          <a:prstGeom prst="rect">
            <a:avLst/>
          </a:prstGeom>
          <a:solidFill>
            <a:srgbClr val="E8F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3286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3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E1FA9687-5666-46AC-B2C5-FDA4A4EF6670}"/>
              </a:ext>
            </a:extLst>
          </p:cNvPr>
          <p:cNvSpPr/>
          <p:nvPr userDrawn="1"/>
        </p:nvSpPr>
        <p:spPr>
          <a:xfrm>
            <a:off x="0" y="1629894"/>
            <a:ext cx="4050792" cy="52255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0B6809-6EF5-4C1C-AE26-93D43D084EE4}"/>
              </a:ext>
            </a:extLst>
          </p:cNvPr>
          <p:cNvSpPr/>
          <p:nvPr userDrawn="1"/>
        </p:nvSpPr>
        <p:spPr>
          <a:xfrm>
            <a:off x="4070604" y="1639225"/>
            <a:ext cx="4050792" cy="5204911"/>
          </a:xfrm>
          <a:prstGeom prst="rect">
            <a:avLst/>
          </a:prstGeom>
          <a:solidFill>
            <a:schemeClr val="accent4"/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DDE35A-F618-42E2-AA04-F609770EFA37}"/>
              </a:ext>
            </a:extLst>
          </p:cNvPr>
          <p:cNvSpPr/>
          <p:nvPr userDrawn="1"/>
        </p:nvSpPr>
        <p:spPr>
          <a:xfrm>
            <a:off x="8141208" y="1629895"/>
            <a:ext cx="4050792" cy="52255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417" y="130782"/>
            <a:ext cx="8042991" cy="1325563"/>
          </a:xfrm>
        </p:spPr>
        <p:txBody>
          <a:bodyPr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801717-EC04-4D9F-BE50-E726ECAC1136}"/>
              </a:ext>
            </a:extLst>
          </p:cNvPr>
          <p:cNvSpPr/>
          <p:nvPr userDrawn="1"/>
        </p:nvSpPr>
        <p:spPr>
          <a:xfrm>
            <a:off x="5030920" y="1456345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841E8-8EE7-488E-B7DD-D1F23F79128D}"/>
              </a:ext>
            </a:extLst>
          </p:cNvPr>
          <p:cNvSpPr/>
          <p:nvPr userDrawn="1"/>
        </p:nvSpPr>
        <p:spPr>
          <a:xfrm>
            <a:off x="4314178" y="1456345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EF00F-18B6-43AC-BF54-3B4939890FE1}"/>
              </a:ext>
            </a:extLst>
          </p:cNvPr>
          <p:cNvSpPr/>
          <p:nvPr userDrawn="1"/>
        </p:nvSpPr>
        <p:spPr>
          <a:xfrm>
            <a:off x="5389291" y="1456345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C54B6B-8A0E-422F-B2FF-A68441C16904}"/>
              </a:ext>
            </a:extLst>
          </p:cNvPr>
          <p:cNvSpPr/>
          <p:nvPr userDrawn="1"/>
        </p:nvSpPr>
        <p:spPr>
          <a:xfrm>
            <a:off x="3597436" y="1456345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02B99D-D623-4FE2-BDFD-A23B43BEBBDD}"/>
              </a:ext>
            </a:extLst>
          </p:cNvPr>
          <p:cNvSpPr/>
          <p:nvPr userDrawn="1"/>
        </p:nvSpPr>
        <p:spPr>
          <a:xfrm>
            <a:off x="2880694" y="1456345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892CE3-43B8-4AF7-8E2E-1E5C2045F89A}"/>
              </a:ext>
            </a:extLst>
          </p:cNvPr>
          <p:cNvSpPr/>
          <p:nvPr userDrawn="1"/>
        </p:nvSpPr>
        <p:spPr>
          <a:xfrm>
            <a:off x="2163952" y="1456345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C5002F-39B4-49E5-B179-A5F9A322772D}"/>
              </a:ext>
            </a:extLst>
          </p:cNvPr>
          <p:cNvSpPr/>
          <p:nvPr userDrawn="1"/>
        </p:nvSpPr>
        <p:spPr>
          <a:xfrm>
            <a:off x="3239065" y="1456345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47AC63-E8C8-47EF-BDEA-DF587155527B}"/>
              </a:ext>
            </a:extLst>
          </p:cNvPr>
          <p:cNvSpPr/>
          <p:nvPr userDrawn="1"/>
        </p:nvSpPr>
        <p:spPr>
          <a:xfrm>
            <a:off x="1805581" y="1456345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AD15DF-3882-4D15-8A5D-B08B7A32A9B0}"/>
              </a:ext>
            </a:extLst>
          </p:cNvPr>
          <p:cNvSpPr/>
          <p:nvPr userDrawn="1"/>
        </p:nvSpPr>
        <p:spPr>
          <a:xfrm>
            <a:off x="1447210" y="1456345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A3B466-F022-4299-8575-4347D62E5ADB}"/>
              </a:ext>
            </a:extLst>
          </p:cNvPr>
          <p:cNvSpPr/>
          <p:nvPr userDrawn="1"/>
        </p:nvSpPr>
        <p:spPr>
          <a:xfrm>
            <a:off x="6106033" y="1456345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3BE58-6B70-49F5-8283-BF3B0B35E1D7}"/>
              </a:ext>
            </a:extLst>
          </p:cNvPr>
          <p:cNvSpPr/>
          <p:nvPr userDrawn="1"/>
        </p:nvSpPr>
        <p:spPr>
          <a:xfrm>
            <a:off x="372097" y="1456345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5F4154-50AA-4593-A86B-2A7A582D30AA}"/>
              </a:ext>
            </a:extLst>
          </p:cNvPr>
          <p:cNvSpPr/>
          <p:nvPr userDrawn="1"/>
        </p:nvSpPr>
        <p:spPr>
          <a:xfrm>
            <a:off x="4672549" y="1456345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35667C-FE54-4C6C-81D2-C117F6848A7C}"/>
              </a:ext>
            </a:extLst>
          </p:cNvPr>
          <p:cNvSpPr/>
          <p:nvPr userDrawn="1"/>
        </p:nvSpPr>
        <p:spPr>
          <a:xfrm>
            <a:off x="1088839" y="1456345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327EE7-DDE6-4725-9791-0909802594D4}"/>
              </a:ext>
            </a:extLst>
          </p:cNvPr>
          <p:cNvSpPr/>
          <p:nvPr userDrawn="1"/>
        </p:nvSpPr>
        <p:spPr>
          <a:xfrm>
            <a:off x="2522323" y="1456345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80683C-A1F9-41B4-92B6-6690A542A9CA}"/>
              </a:ext>
            </a:extLst>
          </p:cNvPr>
          <p:cNvSpPr/>
          <p:nvPr userDrawn="1"/>
        </p:nvSpPr>
        <p:spPr>
          <a:xfrm>
            <a:off x="730468" y="1456345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F012F1-D588-4F57-88B5-6F5532BADA92}"/>
              </a:ext>
            </a:extLst>
          </p:cNvPr>
          <p:cNvSpPr/>
          <p:nvPr userDrawn="1"/>
        </p:nvSpPr>
        <p:spPr>
          <a:xfrm>
            <a:off x="13726" y="1456345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3FFB96-6B81-475C-995F-610FEC231FEE}"/>
              </a:ext>
            </a:extLst>
          </p:cNvPr>
          <p:cNvSpPr/>
          <p:nvPr userDrawn="1"/>
        </p:nvSpPr>
        <p:spPr>
          <a:xfrm>
            <a:off x="5747662" y="1456345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069B2B0-3E3B-4E71-8023-5CEF05BF4DF3}"/>
              </a:ext>
            </a:extLst>
          </p:cNvPr>
          <p:cNvSpPr/>
          <p:nvPr userDrawn="1"/>
        </p:nvSpPr>
        <p:spPr>
          <a:xfrm>
            <a:off x="3955807" y="1456345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88EB2E-CD96-47B9-A63A-8D18CCA89512}"/>
              </a:ext>
            </a:extLst>
          </p:cNvPr>
          <p:cNvSpPr/>
          <p:nvPr userDrawn="1"/>
        </p:nvSpPr>
        <p:spPr>
          <a:xfrm>
            <a:off x="11481598" y="1456345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38708E-067F-4FA9-BA12-1C4EA2B37A63}"/>
              </a:ext>
            </a:extLst>
          </p:cNvPr>
          <p:cNvSpPr/>
          <p:nvPr userDrawn="1"/>
        </p:nvSpPr>
        <p:spPr>
          <a:xfrm>
            <a:off x="10764856" y="1456345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35FFEA-E06D-408B-A778-0B32F03EFF9F}"/>
              </a:ext>
            </a:extLst>
          </p:cNvPr>
          <p:cNvSpPr/>
          <p:nvPr userDrawn="1"/>
        </p:nvSpPr>
        <p:spPr>
          <a:xfrm>
            <a:off x="11839966" y="1456345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8561E-6688-489C-BA9B-9C5D3AD90706}"/>
              </a:ext>
            </a:extLst>
          </p:cNvPr>
          <p:cNvSpPr/>
          <p:nvPr userDrawn="1"/>
        </p:nvSpPr>
        <p:spPr>
          <a:xfrm>
            <a:off x="10048114" y="1456345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6BE74A-DCDC-4736-A000-7680D880DF04}"/>
              </a:ext>
            </a:extLst>
          </p:cNvPr>
          <p:cNvSpPr/>
          <p:nvPr userDrawn="1"/>
        </p:nvSpPr>
        <p:spPr>
          <a:xfrm>
            <a:off x="9331372" y="1456345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030A29-CB1B-4217-961C-E14F3593D004}"/>
              </a:ext>
            </a:extLst>
          </p:cNvPr>
          <p:cNvSpPr/>
          <p:nvPr userDrawn="1"/>
        </p:nvSpPr>
        <p:spPr>
          <a:xfrm>
            <a:off x="8614630" y="1456345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0C4995-9291-4EC8-9EE7-99138E697D86}"/>
              </a:ext>
            </a:extLst>
          </p:cNvPr>
          <p:cNvSpPr/>
          <p:nvPr userDrawn="1"/>
        </p:nvSpPr>
        <p:spPr>
          <a:xfrm>
            <a:off x="9689743" y="1456345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F7B342-9394-4E5F-BE39-DC03310AD81F}"/>
              </a:ext>
            </a:extLst>
          </p:cNvPr>
          <p:cNvSpPr/>
          <p:nvPr userDrawn="1"/>
        </p:nvSpPr>
        <p:spPr>
          <a:xfrm>
            <a:off x="8256259" y="1456345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4940C5-39A1-40E8-8A26-EDA81A5FF6E2}"/>
              </a:ext>
            </a:extLst>
          </p:cNvPr>
          <p:cNvSpPr/>
          <p:nvPr userDrawn="1"/>
        </p:nvSpPr>
        <p:spPr>
          <a:xfrm>
            <a:off x="7897888" y="1456345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268A38-2DB0-40ED-A3BD-7B0DBF3DC185}"/>
              </a:ext>
            </a:extLst>
          </p:cNvPr>
          <p:cNvSpPr/>
          <p:nvPr userDrawn="1"/>
        </p:nvSpPr>
        <p:spPr>
          <a:xfrm>
            <a:off x="6822775" y="1456345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22658B-4E93-40D4-8683-4BFDB7FD28AC}"/>
              </a:ext>
            </a:extLst>
          </p:cNvPr>
          <p:cNvSpPr/>
          <p:nvPr userDrawn="1"/>
        </p:nvSpPr>
        <p:spPr>
          <a:xfrm>
            <a:off x="11123227" y="1456345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E94E203-4D9D-4315-811B-6AEBDA949895}"/>
              </a:ext>
            </a:extLst>
          </p:cNvPr>
          <p:cNvSpPr/>
          <p:nvPr userDrawn="1"/>
        </p:nvSpPr>
        <p:spPr>
          <a:xfrm>
            <a:off x="7539517" y="1456345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8DF5A4-693E-486D-BAB8-69D0BDAE74CE}"/>
              </a:ext>
            </a:extLst>
          </p:cNvPr>
          <p:cNvSpPr/>
          <p:nvPr userDrawn="1"/>
        </p:nvSpPr>
        <p:spPr>
          <a:xfrm>
            <a:off x="8973001" y="1456345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FBA4F83-ED0B-439D-983D-DBBFB23D2612}"/>
              </a:ext>
            </a:extLst>
          </p:cNvPr>
          <p:cNvSpPr/>
          <p:nvPr userDrawn="1"/>
        </p:nvSpPr>
        <p:spPr>
          <a:xfrm>
            <a:off x="7181146" y="1456345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B3F76F-9FC5-454E-9B4F-C471289878CD}"/>
              </a:ext>
            </a:extLst>
          </p:cNvPr>
          <p:cNvSpPr/>
          <p:nvPr userDrawn="1"/>
        </p:nvSpPr>
        <p:spPr>
          <a:xfrm>
            <a:off x="6464404" y="1456345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1B303D9-4182-4C78-A463-7ED50F26193B}"/>
              </a:ext>
            </a:extLst>
          </p:cNvPr>
          <p:cNvSpPr/>
          <p:nvPr userDrawn="1"/>
        </p:nvSpPr>
        <p:spPr>
          <a:xfrm>
            <a:off x="10406485" y="1456345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F16DA6B-95E3-47E1-84FF-3BC278B4138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56168" y="4922388"/>
            <a:ext cx="2176974" cy="56651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Online Image Placeholder 4">
            <a:extLst>
              <a:ext uri="{FF2B5EF4-FFF2-40B4-BE49-F238E27FC236}">
                <a16:creationId xmlns:a16="http://schemas.microsoft.com/office/drawing/2014/main" id="{CAAD9B35-EE81-48EC-8761-181F054A07C5}"/>
              </a:ext>
            </a:extLst>
          </p:cNvPr>
          <p:cNvSpPr>
            <a:spLocks noGrp="1"/>
          </p:cNvSpPr>
          <p:nvPr>
            <p:ph type="clipArt" sz="quarter" idx="11"/>
          </p:nvPr>
        </p:nvSpPr>
        <p:spPr>
          <a:xfrm>
            <a:off x="1668302" y="3911001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BDA65F58-E1F7-44CA-BD9C-34919803B82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969746" y="4922388"/>
            <a:ext cx="2176974" cy="56651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Online Image Placeholder 4">
            <a:extLst>
              <a:ext uri="{FF2B5EF4-FFF2-40B4-BE49-F238E27FC236}">
                <a16:creationId xmlns:a16="http://schemas.microsoft.com/office/drawing/2014/main" id="{0FC3B20B-4758-4A42-8F93-33F464E4670F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5681880" y="3911001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3235C0E0-A540-41F6-8358-8E19E9EFBA0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50970" y="4922388"/>
            <a:ext cx="2176974" cy="56651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Online Image Placeholder 4">
            <a:extLst>
              <a:ext uri="{FF2B5EF4-FFF2-40B4-BE49-F238E27FC236}">
                <a16:creationId xmlns:a16="http://schemas.microsoft.com/office/drawing/2014/main" id="{D16285A0-0824-4A0A-892F-2ABEEB9CAC28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9763104" y="3911001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74" name="Date Placeholder 3">
            <a:extLst>
              <a:ext uri="{FF2B5EF4-FFF2-40B4-BE49-F238E27FC236}">
                <a16:creationId xmlns:a16="http://schemas.microsoft.com/office/drawing/2014/main" id="{403A449B-E2DB-41B6-A150-A5C66BE78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9/10/2021</a:t>
            </a:r>
            <a:endParaRPr lang="en-US" dirty="0"/>
          </a:p>
        </p:txBody>
      </p:sp>
      <p:sp>
        <p:nvSpPr>
          <p:cNvPr id="75" name="Footer Placeholder 4">
            <a:extLst>
              <a:ext uri="{FF2B5EF4-FFF2-40B4-BE49-F238E27FC236}">
                <a16:creationId xmlns:a16="http://schemas.microsoft.com/office/drawing/2014/main" id="{1D45A931-0FDA-46B3-A78A-EDB46C29F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Skin Care Recommendation Engine</a:t>
            </a:r>
            <a:endParaRPr lang="en-US" dirty="0"/>
          </a:p>
        </p:txBody>
      </p:sp>
      <p:sp>
        <p:nvSpPr>
          <p:cNvPr id="76" name="Slide Number Placeholder 5">
            <a:extLst>
              <a:ext uri="{FF2B5EF4-FFF2-40B4-BE49-F238E27FC236}">
                <a16:creationId xmlns:a16="http://schemas.microsoft.com/office/drawing/2014/main" id="{43592334-BF43-483B-9ED5-B96DF770B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014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3296920"/>
            <a:ext cx="7315200" cy="67437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0"/>
            <a:ext cx="6858002" cy="1325563"/>
          </a:xfrm>
        </p:spPr>
        <p:txBody>
          <a:bodyPr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3D1D7F95-338B-478D-B221-D4C9EC5472B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657600" y="4126230"/>
            <a:ext cx="7315200" cy="67437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Online Image Placeholder 4">
            <a:extLst>
              <a:ext uri="{FF2B5EF4-FFF2-40B4-BE49-F238E27FC236}">
                <a16:creationId xmlns:a16="http://schemas.microsoft.com/office/drawing/2014/main" id="{B1173A38-564B-4926-9E0B-57DAB42A7194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6743700" y="1899285"/>
            <a:ext cx="1127125" cy="11271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2A70D14D-B032-42AB-863B-09AB9DB8C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9/10/2021</a:t>
            </a:r>
            <a:endParaRPr lang="en-US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06761B94-9FB3-4CC8-9201-29F603295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Skin Care Recommendation Engine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E3302F78-FDF8-4294-A286-EBE868040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575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3296920"/>
            <a:ext cx="7315200" cy="67437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0"/>
            <a:ext cx="6858002" cy="1325563"/>
          </a:xfrm>
        </p:spPr>
        <p:txBody>
          <a:bodyPr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3D1D7F95-338B-478D-B221-D4C9EC5472B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657600" y="4126230"/>
            <a:ext cx="7315200" cy="67437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Online Image Placeholder 4">
            <a:extLst>
              <a:ext uri="{FF2B5EF4-FFF2-40B4-BE49-F238E27FC236}">
                <a16:creationId xmlns:a16="http://schemas.microsoft.com/office/drawing/2014/main" id="{B1173A38-564B-4926-9E0B-57DAB42A7194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6743700" y="1899285"/>
            <a:ext cx="1127125" cy="11271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2A70D14D-B032-42AB-863B-09AB9DB8C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9/10/2021</a:t>
            </a:r>
            <a:endParaRPr lang="en-US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06761B94-9FB3-4CC8-9201-29F603295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Skin Care Recommendation Engine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E3302F78-FDF8-4294-A286-EBE868040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5767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6DBA18F-1861-4C2A-8FFE-4E883AEC0B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2825" y="0"/>
            <a:ext cx="6099175" cy="62515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5" y="1333500"/>
            <a:ext cx="4493260" cy="1946275"/>
          </a:xfrm>
        </p:spPr>
        <p:txBody>
          <a:bodyPr anchor="b">
            <a:normAutofit/>
          </a:bodyPr>
          <a:lstStyle>
            <a:lvl1pPr>
              <a:defRPr sz="3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86200"/>
            <a:ext cx="4493260" cy="2364740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6E491E-8435-44CE-B968-83D09EE49881}"/>
              </a:ext>
            </a:extLst>
          </p:cNvPr>
          <p:cNvSpPr/>
          <p:nvPr userDrawn="1"/>
        </p:nvSpPr>
        <p:spPr>
          <a:xfrm>
            <a:off x="6093585" y="625094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03180-44BE-4E4D-BF73-EE5DAD729554}"/>
              </a:ext>
            </a:extLst>
          </p:cNvPr>
          <p:cNvSpPr/>
          <p:nvPr userDrawn="1"/>
        </p:nvSpPr>
        <p:spPr>
          <a:xfrm>
            <a:off x="7313887" y="6252097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3494C-1FD5-4EBA-8A6B-6C58A70E245E}"/>
              </a:ext>
            </a:extLst>
          </p:cNvPr>
          <p:cNvSpPr/>
          <p:nvPr userDrawn="1"/>
        </p:nvSpPr>
        <p:spPr>
          <a:xfrm>
            <a:off x="7924038" y="6252097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B4F5D5-9FB3-40E0-9D7F-F5F040B1600D}"/>
              </a:ext>
            </a:extLst>
          </p:cNvPr>
          <p:cNvSpPr/>
          <p:nvPr userDrawn="1"/>
        </p:nvSpPr>
        <p:spPr>
          <a:xfrm>
            <a:off x="8534189" y="6252097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5FAC9F-7B71-487B-85A6-B4F56F65E4C2}"/>
              </a:ext>
            </a:extLst>
          </p:cNvPr>
          <p:cNvSpPr/>
          <p:nvPr userDrawn="1"/>
        </p:nvSpPr>
        <p:spPr>
          <a:xfrm>
            <a:off x="9144340" y="6252097"/>
            <a:ext cx="607060" cy="607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321CDD-C6D0-43F2-A170-9E4DF40B2894}"/>
              </a:ext>
            </a:extLst>
          </p:cNvPr>
          <p:cNvSpPr/>
          <p:nvPr userDrawn="1"/>
        </p:nvSpPr>
        <p:spPr>
          <a:xfrm>
            <a:off x="9754491" y="6252097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A8C59A-C559-4262-8FCA-EAC9CF7210A9}"/>
              </a:ext>
            </a:extLst>
          </p:cNvPr>
          <p:cNvSpPr/>
          <p:nvPr userDrawn="1"/>
        </p:nvSpPr>
        <p:spPr>
          <a:xfrm>
            <a:off x="10364642" y="6252097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3707CE-E446-40A9-83AF-F04214AFAEF3}"/>
              </a:ext>
            </a:extLst>
          </p:cNvPr>
          <p:cNvSpPr/>
          <p:nvPr userDrawn="1"/>
        </p:nvSpPr>
        <p:spPr>
          <a:xfrm>
            <a:off x="10974793" y="6252097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B05DAC-B1E0-42D0-B507-570CF69E87E7}"/>
              </a:ext>
            </a:extLst>
          </p:cNvPr>
          <p:cNvSpPr/>
          <p:nvPr userDrawn="1"/>
        </p:nvSpPr>
        <p:spPr>
          <a:xfrm>
            <a:off x="11584940" y="6252097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FA9F79-40D8-44D3-BDF1-C1310C2FC407}"/>
              </a:ext>
            </a:extLst>
          </p:cNvPr>
          <p:cNvSpPr/>
          <p:nvPr userDrawn="1"/>
        </p:nvSpPr>
        <p:spPr>
          <a:xfrm>
            <a:off x="6703736" y="6252097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B852A5-9EEB-4624-BADD-F5FF19960517}"/>
              </a:ext>
            </a:extLst>
          </p:cNvPr>
          <p:cNvSpPr/>
          <p:nvPr userDrawn="1"/>
        </p:nvSpPr>
        <p:spPr>
          <a:xfrm>
            <a:off x="835025" y="848032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2D1610F-F8AC-4CFC-BF3C-E85A51D67E2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5025" y="6356350"/>
            <a:ext cx="806416" cy="365125"/>
          </a:xfrm>
        </p:spPr>
        <p:txBody>
          <a:bodyPr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9/10/2021</a:t>
            </a:r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B9B1A01F-A9EE-4009-8274-36D560D838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71957" y="6356350"/>
            <a:ext cx="2590346" cy="365125"/>
          </a:xfrm>
        </p:spPr>
        <p:txBody>
          <a:bodyPr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Skin Care Recommendation Engine</a:t>
            </a:r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16387B0-6878-4D33-A72D-26350FC7B1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518778" y="6356350"/>
            <a:ext cx="809507" cy="365125"/>
          </a:xfrm>
        </p:spPr>
        <p:txBody>
          <a:bodyPr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21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602CDF5-333B-4D96-98D8-CDFB79A8430E}"/>
              </a:ext>
            </a:extLst>
          </p:cNvPr>
          <p:cNvSpPr/>
          <p:nvPr userDrawn="1"/>
        </p:nvSpPr>
        <p:spPr>
          <a:xfrm>
            <a:off x="10472928" y="3425047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E2D702-5FB5-4F75-B96D-4F210F10EA62}"/>
              </a:ext>
            </a:extLst>
          </p:cNvPr>
          <p:cNvSpPr/>
          <p:nvPr userDrawn="1"/>
        </p:nvSpPr>
        <p:spPr>
          <a:xfrm>
            <a:off x="7044535" y="0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025" y="2074089"/>
            <a:ext cx="5522750" cy="1492476"/>
          </a:xfrm>
        </p:spPr>
        <p:txBody>
          <a:bodyPr lIns="0" bIns="0" anchor="b"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C85266-52B0-409F-8CE4-E444E424D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5025" y="3865635"/>
            <a:ext cx="5522750" cy="1947336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55E561-1242-4C3A-8D37-3138CA80547F}"/>
              </a:ext>
            </a:extLst>
          </p:cNvPr>
          <p:cNvSpPr/>
          <p:nvPr userDrawn="1"/>
        </p:nvSpPr>
        <p:spPr>
          <a:xfrm>
            <a:off x="10472928" y="1713063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FF298D-0F6B-4888-9B03-1FDDFE28B82B}"/>
              </a:ext>
            </a:extLst>
          </p:cNvPr>
          <p:cNvSpPr/>
          <p:nvPr userDrawn="1"/>
        </p:nvSpPr>
        <p:spPr>
          <a:xfrm>
            <a:off x="8755907" y="0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C19AED-A027-4017-B01A-E1E6583F81C6}"/>
              </a:ext>
            </a:extLst>
          </p:cNvPr>
          <p:cNvSpPr/>
          <p:nvPr userDrawn="1"/>
        </p:nvSpPr>
        <p:spPr>
          <a:xfrm>
            <a:off x="8755907" y="1713063"/>
            <a:ext cx="1719072" cy="17111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8C741F-060F-4718-A57B-A1162A01F72C}"/>
              </a:ext>
            </a:extLst>
          </p:cNvPr>
          <p:cNvSpPr/>
          <p:nvPr userDrawn="1"/>
        </p:nvSpPr>
        <p:spPr>
          <a:xfrm>
            <a:off x="8755907" y="3425047"/>
            <a:ext cx="1719072" cy="17130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7E4DE3-DDB5-444E-86D9-7B201F0BFC0F}"/>
              </a:ext>
            </a:extLst>
          </p:cNvPr>
          <p:cNvSpPr/>
          <p:nvPr userDrawn="1"/>
        </p:nvSpPr>
        <p:spPr>
          <a:xfrm>
            <a:off x="7044535" y="3425047"/>
            <a:ext cx="1719072" cy="1719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7B163DE2-7989-4B1E-8299-5E64777AFA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472928" y="0"/>
            <a:ext cx="1719072" cy="1711166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83976C8-BDBA-48C4-AC83-73D1D8F0F1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472928" y="5138928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71082593-1DC5-43B5-947C-7963DD90EB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44535" y="1713063"/>
            <a:ext cx="1711372" cy="1711984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B5DBA416-A900-41C7-B41E-F9D99DE451D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5025" y="6356350"/>
            <a:ext cx="806416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9/10/2021</a:t>
            </a:r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994B7D60-DBB5-47AC-87E6-7194D4E37C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71957" y="6356350"/>
            <a:ext cx="3660014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Skin Care Recommendation Engine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B1B87CF0-D8F7-4D29-BF5C-58C43C97C9B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548268" y="6356350"/>
            <a:ext cx="809507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7D0707-6223-4E41-9E36-C3BF6C78CA4D}"/>
              </a:ext>
            </a:extLst>
          </p:cNvPr>
          <p:cNvSpPr/>
          <p:nvPr userDrawn="1"/>
        </p:nvSpPr>
        <p:spPr>
          <a:xfrm>
            <a:off x="8755907" y="5138928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47C29C-1D94-4217-A4D7-E0E0A8CACEBC}"/>
              </a:ext>
            </a:extLst>
          </p:cNvPr>
          <p:cNvSpPr/>
          <p:nvPr userDrawn="1"/>
        </p:nvSpPr>
        <p:spPr>
          <a:xfrm>
            <a:off x="7044535" y="5138928"/>
            <a:ext cx="1719072" cy="1719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436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325F366-11A1-433F-BFB8-BC1D2CB24DA6}"/>
              </a:ext>
            </a:extLst>
          </p:cNvPr>
          <p:cNvGrpSpPr/>
          <p:nvPr userDrawn="1"/>
        </p:nvGrpSpPr>
        <p:grpSpPr>
          <a:xfrm>
            <a:off x="405384" y="841248"/>
            <a:ext cx="8379590" cy="5543553"/>
            <a:chOff x="744538" y="963613"/>
            <a:chExt cx="7654925" cy="4930775"/>
          </a:xfrm>
          <a:solidFill>
            <a:schemeClr val="accent4"/>
          </a:solidFill>
          <a:effectLst/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E61328C1-3230-4657-81E4-D08A70EB1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8663" y="2700338"/>
              <a:ext cx="50800" cy="34925"/>
            </a:xfrm>
            <a:custGeom>
              <a:avLst/>
              <a:gdLst/>
              <a:ahLst/>
              <a:cxnLst>
                <a:cxn ang="0">
                  <a:pos x="32" y="22"/>
                </a:cxn>
                <a:cxn ang="0">
                  <a:pos x="28" y="22"/>
                </a:cxn>
                <a:cxn ang="0">
                  <a:pos x="14" y="14"/>
                </a:cxn>
                <a:cxn ang="0">
                  <a:pos x="4" y="14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12" y="6"/>
                </a:cxn>
                <a:cxn ang="0">
                  <a:pos x="20" y="4"/>
                </a:cxn>
                <a:cxn ang="0">
                  <a:pos x="32" y="14"/>
                </a:cxn>
                <a:cxn ang="0">
                  <a:pos x="32" y="22"/>
                </a:cxn>
                <a:cxn ang="0">
                  <a:pos x="32" y="22"/>
                </a:cxn>
              </a:cxnLst>
              <a:rect l="0" t="0" r="r" b="b"/>
              <a:pathLst>
                <a:path w="32" h="22">
                  <a:moveTo>
                    <a:pt x="32" y="22"/>
                  </a:moveTo>
                  <a:lnTo>
                    <a:pt x="28" y="22"/>
                  </a:lnTo>
                  <a:lnTo>
                    <a:pt x="14" y="14"/>
                  </a:lnTo>
                  <a:lnTo>
                    <a:pt x="4" y="14"/>
                  </a:lnTo>
                  <a:lnTo>
                    <a:pt x="0" y="8"/>
                  </a:lnTo>
                  <a:lnTo>
                    <a:pt x="0" y="0"/>
                  </a:lnTo>
                  <a:lnTo>
                    <a:pt x="12" y="6"/>
                  </a:lnTo>
                  <a:lnTo>
                    <a:pt x="20" y="4"/>
                  </a:lnTo>
                  <a:lnTo>
                    <a:pt x="32" y="14"/>
                  </a:lnTo>
                  <a:lnTo>
                    <a:pt x="32" y="22"/>
                  </a:lnTo>
                  <a:lnTo>
                    <a:pt x="32" y="2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2CBD1144-D36B-41C5-8544-865E6D7B5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613" y="4021138"/>
              <a:ext cx="168275" cy="327025"/>
            </a:xfrm>
            <a:custGeom>
              <a:avLst/>
              <a:gdLst/>
              <a:ahLst/>
              <a:cxnLst>
                <a:cxn ang="0">
                  <a:pos x="68" y="120"/>
                </a:cxn>
                <a:cxn ang="0">
                  <a:pos x="58" y="112"/>
                </a:cxn>
                <a:cxn ang="0">
                  <a:pos x="44" y="100"/>
                </a:cxn>
                <a:cxn ang="0">
                  <a:pos x="32" y="102"/>
                </a:cxn>
                <a:cxn ang="0">
                  <a:pos x="32" y="118"/>
                </a:cxn>
                <a:cxn ang="0">
                  <a:pos x="26" y="136"/>
                </a:cxn>
                <a:cxn ang="0">
                  <a:pos x="24" y="158"/>
                </a:cxn>
                <a:cxn ang="0">
                  <a:pos x="34" y="168"/>
                </a:cxn>
                <a:cxn ang="0">
                  <a:pos x="40" y="184"/>
                </a:cxn>
                <a:cxn ang="0">
                  <a:pos x="54" y="190"/>
                </a:cxn>
                <a:cxn ang="0">
                  <a:pos x="60" y="202"/>
                </a:cxn>
                <a:cxn ang="0">
                  <a:pos x="50" y="206"/>
                </a:cxn>
                <a:cxn ang="0">
                  <a:pos x="46" y="196"/>
                </a:cxn>
                <a:cxn ang="0">
                  <a:pos x="36" y="196"/>
                </a:cxn>
                <a:cxn ang="0">
                  <a:pos x="16" y="172"/>
                </a:cxn>
                <a:cxn ang="0">
                  <a:pos x="10" y="162"/>
                </a:cxn>
                <a:cxn ang="0">
                  <a:pos x="18" y="136"/>
                </a:cxn>
                <a:cxn ang="0">
                  <a:pos x="28" y="122"/>
                </a:cxn>
                <a:cxn ang="0">
                  <a:pos x="20" y="94"/>
                </a:cxn>
                <a:cxn ang="0">
                  <a:pos x="8" y="82"/>
                </a:cxn>
                <a:cxn ang="0">
                  <a:pos x="12" y="74"/>
                </a:cxn>
                <a:cxn ang="0">
                  <a:pos x="16" y="64"/>
                </a:cxn>
                <a:cxn ang="0">
                  <a:pos x="14" y="62"/>
                </a:cxn>
                <a:cxn ang="0">
                  <a:pos x="4" y="44"/>
                </a:cxn>
                <a:cxn ang="0">
                  <a:pos x="2" y="32"/>
                </a:cxn>
                <a:cxn ang="0">
                  <a:pos x="6" y="16"/>
                </a:cxn>
                <a:cxn ang="0">
                  <a:pos x="26" y="8"/>
                </a:cxn>
                <a:cxn ang="0">
                  <a:pos x="36" y="0"/>
                </a:cxn>
                <a:cxn ang="0">
                  <a:pos x="36" y="2"/>
                </a:cxn>
                <a:cxn ang="0">
                  <a:pos x="40" y="12"/>
                </a:cxn>
                <a:cxn ang="0">
                  <a:pos x="48" y="16"/>
                </a:cxn>
                <a:cxn ang="0">
                  <a:pos x="44" y="40"/>
                </a:cxn>
                <a:cxn ang="0">
                  <a:pos x="58" y="36"/>
                </a:cxn>
                <a:cxn ang="0">
                  <a:pos x="64" y="38"/>
                </a:cxn>
                <a:cxn ang="0">
                  <a:pos x="72" y="38"/>
                </a:cxn>
                <a:cxn ang="0">
                  <a:pos x="80" y="32"/>
                </a:cxn>
                <a:cxn ang="0">
                  <a:pos x="92" y="44"/>
                </a:cxn>
                <a:cxn ang="0">
                  <a:pos x="96" y="62"/>
                </a:cxn>
                <a:cxn ang="0">
                  <a:pos x="102" y="66"/>
                </a:cxn>
                <a:cxn ang="0">
                  <a:pos x="106" y="76"/>
                </a:cxn>
                <a:cxn ang="0">
                  <a:pos x="102" y="90"/>
                </a:cxn>
                <a:cxn ang="0">
                  <a:pos x="98" y="88"/>
                </a:cxn>
                <a:cxn ang="0">
                  <a:pos x="76" y="88"/>
                </a:cxn>
                <a:cxn ang="0">
                  <a:pos x="64" y="100"/>
                </a:cxn>
                <a:cxn ang="0">
                  <a:pos x="66" y="112"/>
                </a:cxn>
                <a:cxn ang="0">
                  <a:pos x="72" y="126"/>
                </a:cxn>
              </a:cxnLst>
              <a:rect l="0" t="0" r="r" b="b"/>
              <a:pathLst>
                <a:path w="106" h="206">
                  <a:moveTo>
                    <a:pt x="72" y="126"/>
                  </a:moveTo>
                  <a:lnTo>
                    <a:pt x="68" y="120"/>
                  </a:lnTo>
                  <a:lnTo>
                    <a:pt x="64" y="118"/>
                  </a:lnTo>
                  <a:lnTo>
                    <a:pt x="58" y="112"/>
                  </a:lnTo>
                  <a:lnTo>
                    <a:pt x="46" y="112"/>
                  </a:lnTo>
                  <a:lnTo>
                    <a:pt x="44" y="100"/>
                  </a:lnTo>
                  <a:lnTo>
                    <a:pt x="36" y="100"/>
                  </a:lnTo>
                  <a:lnTo>
                    <a:pt x="32" y="102"/>
                  </a:lnTo>
                  <a:lnTo>
                    <a:pt x="34" y="108"/>
                  </a:lnTo>
                  <a:lnTo>
                    <a:pt x="32" y="118"/>
                  </a:lnTo>
                  <a:lnTo>
                    <a:pt x="28" y="126"/>
                  </a:lnTo>
                  <a:lnTo>
                    <a:pt x="26" y="136"/>
                  </a:lnTo>
                  <a:lnTo>
                    <a:pt x="22" y="144"/>
                  </a:lnTo>
                  <a:lnTo>
                    <a:pt x="24" y="158"/>
                  </a:lnTo>
                  <a:lnTo>
                    <a:pt x="30" y="158"/>
                  </a:lnTo>
                  <a:lnTo>
                    <a:pt x="34" y="168"/>
                  </a:lnTo>
                  <a:lnTo>
                    <a:pt x="38" y="174"/>
                  </a:lnTo>
                  <a:lnTo>
                    <a:pt x="40" y="184"/>
                  </a:lnTo>
                  <a:lnTo>
                    <a:pt x="44" y="188"/>
                  </a:lnTo>
                  <a:lnTo>
                    <a:pt x="54" y="190"/>
                  </a:lnTo>
                  <a:lnTo>
                    <a:pt x="62" y="200"/>
                  </a:lnTo>
                  <a:lnTo>
                    <a:pt x="60" y="202"/>
                  </a:lnTo>
                  <a:lnTo>
                    <a:pt x="54" y="202"/>
                  </a:lnTo>
                  <a:lnTo>
                    <a:pt x="50" y="206"/>
                  </a:lnTo>
                  <a:lnTo>
                    <a:pt x="48" y="200"/>
                  </a:lnTo>
                  <a:lnTo>
                    <a:pt x="46" y="196"/>
                  </a:lnTo>
                  <a:lnTo>
                    <a:pt x="34" y="192"/>
                  </a:lnTo>
                  <a:lnTo>
                    <a:pt x="36" y="196"/>
                  </a:lnTo>
                  <a:lnTo>
                    <a:pt x="22" y="178"/>
                  </a:lnTo>
                  <a:lnTo>
                    <a:pt x="16" y="172"/>
                  </a:lnTo>
                  <a:lnTo>
                    <a:pt x="10" y="172"/>
                  </a:lnTo>
                  <a:lnTo>
                    <a:pt x="10" y="162"/>
                  </a:lnTo>
                  <a:lnTo>
                    <a:pt x="16" y="146"/>
                  </a:lnTo>
                  <a:lnTo>
                    <a:pt x="18" y="136"/>
                  </a:lnTo>
                  <a:lnTo>
                    <a:pt x="22" y="132"/>
                  </a:lnTo>
                  <a:lnTo>
                    <a:pt x="28" y="122"/>
                  </a:lnTo>
                  <a:lnTo>
                    <a:pt x="20" y="106"/>
                  </a:lnTo>
                  <a:lnTo>
                    <a:pt x="20" y="94"/>
                  </a:lnTo>
                  <a:lnTo>
                    <a:pt x="10" y="86"/>
                  </a:lnTo>
                  <a:lnTo>
                    <a:pt x="8" y="82"/>
                  </a:lnTo>
                  <a:lnTo>
                    <a:pt x="8" y="78"/>
                  </a:lnTo>
                  <a:lnTo>
                    <a:pt x="12" y="74"/>
                  </a:lnTo>
                  <a:lnTo>
                    <a:pt x="14" y="70"/>
                  </a:lnTo>
                  <a:lnTo>
                    <a:pt x="16" y="64"/>
                  </a:lnTo>
                  <a:lnTo>
                    <a:pt x="16" y="62"/>
                  </a:lnTo>
                  <a:lnTo>
                    <a:pt x="14" y="62"/>
                  </a:lnTo>
                  <a:lnTo>
                    <a:pt x="12" y="50"/>
                  </a:lnTo>
                  <a:lnTo>
                    <a:pt x="4" y="44"/>
                  </a:lnTo>
                  <a:lnTo>
                    <a:pt x="0" y="34"/>
                  </a:lnTo>
                  <a:lnTo>
                    <a:pt x="2" y="32"/>
                  </a:lnTo>
                  <a:lnTo>
                    <a:pt x="2" y="26"/>
                  </a:lnTo>
                  <a:lnTo>
                    <a:pt x="6" y="16"/>
                  </a:lnTo>
                  <a:lnTo>
                    <a:pt x="16" y="14"/>
                  </a:lnTo>
                  <a:lnTo>
                    <a:pt x="26" y="8"/>
                  </a:lnTo>
                  <a:lnTo>
                    <a:pt x="32" y="6"/>
                  </a:lnTo>
                  <a:lnTo>
                    <a:pt x="36" y="0"/>
                  </a:lnTo>
                  <a:lnTo>
                    <a:pt x="36" y="4"/>
                  </a:lnTo>
                  <a:lnTo>
                    <a:pt x="36" y="2"/>
                  </a:lnTo>
                  <a:lnTo>
                    <a:pt x="40" y="6"/>
                  </a:lnTo>
                  <a:lnTo>
                    <a:pt x="40" y="12"/>
                  </a:lnTo>
                  <a:lnTo>
                    <a:pt x="40" y="14"/>
                  </a:lnTo>
                  <a:lnTo>
                    <a:pt x="48" y="16"/>
                  </a:lnTo>
                  <a:lnTo>
                    <a:pt x="48" y="28"/>
                  </a:lnTo>
                  <a:lnTo>
                    <a:pt x="44" y="40"/>
                  </a:lnTo>
                  <a:lnTo>
                    <a:pt x="46" y="44"/>
                  </a:lnTo>
                  <a:lnTo>
                    <a:pt x="58" y="36"/>
                  </a:lnTo>
                  <a:lnTo>
                    <a:pt x="62" y="36"/>
                  </a:lnTo>
                  <a:lnTo>
                    <a:pt x="64" y="38"/>
                  </a:lnTo>
                  <a:lnTo>
                    <a:pt x="68" y="40"/>
                  </a:lnTo>
                  <a:lnTo>
                    <a:pt x="72" y="38"/>
                  </a:lnTo>
                  <a:lnTo>
                    <a:pt x="74" y="34"/>
                  </a:lnTo>
                  <a:lnTo>
                    <a:pt x="80" y="32"/>
                  </a:lnTo>
                  <a:lnTo>
                    <a:pt x="82" y="34"/>
                  </a:lnTo>
                  <a:lnTo>
                    <a:pt x="92" y="44"/>
                  </a:lnTo>
                  <a:lnTo>
                    <a:pt x="94" y="50"/>
                  </a:lnTo>
                  <a:lnTo>
                    <a:pt x="96" y="62"/>
                  </a:lnTo>
                  <a:lnTo>
                    <a:pt x="100" y="66"/>
                  </a:lnTo>
                  <a:lnTo>
                    <a:pt x="102" y="66"/>
                  </a:lnTo>
                  <a:lnTo>
                    <a:pt x="106" y="72"/>
                  </a:lnTo>
                  <a:lnTo>
                    <a:pt x="106" y="76"/>
                  </a:lnTo>
                  <a:lnTo>
                    <a:pt x="106" y="86"/>
                  </a:lnTo>
                  <a:lnTo>
                    <a:pt x="102" y="90"/>
                  </a:lnTo>
                  <a:lnTo>
                    <a:pt x="100" y="92"/>
                  </a:lnTo>
                  <a:lnTo>
                    <a:pt x="98" y="88"/>
                  </a:lnTo>
                  <a:lnTo>
                    <a:pt x="86" y="90"/>
                  </a:lnTo>
                  <a:lnTo>
                    <a:pt x="76" y="88"/>
                  </a:lnTo>
                  <a:lnTo>
                    <a:pt x="66" y="96"/>
                  </a:lnTo>
                  <a:lnTo>
                    <a:pt x="64" y="100"/>
                  </a:lnTo>
                  <a:lnTo>
                    <a:pt x="64" y="104"/>
                  </a:lnTo>
                  <a:lnTo>
                    <a:pt x="66" y="112"/>
                  </a:lnTo>
                  <a:lnTo>
                    <a:pt x="70" y="118"/>
                  </a:lnTo>
                  <a:lnTo>
                    <a:pt x="72" y="126"/>
                  </a:lnTo>
                  <a:lnTo>
                    <a:pt x="72" y="12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F6ED939A-692F-421C-A8DF-ED6C313B9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3979863"/>
              <a:ext cx="152400" cy="190500"/>
            </a:xfrm>
            <a:custGeom>
              <a:avLst/>
              <a:gdLst/>
              <a:ahLst/>
              <a:cxnLst>
                <a:cxn ang="0">
                  <a:pos x="26" y="62"/>
                </a:cxn>
                <a:cxn ang="0">
                  <a:pos x="32" y="66"/>
                </a:cxn>
                <a:cxn ang="0">
                  <a:pos x="38" y="60"/>
                </a:cxn>
                <a:cxn ang="0">
                  <a:pos x="46" y="60"/>
                </a:cxn>
                <a:cxn ang="0">
                  <a:pos x="58" y="76"/>
                </a:cxn>
                <a:cxn ang="0">
                  <a:pos x="64" y="92"/>
                </a:cxn>
                <a:cxn ang="0">
                  <a:pos x="70" y="98"/>
                </a:cxn>
                <a:cxn ang="0">
                  <a:pos x="70" y="112"/>
                </a:cxn>
                <a:cxn ang="0">
                  <a:pos x="68" y="118"/>
                </a:cxn>
                <a:cxn ang="0">
                  <a:pos x="78" y="120"/>
                </a:cxn>
                <a:cxn ang="0">
                  <a:pos x="82" y="114"/>
                </a:cxn>
                <a:cxn ang="0">
                  <a:pos x="90" y="114"/>
                </a:cxn>
                <a:cxn ang="0">
                  <a:pos x="96" y="102"/>
                </a:cxn>
                <a:cxn ang="0">
                  <a:pos x="86" y="84"/>
                </a:cxn>
                <a:cxn ang="0">
                  <a:pos x="82" y="82"/>
                </a:cxn>
                <a:cxn ang="0">
                  <a:pos x="76" y="70"/>
                </a:cxn>
                <a:cxn ang="0">
                  <a:pos x="64" y="56"/>
                </a:cxn>
                <a:cxn ang="0">
                  <a:pos x="50" y="42"/>
                </a:cxn>
                <a:cxn ang="0">
                  <a:pos x="60" y="38"/>
                </a:cxn>
                <a:cxn ang="0">
                  <a:pos x="54" y="26"/>
                </a:cxn>
                <a:cxn ang="0">
                  <a:pos x="38" y="24"/>
                </a:cxn>
                <a:cxn ang="0">
                  <a:pos x="36" y="14"/>
                </a:cxn>
                <a:cxn ang="0">
                  <a:pos x="26" y="2"/>
                </a:cxn>
                <a:cxn ang="0">
                  <a:pos x="18" y="2"/>
                </a:cxn>
                <a:cxn ang="0">
                  <a:pos x="20" y="14"/>
                </a:cxn>
                <a:cxn ang="0">
                  <a:pos x="14" y="18"/>
                </a:cxn>
                <a:cxn ang="0">
                  <a:pos x="10" y="16"/>
                </a:cxn>
                <a:cxn ang="0">
                  <a:pos x="4" y="22"/>
                </a:cxn>
                <a:cxn ang="0">
                  <a:pos x="0" y="26"/>
                </a:cxn>
                <a:cxn ang="0">
                  <a:pos x="0" y="28"/>
                </a:cxn>
                <a:cxn ang="0">
                  <a:pos x="4" y="38"/>
                </a:cxn>
                <a:cxn ang="0">
                  <a:pos x="12" y="42"/>
                </a:cxn>
                <a:cxn ang="0">
                  <a:pos x="8" y="66"/>
                </a:cxn>
                <a:cxn ang="0">
                  <a:pos x="22" y="62"/>
                </a:cxn>
              </a:cxnLst>
              <a:rect l="0" t="0" r="r" b="b"/>
              <a:pathLst>
                <a:path w="96" h="120">
                  <a:moveTo>
                    <a:pt x="22" y="62"/>
                  </a:moveTo>
                  <a:lnTo>
                    <a:pt x="26" y="62"/>
                  </a:lnTo>
                  <a:lnTo>
                    <a:pt x="28" y="64"/>
                  </a:lnTo>
                  <a:lnTo>
                    <a:pt x="32" y="66"/>
                  </a:lnTo>
                  <a:lnTo>
                    <a:pt x="36" y="64"/>
                  </a:lnTo>
                  <a:lnTo>
                    <a:pt x="38" y="60"/>
                  </a:lnTo>
                  <a:lnTo>
                    <a:pt x="44" y="58"/>
                  </a:lnTo>
                  <a:lnTo>
                    <a:pt x="46" y="60"/>
                  </a:lnTo>
                  <a:lnTo>
                    <a:pt x="56" y="70"/>
                  </a:lnTo>
                  <a:lnTo>
                    <a:pt x="58" y="76"/>
                  </a:lnTo>
                  <a:lnTo>
                    <a:pt x="60" y="88"/>
                  </a:lnTo>
                  <a:lnTo>
                    <a:pt x="64" y="92"/>
                  </a:lnTo>
                  <a:lnTo>
                    <a:pt x="66" y="92"/>
                  </a:lnTo>
                  <a:lnTo>
                    <a:pt x="70" y="98"/>
                  </a:lnTo>
                  <a:lnTo>
                    <a:pt x="70" y="102"/>
                  </a:lnTo>
                  <a:lnTo>
                    <a:pt x="70" y="112"/>
                  </a:lnTo>
                  <a:lnTo>
                    <a:pt x="66" y="116"/>
                  </a:lnTo>
                  <a:lnTo>
                    <a:pt x="68" y="118"/>
                  </a:lnTo>
                  <a:lnTo>
                    <a:pt x="76" y="120"/>
                  </a:lnTo>
                  <a:lnTo>
                    <a:pt x="78" y="120"/>
                  </a:lnTo>
                  <a:lnTo>
                    <a:pt x="78" y="116"/>
                  </a:lnTo>
                  <a:lnTo>
                    <a:pt x="82" y="114"/>
                  </a:lnTo>
                  <a:lnTo>
                    <a:pt x="86" y="112"/>
                  </a:lnTo>
                  <a:lnTo>
                    <a:pt x="90" y="114"/>
                  </a:lnTo>
                  <a:lnTo>
                    <a:pt x="96" y="110"/>
                  </a:lnTo>
                  <a:lnTo>
                    <a:pt x="96" y="102"/>
                  </a:lnTo>
                  <a:lnTo>
                    <a:pt x="92" y="88"/>
                  </a:lnTo>
                  <a:lnTo>
                    <a:pt x="86" y="84"/>
                  </a:lnTo>
                  <a:lnTo>
                    <a:pt x="84" y="84"/>
                  </a:lnTo>
                  <a:lnTo>
                    <a:pt x="82" y="82"/>
                  </a:lnTo>
                  <a:lnTo>
                    <a:pt x="82" y="74"/>
                  </a:lnTo>
                  <a:lnTo>
                    <a:pt x="76" y="70"/>
                  </a:lnTo>
                  <a:lnTo>
                    <a:pt x="66" y="58"/>
                  </a:lnTo>
                  <a:lnTo>
                    <a:pt x="64" y="56"/>
                  </a:lnTo>
                  <a:lnTo>
                    <a:pt x="50" y="46"/>
                  </a:lnTo>
                  <a:lnTo>
                    <a:pt x="50" y="42"/>
                  </a:lnTo>
                  <a:lnTo>
                    <a:pt x="56" y="42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54" y="26"/>
                  </a:lnTo>
                  <a:lnTo>
                    <a:pt x="52" y="24"/>
                  </a:lnTo>
                  <a:lnTo>
                    <a:pt x="38" y="24"/>
                  </a:lnTo>
                  <a:lnTo>
                    <a:pt x="36" y="20"/>
                  </a:lnTo>
                  <a:lnTo>
                    <a:pt x="36" y="14"/>
                  </a:lnTo>
                  <a:lnTo>
                    <a:pt x="34" y="12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8" y="10"/>
                  </a:lnTo>
                  <a:lnTo>
                    <a:pt x="20" y="14"/>
                  </a:lnTo>
                  <a:lnTo>
                    <a:pt x="18" y="18"/>
                  </a:lnTo>
                  <a:lnTo>
                    <a:pt x="14" y="18"/>
                  </a:lnTo>
                  <a:lnTo>
                    <a:pt x="12" y="12"/>
                  </a:lnTo>
                  <a:lnTo>
                    <a:pt x="10" y="16"/>
                  </a:lnTo>
                  <a:lnTo>
                    <a:pt x="4" y="20"/>
                  </a:lnTo>
                  <a:lnTo>
                    <a:pt x="4" y="22"/>
                  </a:lnTo>
                  <a:lnTo>
                    <a:pt x="2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4" y="32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12" y="42"/>
                  </a:lnTo>
                  <a:lnTo>
                    <a:pt x="12" y="54"/>
                  </a:lnTo>
                  <a:lnTo>
                    <a:pt x="8" y="66"/>
                  </a:lnTo>
                  <a:lnTo>
                    <a:pt x="10" y="70"/>
                  </a:lnTo>
                  <a:lnTo>
                    <a:pt x="22" y="62"/>
                  </a:lnTo>
                  <a:lnTo>
                    <a:pt x="22" y="6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A6691FAB-8E48-48C4-9206-7F104EA9A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2638" y="4475163"/>
              <a:ext cx="222250" cy="187325"/>
            </a:xfrm>
            <a:custGeom>
              <a:avLst/>
              <a:gdLst/>
              <a:ahLst/>
              <a:cxnLst>
                <a:cxn ang="0">
                  <a:pos x="138" y="62"/>
                </a:cxn>
                <a:cxn ang="0">
                  <a:pos x="136" y="86"/>
                </a:cxn>
                <a:cxn ang="0">
                  <a:pos x="140" y="118"/>
                </a:cxn>
                <a:cxn ang="0">
                  <a:pos x="122" y="104"/>
                </a:cxn>
                <a:cxn ang="0">
                  <a:pos x="112" y="104"/>
                </a:cxn>
                <a:cxn ang="0">
                  <a:pos x="108" y="104"/>
                </a:cxn>
                <a:cxn ang="0">
                  <a:pos x="104" y="106"/>
                </a:cxn>
                <a:cxn ang="0">
                  <a:pos x="96" y="100"/>
                </a:cxn>
                <a:cxn ang="0">
                  <a:pos x="106" y="94"/>
                </a:cxn>
                <a:cxn ang="0">
                  <a:pos x="110" y="94"/>
                </a:cxn>
                <a:cxn ang="0">
                  <a:pos x="108" y="92"/>
                </a:cxn>
                <a:cxn ang="0">
                  <a:pos x="104" y="88"/>
                </a:cxn>
                <a:cxn ang="0">
                  <a:pos x="102" y="80"/>
                </a:cxn>
                <a:cxn ang="0">
                  <a:pos x="98" y="68"/>
                </a:cxn>
                <a:cxn ang="0">
                  <a:pos x="92" y="64"/>
                </a:cxn>
                <a:cxn ang="0">
                  <a:pos x="56" y="56"/>
                </a:cxn>
                <a:cxn ang="0">
                  <a:pos x="52" y="50"/>
                </a:cxn>
                <a:cxn ang="0">
                  <a:pos x="46" y="50"/>
                </a:cxn>
                <a:cxn ang="0">
                  <a:pos x="40" y="36"/>
                </a:cxn>
                <a:cxn ang="0">
                  <a:pos x="34" y="50"/>
                </a:cxn>
                <a:cxn ang="0">
                  <a:pos x="26" y="40"/>
                </a:cxn>
                <a:cxn ang="0">
                  <a:pos x="20" y="36"/>
                </a:cxn>
                <a:cxn ang="0">
                  <a:pos x="14" y="34"/>
                </a:cxn>
                <a:cxn ang="0">
                  <a:pos x="24" y="32"/>
                </a:cxn>
                <a:cxn ang="0">
                  <a:pos x="36" y="30"/>
                </a:cxn>
                <a:cxn ang="0">
                  <a:pos x="40" y="24"/>
                </a:cxn>
                <a:cxn ang="0">
                  <a:pos x="20" y="26"/>
                </a:cxn>
                <a:cxn ang="0">
                  <a:pos x="12" y="18"/>
                </a:cxn>
                <a:cxn ang="0">
                  <a:pos x="4" y="16"/>
                </a:cxn>
                <a:cxn ang="0">
                  <a:pos x="4" y="8"/>
                </a:cxn>
                <a:cxn ang="0">
                  <a:pos x="16" y="2"/>
                </a:cxn>
                <a:cxn ang="0">
                  <a:pos x="26" y="2"/>
                </a:cxn>
                <a:cxn ang="0">
                  <a:pos x="42" y="6"/>
                </a:cxn>
                <a:cxn ang="0">
                  <a:pos x="44" y="22"/>
                </a:cxn>
                <a:cxn ang="0">
                  <a:pos x="48" y="34"/>
                </a:cxn>
                <a:cxn ang="0">
                  <a:pos x="50" y="30"/>
                </a:cxn>
                <a:cxn ang="0">
                  <a:pos x="58" y="40"/>
                </a:cxn>
                <a:cxn ang="0">
                  <a:pos x="64" y="38"/>
                </a:cxn>
                <a:cxn ang="0">
                  <a:pos x="74" y="26"/>
                </a:cxn>
                <a:cxn ang="0">
                  <a:pos x="86" y="24"/>
                </a:cxn>
                <a:cxn ang="0">
                  <a:pos x="94" y="14"/>
                </a:cxn>
                <a:cxn ang="0">
                  <a:pos x="128" y="28"/>
                </a:cxn>
                <a:cxn ang="0">
                  <a:pos x="136" y="30"/>
                </a:cxn>
              </a:cxnLst>
              <a:rect l="0" t="0" r="r" b="b"/>
              <a:pathLst>
                <a:path w="140" h="118">
                  <a:moveTo>
                    <a:pt x="136" y="30"/>
                  </a:moveTo>
                  <a:lnTo>
                    <a:pt x="138" y="62"/>
                  </a:lnTo>
                  <a:lnTo>
                    <a:pt x="138" y="80"/>
                  </a:lnTo>
                  <a:lnTo>
                    <a:pt x="136" y="86"/>
                  </a:lnTo>
                  <a:lnTo>
                    <a:pt x="138" y="90"/>
                  </a:lnTo>
                  <a:lnTo>
                    <a:pt x="140" y="118"/>
                  </a:lnTo>
                  <a:lnTo>
                    <a:pt x="134" y="116"/>
                  </a:lnTo>
                  <a:lnTo>
                    <a:pt x="122" y="104"/>
                  </a:lnTo>
                  <a:lnTo>
                    <a:pt x="116" y="106"/>
                  </a:lnTo>
                  <a:lnTo>
                    <a:pt x="112" y="104"/>
                  </a:lnTo>
                  <a:lnTo>
                    <a:pt x="110" y="106"/>
                  </a:lnTo>
                  <a:lnTo>
                    <a:pt x="108" y="104"/>
                  </a:lnTo>
                  <a:lnTo>
                    <a:pt x="108" y="108"/>
                  </a:lnTo>
                  <a:lnTo>
                    <a:pt x="104" y="106"/>
                  </a:lnTo>
                  <a:lnTo>
                    <a:pt x="94" y="108"/>
                  </a:lnTo>
                  <a:lnTo>
                    <a:pt x="96" y="100"/>
                  </a:lnTo>
                  <a:lnTo>
                    <a:pt x="100" y="96"/>
                  </a:lnTo>
                  <a:lnTo>
                    <a:pt x="106" y="94"/>
                  </a:lnTo>
                  <a:lnTo>
                    <a:pt x="110" y="96"/>
                  </a:lnTo>
                  <a:lnTo>
                    <a:pt x="110" y="94"/>
                  </a:lnTo>
                  <a:lnTo>
                    <a:pt x="106" y="92"/>
                  </a:lnTo>
                  <a:lnTo>
                    <a:pt x="108" y="92"/>
                  </a:lnTo>
                  <a:lnTo>
                    <a:pt x="104" y="88"/>
                  </a:lnTo>
                  <a:lnTo>
                    <a:pt x="104" y="88"/>
                  </a:lnTo>
                  <a:lnTo>
                    <a:pt x="106" y="84"/>
                  </a:lnTo>
                  <a:lnTo>
                    <a:pt x="102" y="80"/>
                  </a:lnTo>
                  <a:lnTo>
                    <a:pt x="100" y="74"/>
                  </a:lnTo>
                  <a:lnTo>
                    <a:pt x="98" y="68"/>
                  </a:lnTo>
                  <a:lnTo>
                    <a:pt x="94" y="68"/>
                  </a:lnTo>
                  <a:lnTo>
                    <a:pt x="92" y="64"/>
                  </a:lnTo>
                  <a:lnTo>
                    <a:pt x="78" y="60"/>
                  </a:lnTo>
                  <a:lnTo>
                    <a:pt x="56" y="56"/>
                  </a:lnTo>
                  <a:lnTo>
                    <a:pt x="54" y="54"/>
                  </a:lnTo>
                  <a:lnTo>
                    <a:pt x="52" y="50"/>
                  </a:lnTo>
                  <a:lnTo>
                    <a:pt x="48" y="48"/>
                  </a:lnTo>
                  <a:lnTo>
                    <a:pt x="46" y="50"/>
                  </a:lnTo>
                  <a:lnTo>
                    <a:pt x="40" y="44"/>
                  </a:lnTo>
                  <a:lnTo>
                    <a:pt x="40" y="36"/>
                  </a:lnTo>
                  <a:lnTo>
                    <a:pt x="34" y="48"/>
                  </a:lnTo>
                  <a:lnTo>
                    <a:pt x="34" y="50"/>
                  </a:lnTo>
                  <a:lnTo>
                    <a:pt x="28" y="50"/>
                  </a:lnTo>
                  <a:lnTo>
                    <a:pt x="26" y="40"/>
                  </a:lnTo>
                  <a:lnTo>
                    <a:pt x="24" y="40"/>
                  </a:lnTo>
                  <a:lnTo>
                    <a:pt x="20" y="36"/>
                  </a:lnTo>
                  <a:lnTo>
                    <a:pt x="14" y="36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4" y="32"/>
                  </a:lnTo>
                  <a:lnTo>
                    <a:pt x="32" y="30"/>
                  </a:lnTo>
                  <a:lnTo>
                    <a:pt x="36" y="30"/>
                  </a:lnTo>
                  <a:lnTo>
                    <a:pt x="38" y="30"/>
                  </a:lnTo>
                  <a:lnTo>
                    <a:pt x="40" y="24"/>
                  </a:lnTo>
                  <a:lnTo>
                    <a:pt x="28" y="26"/>
                  </a:lnTo>
                  <a:lnTo>
                    <a:pt x="20" y="26"/>
                  </a:lnTo>
                  <a:lnTo>
                    <a:pt x="16" y="24"/>
                  </a:lnTo>
                  <a:lnTo>
                    <a:pt x="12" y="18"/>
                  </a:lnTo>
                  <a:lnTo>
                    <a:pt x="6" y="16"/>
                  </a:lnTo>
                  <a:lnTo>
                    <a:pt x="4" y="16"/>
                  </a:lnTo>
                  <a:lnTo>
                    <a:pt x="0" y="16"/>
                  </a:lnTo>
                  <a:lnTo>
                    <a:pt x="4" y="8"/>
                  </a:lnTo>
                  <a:lnTo>
                    <a:pt x="12" y="6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6" y="2"/>
                  </a:lnTo>
                  <a:lnTo>
                    <a:pt x="34" y="6"/>
                  </a:lnTo>
                  <a:lnTo>
                    <a:pt x="42" y="6"/>
                  </a:lnTo>
                  <a:lnTo>
                    <a:pt x="44" y="12"/>
                  </a:lnTo>
                  <a:lnTo>
                    <a:pt x="44" y="22"/>
                  </a:lnTo>
                  <a:lnTo>
                    <a:pt x="44" y="28"/>
                  </a:lnTo>
                  <a:lnTo>
                    <a:pt x="48" y="34"/>
                  </a:lnTo>
                  <a:lnTo>
                    <a:pt x="48" y="30"/>
                  </a:lnTo>
                  <a:lnTo>
                    <a:pt x="50" y="30"/>
                  </a:lnTo>
                  <a:lnTo>
                    <a:pt x="54" y="38"/>
                  </a:lnTo>
                  <a:lnTo>
                    <a:pt x="58" y="40"/>
                  </a:lnTo>
                  <a:lnTo>
                    <a:pt x="64" y="40"/>
                  </a:lnTo>
                  <a:lnTo>
                    <a:pt x="64" y="38"/>
                  </a:lnTo>
                  <a:lnTo>
                    <a:pt x="74" y="30"/>
                  </a:lnTo>
                  <a:lnTo>
                    <a:pt x="74" y="26"/>
                  </a:lnTo>
                  <a:lnTo>
                    <a:pt x="82" y="24"/>
                  </a:lnTo>
                  <a:lnTo>
                    <a:pt x="86" y="24"/>
                  </a:lnTo>
                  <a:lnTo>
                    <a:pt x="86" y="20"/>
                  </a:lnTo>
                  <a:lnTo>
                    <a:pt x="94" y="14"/>
                  </a:lnTo>
                  <a:lnTo>
                    <a:pt x="118" y="26"/>
                  </a:lnTo>
                  <a:lnTo>
                    <a:pt x="128" y="28"/>
                  </a:lnTo>
                  <a:lnTo>
                    <a:pt x="134" y="30"/>
                  </a:lnTo>
                  <a:lnTo>
                    <a:pt x="136" y="30"/>
                  </a:lnTo>
                  <a:lnTo>
                    <a:pt x="136" y="3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DDA6F45E-7E71-4155-A735-5DF64F269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8538" y="4522788"/>
              <a:ext cx="212725" cy="171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32"/>
                </a:cxn>
                <a:cxn ang="0">
                  <a:pos x="2" y="50"/>
                </a:cxn>
                <a:cxn ang="0">
                  <a:pos x="0" y="56"/>
                </a:cxn>
                <a:cxn ang="0">
                  <a:pos x="2" y="60"/>
                </a:cxn>
                <a:cxn ang="0">
                  <a:pos x="4" y="88"/>
                </a:cxn>
                <a:cxn ang="0">
                  <a:pos x="24" y="90"/>
                </a:cxn>
                <a:cxn ang="0">
                  <a:pos x="32" y="84"/>
                </a:cxn>
                <a:cxn ang="0">
                  <a:pos x="28" y="78"/>
                </a:cxn>
                <a:cxn ang="0">
                  <a:pos x="34" y="76"/>
                </a:cxn>
                <a:cxn ang="0">
                  <a:pos x="34" y="72"/>
                </a:cxn>
                <a:cxn ang="0">
                  <a:pos x="40" y="72"/>
                </a:cxn>
                <a:cxn ang="0">
                  <a:pos x="38" y="66"/>
                </a:cxn>
                <a:cxn ang="0">
                  <a:pos x="42" y="68"/>
                </a:cxn>
                <a:cxn ang="0">
                  <a:pos x="46" y="66"/>
                </a:cxn>
                <a:cxn ang="0">
                  <a:pos x="72" y="76"/>
                </a:cxn>
                <a:cxn ang="0">
                  <a:pos x="76" y="86"/>
                </a:cxn>
                <a:cxn ang="0">
                  <a:pos x="82" y="88"/>
                </a:cxn>
                <a:cxn ang="0">
                  <a:pos x="80" y="90"/>
                </a:cxn>
                <a:cxn ang="0">
                  <a:pos x="92" y="100"/>
                </a:cxn>
                <a:cxn ang="0">
                  <a:pos x="122" y="106"/>
                </a:cxn>
                <a:cxn ang="0">
                  <a:pos x="122" y="108"/>
                </a:cxn>
                <a:cxn ang="0">
                  <a:pos x="126" y="108"/>
                </a:cxn>
                <a:cxn ang="0">
                  <a:pos x="130" y="106"/>
                </a:cxn>
                <a:cxn ang="0">
                  <a:pos x="126" y="104"/>
                </a:cxn>
                <a:cxn ang="0">
                  <a:pos x="130" y="104"/>
                </a:cxn>
                <a:cxn ang="0">
                  <a:pos x="134" y="104"/>
                </a:cxn>
                <a:cxn ang="0">
                  <a:pos x="132" y="102"/>
                </a:cxn>
                <a:cxn ang="0">
                  <a:pos x="126" y="102"/>
                </a:cxn>
                <a:cxn ang="0">
                  <a:pos x="120" y="98"/>
                </a:cxn>
                <a:cxn ang="0">
                  <a:pos x="122" y="96"/>
                </a:cxn>
                <a:cxn ang="0">
                  <a:pos x="112" y="92"/>
                </a:cxn>
                <a:cxn ang="0">
                  <a:pos x="112" y="88"/>
                </a:cxn>
                <a:cxn ang="0">
                  <a:pos x="110" y="86"/>
                </a:cxn>
                <a:cxn ang="0">
                  <a:pos x="104" y="88"/>
                </a:cxn>
                <a:cxn ang="0">
                  <a:pos x="102" y="86"/>
                </a:cxn>
                <a:cxn ang="0">
                  <a:pos x="98" y="78"/>
                </a:cxn>
                <a:cxn ang="0">
                  <a:pos x="98" y="74"/>
                </a:cxn>
                <a:cxn ang="0">
                  <a:pos x="94" y="74"/>
                </a:cxn>
                <a:cxn ang="0">
                  <a:pos x="86" y="66"/>
                </a:cxn>
                <a:cxn ang="0">
                  <a:pos x="82" y="58"/>
                </a:cxn>
                <a:cxn ang="0">
                  <a:pos x="84" y="56"/>
                </a:cxn>
                <a:cxn ang="0">
                  <a:pos x="92" y="56"/>
                </a:cxn>
                <a:cxn ang="0">
                  <a:pos x="94" y="52"/>
                </a:cxn>
                <a:cxn ang="0">
                  <a:pos x="90" y="48"/>
                </a:cxn>
                <a:cxn ang="0">
                  <a:pos x="66" y="40"/>
                </a:cxn>
                <a:cxn ang="0">
                  <a:pos x="66" y="34"/>
                </a:cxn>
                <a:cxn ang="0">
                  <a:pos x="62" y="28"/>
                </a:cxn>
                <a:cxn ang="0">
                  <a:pos x="50" y="20"/>
                </a:cxn>
                <a:cxn ang="0">
                  <a:pos x="46" y="16"/>
                </a:cxn>
                <a:cxn ang="0">
                  <a:pos x="20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34" h="108">
                  <a:moveTo>
                    <a:pt x="0" y="0"/>
                  </a:moveTo>
                  <a:lnTo>
                    <a:pt x="2" y="32"/>
                  </a:lnTo>
                  <a:lnTo>
                    <a:pt x="2" y="50"/>
                  </a:lnTo>
                  <a:lnTo>
                    <a:pt x="0" y="56"/>
                  </a:lnTo>
                  <a:lnTo>
                    <a:pt x="2" y="60"/>
                  </a:lnTo>
                  <a:lnTo>
                    <a:pt x="4" y="88"/>
                  </a:lnTo>
                  <a:lnTo>
                    <a:pt x="24" y="90"/>
                  </a:lnTo>
                  <a:lnTo>
                    <a:pt x="32" y="84"/>
                  </a:lnTo>
                  <a:lnTo>
                    <a:pt x="28" y="78"/>
                  </a:lnTo>
                  <a:lnTo>
                    <a:pt x="34" y="76"/>
                  </a:lnTo>
                  <a:lnTo>
                    <a:pt x="34" y="72"/>
                  </a:lnTo>
                  <a:lnTo>
                    <a:pt x="40" y="72"/>
                  </a:lnTo>
                  <a:lnTo>
                    <a:pt x="38" y="66"/>
                  </a:lnTo>
                  <a:lnTo>
                    <a:pt x="42" y="68"/>
                  </a:lnTo>
                  <a:lnTo>
                    <a:pt x="46" y="66"/>
                  </a:lnTo>
                  <a:lnTo>
                    <a:pt x="72" y="76"/>
                  </a:lnTo>
                  <a:lnTo>
                    <a:pt x="76" y="86"/>
                  </a:lnTo>
                  <a:lnTo>
                    <a:pt x="82" y="88"/>
                  </a:lnTo>
                  <a:lnTo>
                    <a:pt x="80" y="90"/>
                  </a:lnTo>
                  <a:lnTo>
                    <a:pt x="92" y="100"/>
                  </a:lnTo>
                  <a:lnTo>
                    <a:pt x="122" y="106"/>
                  </a:lnTo>
                  <a:lnTo>
                    <a:pt x="122" y="108"/>
                  </a:lnTo>
                  <a:lnTo>
                    <a:pt x="126" y="108"/>
                  </a:lnTo>
                  <a:lnTo>
                    <a:pt x="130" y="106"/>
                  </a:lnTo>
                  <a:lnTo>
                    <a:pt x="126" y="104"/>
                  </a:lnTo>
                  <a:lnTo>
                    <a:pt x="130" y="104"/>
                  </a:lnTo>
                  <a:lnTo>
                    <a:pt x="134" y="104"/>
                  </a:lnTo>
                  <a:lnTo>
                    <a:pt x="132" y="102"/>
                  </a:lnTo>
                  <a:lnTo>
                    <a:pt x="126" y="102"/>
                  </a:lnTo>
                  <a:lnTo>
                    <a:pt x="120" y="98"/>
                  </a:lnTo>
                  <a:lnTo>
                    <a:pt x="122" y="96"/>
                  </a:lnTo>
                  <a:lnTo>
                    <a:pt x="112" y="92"/>
                  </a:lnTo>
                  <a:lnTo>
                    <a:pt x="112" y="88"/>
                  </a:lnTo>
                  <a:lnTo>
                    <a:pt x="110" y="86"/>
                  </a:lnTo>
                  <a:lnTo>
                    <a:pt x="104" y="88"/>
                  </a:lnTo>
                  <a:lnTo>
                    <a:pt x="102" y="86"/>
                  </a:lnTo>
                  <a:lnTo>
                    <a:pt x="98" y="78"/>
                  </a:lnTo>
                  <a:lnTo>
                    <a:pt x="98" y="74"/>
                  </a:lnTo>
                  <a:lnTo>
                    <a:pt x="94" y="74"/>
                  </a:lnTo>
                  <a:lnTo>
                    <a:pt x="86" y="66"/>
                  </a:lnTo>
                  <a:lnTo>
                    <a:pt x="82" y="58"/>
                  </a:lnTo>
                  <a:lnTo>
                    <a:pt x="84" y="56"/>
                  </a:lnTo>
                  <a:lnTo>
                    <a:pt x="92" y="56"/>
                  </a:lnTo>
                  <a:lnTo>
                    <a:pt x="94" y="52"/>
                  </a:lnTo>
                  <a:lnTo>
                    <a:pt x="90" y="48"/>
                  </a:lnTo>
                  <a:lnTo>
                    <a:pt x="66" y="40"/>
                  </a:lnTo>
                  <a:lnTo>
                    <a:pt x="66" y="34"/>
                  </a:lnTo>
                  <a:lnTo>
                    <a:pt x="62" y="28"/>
                  </a:lnTo>
                  <a:lnTo>
                    <a:pt x="50" y="20"/>
                  </a:lnTo>
                  <a:lnTo>
                    <a:pt x="46" y="16"/>
                  </a:lnTo>
                  <a:lnTo>
                    <a:pt x="20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B7B5E0B1-2E4E-4980-9655-3689FA0D2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8588" y="4325938"/>
              <a:ext cx="88900" cy="111125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30" y="8"/>
                </a:cxn>
                <a:cxn ang="0">
                  <a:pos x="40" y="16"/>
                </a:cxn>
                <a:cxn ang="0">
                  <a:pos x="46" y="24"/>
                </a:cxn>
                <a:cxn ang="0">
                  <a:pos x="46" y="46"/>
                </a:cxn>
                <a:cxn ang="0">
                  <a:pos x="46" y="52"/>
                </a:cxn>
                <a:cxn ang="0">
                  <a:pos x="50" y="54"/>
                </a:cxn>
                <a:cxn ang="0">
                  <a:pos x="56" y="66"/>
                </a:cxn>
                <a:cxn ang="0">
                  <a:pos x="54" y="70"/>
                </a:cxn>
                <a:cxn ang="0">
                  <a:pos x="50" y="68"/>
                </a:cxn>
                <a:cxn ang="0">
                  <a:pos x="46" y="70"/>
                </a:cxn>
                <a:cxn ang="0">
                  <a:pos x="28" y="60"/>
                </a:cxn>
                <a:cxn ang="0">
                  <a:pos x="18" y="52"/>
                </a:cxn>
                <a:cxn ang="0">
                  <a:pos x="16" y="46"/>
                </a:cxn>
                <a:cxn ang="0">
                  <a:pos x="8" y="36"/>
                </a:cxn>
                <a:cxn ang="0">
                  <a:pos x="8" y="32"/>
                </a:cxn>
                <a:cxn ang="0">
                  <a:pos x="8" y="26"/>
                </a:cxn>
                <a:cxn ang="0">
                  <a:pos x="4" y="22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12" y="4"/>
                </a:cxn>
                <a:cxn ang="0">
                  <a:pos x="14" y="8"/>
                </a:cxn>
                <a:cxn ang="0">
                  <a:pos x="16" y="14"/>
                </a:cxn>
                <a:cxn ang="0">
                  <a:pos x="20" y="10"/>
                </a:cxn>
                <a:cxn ang="0">
                  <a:pos x="26" y="10"/>
                </a:cxn>
                <a:cxn ang="0">
                  <a:pos x="28" y="8"/>
                </a:cxn>
                <a:cxn ang="0">
                  <a:pos x="28" y="8"/>
                </a:cxn>
              </a:cxnLst>
              <a:rect l="0" t="0" r="r" b="b"/>
              <a:pathLst>
                <a:path w="56" h="70">
                  <a:moveTo>
                    <a:pt x="28" y="8"/>
                  </a:moveTo>
                  <a:lnTo>
                    <a:pt x="30" y="8"/>
                  </a:lnTo>
                  <a:lnTo>
                    <a:pt x="40" y="16"/>
                  </a:lnTo>
                  <a:lnTo>
                    <a:pt x="46" y="24"/>
                  </a:lnTo>
                  <a:lnTo>
                    <a:pt x="46" y="46"/>
                  </a:lnTo>
                  <a:lnTo>
                    <a:pt x="46" y="52"/>
                  </a:lnTo>
                  <a:lnTo>
                    <a:pt x="50" y="54"/>
                  </a:lnTo>
                  <a:lnTo>
                    <a:pt x="56" y="66"/>
                  </a:lnTo>
                  <a:lnTo>
                    <a:pt x="54" y="70"/>
                  </a:lnTo>
                  <a:lnTo>
                    <a:pt x="50" y="68"/>
                  </a:lnTo>
                  <a:lnTo>
                    <a:pt x="46" y="70"/>
                  </a:lnTo>
                  <a:lnTo>
                    <a:pt x="28" y="60"/>
                  </a:lnTo>
                  <a:lnTo>
                    <a:pt x="18" y="52"/>
                  </a:lnTo>
                  <a:lnTo>
                    <a:pt x="16" y="46"/>
                  </a:lnTo>
                  <a:lnTo>
                    <a:pt x="8" y="36"/>
                  </a:lnTo>
                  <a:lnTo>
                    <a:pt x="8" y="32"/>
                  </a:lnTo>
                  <a:lnTo>
                    <a:pt x="8" y="26"/>
                  </a:lnTo>
                  <a:lnTo>
                    <a:pt x="4" y="22"/>
                  </a:lnTo>
                  <a:lnTo>
                    <a:pt x="2" y="4"/>
                  </a:lnTo>
                  <a:lnTo>
                    <a:pt x="0" y="0"/>
                  </a:lnTo>
                  <a:lnTo>
                    <a:pt x="12" y="4"/>
                  </a:lnTo>
                  <a:lnTo>
                    <a:pt x="14" y="8"/>
                  </a:lnTo>
                  <a:lnTo>
                    <a:pt x="16" y="14"/>
                  </a:lnTo>
                  <a:lnTo>
                    <a:pt x="20" y="10"/>
                  </a:lnTo>
                  <a:lnTo>
                    <a:pt x="26" y="10"/>
                  </a:lnTo>
                  <a:lnTo>
                    <a:pt x="28" y="8"/>
                  </a:lnTo>
                  <a:lnTo>
                    <a:pt x="28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9570C8E4-1C1D-47EE-9BC3-813CC9E1D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1788" y="4322763"/>
              <a:ext cx="203200" cy="127000"/>
            </a:xfrm>
            <a:custGeom>
              <a:avLst/>
              <a:gdLst/>
              <a:ahLst/>
              <a:cxnLst>
                <a:cxn ang="0">
                  <a:pos x="66" y="38"/>
                </a:cxn>
                <a:cxn ang="0">
                  <a:pos x="68" y="30"/>
                </a:cxn>
                <a:cxn ang="0">
                  <a:pos x="74" y="32"/>
                </a:cxn>
                <a:cxn ang="0">
                  <a:pos x="76" y="30"/>
                </a:cxn>
                <a:cxn ang="0">
                  <a:pos x="78" y="22"/>
                </a:cxn>
                <a:cxn ang="0">
                  <a:pos x="78" y="20"/>
                </a:cxn>
                <a:cxn ang="0">
                  <a:pos x="94" y="0"/>
                </a:cxn>
                <a:cxn ang="0">
                  <a:pos x="98" y="0"/>
                </a:cxn>
                <a:cxn ang="0">
                  <a:pos x="102" y="4"/>
                </a:cxn>
                <a:cxn ang="0">
                  <a:pos x="106" y="14"/>
                </a:cxn>
                <a:cxn ang="0">
                  <a:pos x="112" y="16"/>
                </a:cxn>
                <a:cxn ang="0">
                  <a:pos x="126" y="20"/>
                </a:cxn>
                <a:cxn ang="0">
                  <a:pos x="122" y="26"/>
                </a:cxn>
                <a:cxn ang="0">
                  <a:pos x="116" y="30"/>
                </a:cxn>
                <a:cxn ang="0">
                  <a:pos x="112" y="36"/>
                </a:cxn>
                <a:cxn ang="0">
                  <a:pos x="106" y="36"/>
                </a:cxn>
                <a:cxn ang="0">
                  <a:pos x="82" y="34"/>
                </a:cxn>
                <a:cxn ang="0">
                  <a:pos x="72" y="56"/>
                </a:cxn>
                <a:cxn ang="0">
                  <a:pos x="64" y="70"/>
                </a:cxn>
                <a:cxn ang="0">
                  <a:pos x="50" y="76"/>
                </a:cxn>
                <a:cxn ang="0">
                  <a:pos x="42" y="72"/>
                </a:cxn>
                <a:cxn ang="0">
                  <a:pos x="26" y="80"/>
                </a:cxn>
                <a:cxn ang="0">
                  <a:pos x="18" y="78"/>
                </a:cxn>
                <a:cxn ang="0">
                  <a:pos x="8" y="78"/>
                </a:cxn>
                <a:cxn ang="0">
                  <a:pos x="0" y="68"/>
                </a:cxn>
                <a:cxn ang="0">
                  <a:pos x="0" y="64"/>
                </a:cxn>
                <a:cxn ang="0">
                  <a:pos x="6" y="68"/>
                </a:cxn>
                <a:cxn ang="0">
                  <a:pos x="20" y="70"/>
                </a:cxn>
                <a:cxn ang="0">
                  <a:pos x="20" y="62"/>
                </a:cxn>
                <a:cxn ang="0">
                  <a:pos x="24" y="58"/>
                </a:cxn>
                <a:cxn ang="0">
                  <a:pos x="42" y="50"/>
                </a:cxn>
                <a:cxn ang="0">
                  <a:pos x="58" y="30"/>
                </a:cxn>
              </a:cxnLst>
              <a:rect l="0" t="0" r="r" b="b"/>
              <a:pathLst>
                <a:path w="128" h="80">
                  <a:moveTo>
                    <a:pt x="58" y="30"/>
                  </a:moveTo>
                  <a:lnTo>
                    <a:pt x="66" y="38"/>
                  </a:lnTo>
                  <a:lnTo>
                    <a:pt x="68" y="36"/>
                  </a:lnTo>
                  <a:lnTo>
                    <a:pt x="68" y="30"/>
                  </a:lnTo>
                  <a:lnTo>
                    <a:pt x="70" y="28"/>
                  </a:lnTo>
                  <a:lnTo>
                    <a:pt x="74" y="32"/>
                  </a:lnTo>
                  <a:lnTo>
                    <a:pt x="76" y="34"/>
                  </a:lnTo>
                  <a:lnTo>
                    <a:pt x="76" y="30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6" y="20"/>
                  </a:lnTo>
                  <a:lnTo>
                    <a:pt x="78" y="20"/>
                  </a:lnTo>
                  <a:lnTo>
                    <a:pt x="82" y="18"/>
                  </a:lnTo>
                  <a:lnTo>
                    <a:pt x="94" y="0"/>
                  </a:lnTo>
                  <a:lnTo>
                    <a:pt x="94" y="4"/>
                  </a:lnTo>
                  <a:lnTo>
                    <a:pt x="98" y="0"/>
                  </a:lnTo>
                  <a:lnTo>
                    <a:pt x="100" y="0"/>
                  </a:lnTo>
                  <a:lnTo>
                    <a:pt x="102" y="4"/>
                  </a:lnTo>
                  <a:lnTo>
                    <a:pt x="106" y="6"/>
                  </a:lnTo>
                  <a:lnTo>
                    <a:pt x="106" y="14"/>
                  </a:lnTo>
                  <a:lnTo>
                    <a:pt x="112" y="12"/>
                  </a:lnTo>
                  <a:lnTo>
                    <a:pt x="112" y="16"/>
                  </a:lnTo>
                  <a:lnTo>
                    <a:pt x="116" y="16"/>
                  </a:lnTo>
                  <a:lnTo>
                    <a:pt x="126" y="20"/>
                  </a:lnTo>
                  <a:lnTo>
                    <a:pt x="128" y="22"/>
                  </a:lnTo>
                  <a:lnTo>
                    <a:pt x="122" y="26"/>
                  </a:lnTo>
                  <a:lnTo>
                    <a:pt x="114" y="26"/>
                  </a:lnTo>
                  <a:lnTo>
                    <a:pt x="116" y="30"/>
                  </a:lnTo>
                  <a:lnTo>
                    <a:pt x="120" y="34"/>
                  </a:lnTo>
                  <a:lnTo>
                    <a:pt x="112" y="36"/>
                  </a:lnTo>
                  <a:lnTo>
                    <a:pt x="108" y="34"/>
                  </a:lnTo>
                  <a:lnTo>
                    <a:pt x="106" y="36"/>
                  </a:lnTo>
                  <a:lnTo>
                    <a:pt x="100" y="34"/>
                  </a:lnTo>
                  <a:lnTo>
                    <a:pt x="82" y="34"/>
                  </a:lnTo>
                  <a:lnTo>
                    <a:pt x="78" y="48"/>
                  </a:lnTo>
                  <a:lnTo>
                    <a:pt x="72" y="56"/>
                  </a:lnTo>
                  <a:lnTo>
                    <a:pt x="68" y="66"/>
                  </a:lnTo>
                  <a:lnTo>
                    <a:pt x="64" y="70"/>
                  </a:lnTo>
                  <a:lnTo>
                    <a:pt x="60" y="74"/>
                  </a:lnTo>
                  <a:lnTo>
                    <a:pt x="50" y="76"/>
                  </a:lnTo>
                  <a:lnTo>
                    <a:pt x="44" y="74"/>
                  </a:lnTo>
                  <a:lnTo>
                    <a:pt x="42" y="72"/>
                  </a:lnTo>
                  <a:lnTo>
                    <a:pt x="36" y="72"/>
                  </a:lnTo>
                  <a:lnTo>
                    <a:pt x="26" y="80"/>
                  </a:lnTo>
                  <a:lnTo>
                    <a:pt x="20" y="80"/>
                  </a:lnTo>
                  <a:lnTo>
                    <a:pt x="18" y="78"/>
                  </a:lnTo>
                  <a:lnTo>
                    <a:pt x="12" y="80"/>
                  </a:lnTo>
                  <a:lnTo>
                    <a:pt x="8" y="78"/>
                  </a:lnTo>
                  <a:lnTo>
                    <a:pt x="4" y="78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2" y="66"/>
                  </a:lnTo>
                  <a:lnTo>
                    <a:pt x="6" y="68"/>
                  </a:lnTo>
                  <a:lnTo>
                    <a:pt x="10" y="68"/>
                  </a:lnTo>
                  <a:lnTo>
                    <a:pt x="20" y="70"/>
                  </a:lnTo>
                  <a:lnTo>
                    <a:pt x="22" y="64"/>
                  </a:lnTo>
                  <a:lnTo>
                    <a:pt x="20" y="62"/>
                  </a:lnTo>
                  <a:lnTo>
                    <a:pt x="24" y="62"/>
                  </a:lnTo>
                  <a:lnTo>
                    <a:pt x="24" y="58"/>
                  </a:lnTo>
                  <a:lnTo>
                    <a:pt x="26" y="54"/>
                  </a:lnTo>
                  <a:lnTo>
                    <a:pt x="42" y="50"/>
                  </a:lnTo>
                  <a:lnTo>
                    <a:pt x="56" y="36"/>
                  </a:lnTo>
                  <a:lnTo>
                    <a:pt x="58" y="30"/>
                  </a:lnTo>
                  <a:lnTo>
                    <a:pt x="58" y="3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24A4D6E3-77B9-412F-B36F-F96F2304D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5913" y="4376738"/>
              <a:ext cx="212725" cy="180975"/>
            </a:xfrm>
            <a:custGeom>
              <a:avLst/>
              <a:gdLst/>
              <a:ahLst/>
              <a:cxnLst>
                <a:cxn ang="0">
                  <a:pos x="114" y="4"/>
                </a:cxn>
                <a:cxn ang="0">
                  <a:pos x="118" y="8"/>
                </a:cxn>
                <a:cxn ang="0">
                  <a:pos x="116" y="18"/>
                </a:cxn>
                <a:cxn ang="0">
                  <a:pos x="120" y="32"/>
                </a:cxn>
                <a:cxn ang="0">
                  <a:pos x="128" y="46"/>
                </a:cxn>
                <a:cxn ang="0">
                  <a:pos x="122" y="44"/>
                </a:cxn>
                <a:cxn ang="0">
                  <a:pos x="120" y="48"/>
                </a:cxn>
                <a:cxn ang="0">
                  <a:pos x="114" y="64"/>
                </a:cxn>
                <a:cxn ang="0">
                  <a:pos x="106" y="74"/>
                </a:cxn>
                <a:cxn ang="0">
                  <a:pos x="100" y="82"/>
                </a:cxn>
                <a:cxn ang="0">
                  <a:pos x="104" y="88"/>
                </a:cxn>
                <a:cxn ang="0">
                  <a:pos x="100" y="92"/>
                </a:cxn>
                <a:cxn ang="0">
                  <a:pos x="80" y="112"/>
                </a:cxn>
                <a:cxn ang="0">
                  <a:pos x="76" y="106"/>
                </a:cxn>
                <a:cxn ang="0">
                  <a:pos x="72" y="102"/>
                </a:cxn>
                <a:cxn ang="0">
                  <a:pos x="64" y="100"/>
                </a:cxn>
                <a:cxn ang="0">
                  <a:pos x="56" y="98"/>
                </a:cxn>
                <a:cxn ang="0">
                  <a:pos x="50" y="102"/>
                </a:cxn>
                <a:cxn ang="0">
                  <a:pos x="40" y="104"/>
                </a:cxn>
                <a:cxn ang="0">
                  <a:pos x="36" y="98"/>
                </a:cxn>
                <a:cxn ang="0">
                  <a:pos x="30" y="98"/>
                </a:cxn>
                <a:cxn ang="0">
                  <a:pos x="22" y="96"/>
                </a:cxn>
                <a:cxn ang="0">
                  <a:pos x="14" y="82"/>
                </a:cxn>
                <a:cxn ang="0">
                  <a:pos x="14" y="74"/>
                </a:cxn>
                <a:cxn ang="0">
                  <a:pos x="4" y="64"/>
                </a:cxn>
                <a:cxn ang="0">
                  <a:pos x="4" y="56"/>
                </a:cxn>
                <a:cxn ang="0">
                  <a:pos x="0" y="44"/>
                </a:cxn>
                <a:cxn ang="0">
                  <a:pos x="10" y="30"/>
                </a:cxn>
                <a:cxn ang="0">
                  <a:pos x="10" y="34"/>
                </a:cxn>
                <a:cxn ang="0">
                  <a:pos x="18" y="44"/>
                </a:cxn>
                <a:cxn ang="0">
                  <a:pos x="28" y="44"/>
                </a:cxn>
                <a:cxn ang="0">
                  <a:pos x="36" y="46"/>
                </a:cxn>
                <a:cxn ang="0">
                  <a:pos x="52" y="38"/>
                </a:cxn>
                <a:cxn ang="0">
                  <a:pos x="60" y="42"/>
                </a:cxn>
                <a:cxn ang="0">
                  <a:pos x="74" y="36"/>
                </a:cxn>
                <a:cxn ang="0">
                  <a:pos x="82" y="22"/>
                </a:cxn>
                <a:cxn ang="0">
                  <a:pos x="92" y="0"/>
                </a:cxn>
                <a:cxn ang="0">
                  <a:pos x="116" y="2"/>
                </a:cxn>
              </a:cxnLst>
              <a:rect l="0" t="0" r="r" b="b"/>
              <a:pathLst>
                <a:path w="134" h="114">
                  <a:moveTo>
                    <a:pt x="116" y="2"/>
                  </a:moveTo>
                  <a:lnTo>
                    <a:pt x="114" y="4"/>
                  </a:lnTo>
                  <a:lnTo>
                    <a:pt x="118" y="6"/>
                  </a:lnTo>
                  <a:lnTo>
                    <a:pt x="118" y="8"/>
                  </a:lnTo>
                  <a:lnTo>
                    <a:pt x="112" y="10"/>
                  </a:lnTo>
                  <a:lnTo>
                    <a:pt x="116" y="18"/>
                  </a:lnTo>
                  <a:lnTo>
                    <a:pt x="122" y="28"/>
                  </a:lnTo>
                  <a:lnTo>
                    <a:pt x="120" y="32"/>
                  </a:lnTo>
                  <a:lnTo>
                    <a:pt x="134" y="46"/>
                  </a:lnTo>
                  <a:lnTo>
                    <a:pt x="128" y="46"/>
                  </a:lnTo>
                  <a:lnTo>
                    <a:pt x="124" y="46"/>
                  </a:lnTo>
                  <a:lnTo>
                    <a:pt x="122" y="44"/>
                  </a:lnTo>
                  <a:lnTo>
                    <a:pt x="122" y="48"/>
                  </a:lnTo>
                  <a:lnTo>
                    <a:pt x="120" y="48"/>
                  </a:lnTo>
                  <a:lnTo>
                    <a:pt x="116" y="52"/>
                  </a:lnTo>
                  <a:lnTo>
                    <a:pt x="114" y="64"/>
                  </a:lnTo>
                  <a:lnTo>
                    <a:pt x="110" y="74"/>
                  </a:lnTo>
                  <a:lnTo>
                    <a:pt x="106" y="74"/>
                  </a:lnTo>
                  <a:lnTo>
                    <a:pt x="98" y="82"/>
                  </a:lnTo>
                  <a:lnTo>
                    <a:pt x="100" y="82"/>
                  </a:lnTo>
                  <a:lnTo>
                    <a:pt x="100" y="86"/>
                  </a:lnTo>
                  <a:lnTo>
                    <a:pt x="104" y="88"/>
                  </a:lnTo>
                  <a:lnTo>
                    <a:pt x="102" y="92"/>
                  </a:lnTo>
                  <a:lnTo>
                    <a:pt x="100" y="92"/>
                  </a:lnTo>
                  <a:lnTo>
                    <a:pt x="96" y="106"/>
                  </a:lnTo>
                  <a:lnTo>
                    <a:pt x="80" y="112"/>
                  </a:lnTo>
                  <a:lnTo>
                    <a:pt x="78" y="114"/>
                  </a:lnTo>
                  <a:lnTo>
                    <a:pt x="76" y="106"/>
                  </a:lnTo>
                  <a:lnTo>
                    <a:pt x="74" y="104"/>
                  </a:lnTo>
                  <a:lnTo>
                    <a:pt x="72" y="102"/>
                  </a:lnTo>
                  <a:lnTo>
                    <a:pt x="64" y="104"/>
                  </a:lnTo>
                  <a:lnTo>
                    <a:pt x="64" y="100"/>
                  </a:lnTo>
                  <a:lnTo>
                    <a:pt x="60" y="100"/>
                  </a:lnTo>
                  <a:lnTo>
                    <a:pt x="56" y="98"/>
                  </a:lnTo>
                  <a:lnTo>
                    <a:pt x="54" y="100"/>
                  </a:lnTo>
                  <a:lnTo>
                    <a:pt x="50" y="102"/>
                  </a:lnTo>
                  <a:lnTo>
                    <a:pt x="48" y="104"/>
                  </a:lnTo>
                  <a:lnTo>
                    <a:pt x="40" y="104"/>
                  </a:lnTo>
                  <a:lnTo>
                    <a:pt x="38" y="94"/>
                  </a:lnTo>
                  <a:lnTo>
                    <a:pt x="36" y="98"/>
                  </a:lnTo>
                  <a:lnTo>
                    <a:pt x="34" y="96"/>
                  </a:lnTo>
                  <a:lnTo>
                    <a:pt x="30" y="98"/>
                  </a:lnTo>
                  <a:lnTo>
                    <a:pt x="24" y="98"/>
                  </a:lnTo>
                  <a:lnTo>
                    <a:pt x="22" y="96"/>
                  </a:lnTo>
                  <a:lnTo>
                    <a:pt x="18" y="98"/>
                  </a:lnTo>
                  <a:lnTo>
                    <a:pt x="14" y="82"/>
                  </a:lnTo>
                  <a:lnTo>
                    <a:pt x="16" y="78"/>
                  </a:lnTo>
                  <a:lnTo>
                    <a:pt x="14" y="74"/>
                  </a:lnTo>
                  <a:lnTo>
                    <a:pt x="10" y="68"/>
                  </a:lnTo>
                  <a:lnTo>
                    <a:pt x="4" y="64"/>
                  </a:lnTo>
                  <a:lnTo>
                    <a:pt x="4" y="62"/>
                  </a:lnTo>
                  <a:lnTo>
                    <a:pt x="4" y="56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4" y="36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0" y="34"/>
                  </a:lnTo>
                  <a:lnTo>
                    <a:pt x="14" y="44"/>
                  </a:lnTo>
                  <a:lnTo>
                    <a:pt x="18" y="44"/>
                  </a:lnTo>
                  <a:lnTo>
                    <a:pt x="22" y="46"/>
                  </a:lnTo>
                  <a:lnTo>
                    <a:pt x="28" y="44"/>
                  </a:lnTo>
                  <a:lnTo>
                    <a:pt x="30" y="46"/>
                  </a:lnTo>
                  <a:lnTo>
                    <a:pt x="36" y="46"/>
                  </a:lnTo>
                  <a:lnTo>
                    <a:pt x="46" y="38"/>
                  </a:lnTo>
                  <a:lnTo>
                    <a:pt x="52" y="38"/>
                  </a:lnTo>
                  <a:lnTo>
                    <a:pt x="54" y="40"/>
                  </a:lnTo>
                  <a:lnTo>
                    <a:pt x="60" y="42"/>
                  </a:lnTo>
                  <a:lnTo>
                    <a:pt x="70" y="40"/>
                  </a:lnTo>
                  <a:lnTo>
                    <a:pt x="74" y="36"/>
                  </a:lnTo>
                  <a:lnTo>
                    <a:pt x="78" y="32"/>
                  </a:lnTo>
                  <a:lnTo>
                    <a:pt x="82" y="22"/>
                  </a:lnTo>
                  <a:lnTo>
                    <a:pt x="88" y="14"/>
                  </a:lnTo>
                  <a:lnTo>
                    <a:pt x="92" y="0"/>
                  </a:lnTo>
                  <a:lnTo>
                    <a:pt x="110" y="0"/>
                  </a:lnTo>
                  <a:lnTo>
                    <a:pt x="116" y="2"/>
                  </a:lnTo>
                  <a:lnTo>
                    <a:pt x="116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B1F6D607-F381-4A50-AD5F-5C607DB26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4360863"/>
              <a:ext cx="28575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8" y="14"/>
                </a:cxn>
                <a:cxn ang="0">
                  <a:pos x="10" y="12"/>
                </a:cxn>
                <a:cxn ang="0">
                  <a:pos x="10" y="6"/>
                </a:cxn>
                <a:cxn ang="0">
                  <a:pos x="12" y="4"/>
                </a:cxn>
                <a:cxn ang="0">
                  <a:pos x="16" y="8"/>
                </a:cxn>
                <a:cxn ang="0">
                  <a:pos x="18" y="10"/>
                </a:cxn>
                <a:cxn ang="0">
                  <a:pos x="18" y="6"/>
                </a:cxn>
                <a:cxn ang="0">
                  <a:pos x="16" y="2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6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8" h="14">
                  <a:moveTo>
                    <a:pt x="0" y="6"/>
                  </a:moveTo>
                  <a:lnTo>
                    <a:pt x="8" y="14"/>
                  </a:lnTo>
                  <a:lnTo>
                    <a:pt x="10" y="12"/>
                  </a:lnTo>
                  <a:lnTo>
                    <a:pt x="10" y="6"/>
                  </a:lnTo>
                  <a:lnTo>
                    <a:pt x="12" y="4"/>
                  </a:lnTo>
                  <a:lnTo>
                    <a:pt x="16" y="8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F260708D-21F3-4F49-9D7C-10B25D5BF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7963" y="4246563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6420BEA1-DF9C-4442-A465-80C8E524C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3963988"/>
              <a:ext cx="152400" cy="323850"/>
            </a:xfrm>
            <a:custGeom>
              <a:avLst/>
              <a:gdLst/>
              <a:ahLst/>
              <a:cxnLst>
                <a:cxn ang="0">
                  <a:pos x="70" y="28"/>
                </a:cxn>
                <a:cxn ang="0">
                  <a:pos x="58" y="38"/>
                </a:cxn>
                <a:cxn ang="0">
                  <a:pos x="50" y="48"/>
                </a:cxn>
                <a:cxn ang="0">
                  <a:pos x="46" y="66"/>
                </a:cxn>
                <a:cxn ang="0">
                  <a:pos x="56" y="80"/>
                </a:cxn>
                <a:cxn ang="0">
                  <a:pos x="74" y="98"/>
                </a:cxn>
                <a:cxn ang="0">
                  <a:pos x="80" y="102"/>
                </a:cxn>
                <a:cxn ang="0">
                  <a:pos x="82" y="106"/>
                </a:cxn>
                <a:cxn ang="0">
                  <a:pos x="92" y="124"/>
                </a:cxn>
                <a:cxn ang="0">
                  <a:pos x="96" y="148"/>
                </a:cxn>
                <a:cxn ang="0">
                  <a:pos x="92" y="152"/>
                </a:cxn>
                <a:cxn ang="0">
                  <a:pos x="90" y="166"/>
                </a:cxn>
                <a:cxn ang="0">
                  <a:pos x="78" y="174"/>
                </a:cxn>
                <a:cxn ang="0">
                  <a:pos x="62" y="178"/>
                </a:cxn>
                <a:cxn ang="0">
                  <a:pos x="56" y="186"/>
                </a:cxn>
                <a:cxn ang="0">
                  <a:pos x="56" y="190"/>
                </a:cxn>
                <a:cxn ang="0">
                  <a:pos x="52" y="190"/>
                </a:cxn>
                <a:cxn ang="0">
                  <a:pos x="46" y="196"/>
                </a:cxn>
                <a:cxn ang="0">
                  <a:pos x="36" y="204"/>
                </a:cxn>
                <a:cxn ang="0">
                  <a:pos x="36" y="202"/>
                </a:cxn>
                <a:cxn ang="0">
                  <a:pos x="36" y="188"/>
                </a:cxn>
                <a:cxn ang="0">
                  <a:pos x="32" y="180"/>
                </a:cxn>
                <a:cxn ang="0">
                  <a:pos x="36" y="176"/>
                </a:cxn>
                <a:cxn ang="0">
                  <a:pos x="40" y="174"/>
                </a:cxn>
                <a:cxn ang="0">
                  <a:pos x="50" y="162"/>
                </a:cxn>
                <a:cxn ang="0">
                  <a:pos x="56" y="158"/>
                </a:cxn>
                <a:cxn ang="0">
                  <a:pos x="68" y="154"/>
                </a:cxn>
                <a:cxn ang="0">
                  <a:pos x="72" y="152"/>
                </a:cxn>
                <a:cxn ang="0">
                  <a:pos x="70" y="130"/>
                </a:cxn>
                <a:cxn ang="0">
                  <a:pos x="70" y="112"/>
                </a:cxn>
                <a:cxn ang="0">
                  <a:pos x="60" y="94"/>
                </a:cxn>
                <a:cxn ang="0">
                  <a:pos x="56" y="92"/>
                </a:cxn>
                <a:cxn ang="0">
                  <a:pos x="50" y="80"/>
                </a:cxn>
                <a:cxn ang="0">
                  <a:pos x="38" y="66"/>
                </a:cxn>
                <a:cxn ang="0">
                  <a:pos x="24" y="52"/>
                </a:cxn>
                <a:cxn ang="0">
                  <a:pos x="34" y="48"/>
                </a:cxn>
                <a:cxn ang="0">
                  <a:pos x="28" y="36"/>
                </a:cxn>
                <a:cxn ang="0">
                  <a:pos x="12" y="34"/>
                </a:cxn>
                <a:cxn ang="0">
                  <a:pos x="10" y="24"/>
                </a:cxn>
                <a:cxn ang="0">
                  <a:pos x="0" y="12"/>
                </a:cxn>
                <a:cxn ang="0">
                  <a:pos x="10" y="10"/>
                </a:cxn>
                <a:cxn ang="0">
                  <a:pos x="18" y="8"/>
                </a:cxn>
                <a:cxn ang="0">
                  <a:pos x="22" y="10"/>
                </a:cxn>
                <a:cxn ang="0">
                  <a:pos x="30" y="6"/>
                </a:cxn>
                <a:cxn ang="0">
                  <a:pos x="50" y="6"/>
                </a:cxn>
                <a:cxn ang="0">
                  <a:pos x="60" y="8"/>
                </a:cxn>
                <a:cxn ang="0">
                  <a:pos x="62" y="20"/>
                </a:cxn>
                <a:cxn ang="0">
                  <a:pos x="76" y="26"/>
                </a:cxn>
              </a:cxnLst>
              <a:rect l="0" t="0" r="r" b="b"/>
              <a:pathLst>
                <a:path w="96" h="204">
                  <a:moveTo>
                    <a:pt x="76" y="26"/>
                  </a:moveTo>
                  <a:lnTo>
                    <a:pt x="70" y="28"/>
                  </a:lnTo>
                  <a:lnTo>
                    <a:pt x="68" y="30"/>
                  </a:lnTo>
                  <a:lnTo>
                    <a:pt x="58" y="38"/>
                  </a:lnTo>
                  <a:lnTo>
                    <a:pt x="58" y="40"/>
                  </a:lnTo>
                  <a:lnTo>
                    <a:pt x="50" y="48"/>
                  </a:lnTo>
                  <a:lnTo>
                    <a:pt x="46" y="60"/>
                  </a:lnTo>
                  <a:lnTo>
                    <a:pt x="46" y="66"/>
                  </a:lnTo>
                  <a:lnTo>
                    <a:pt x="54" y="72"/>
                  </a:lnTo>
                  <a:lnTo>
                    <a:pt x="56" y="80"/>
                  </a:lnTo>
                  <a:lnTo>
                    <a:pt x="64" y="88"/>
                  </a:lnTo>
                  <a:lnTo>
                    <a:pt x="74" y="98"/>
                  </a:lnTo>
                  <a:lnTo>
                    <a:pt x="78" y="98"/>
                  </a:lnTo>
                  <a:lnTo>
                    <a:pt x="80" y="102"/>
                  </a:lnTo>
                  <a:lnTo>
                    <a:pt x="80" y="100"/>
                  </a:lnTo>
                  <a:lnTo>
                    <a:pt x="82" y="106"/>
                  </a:lnTo>
                  <a:lnTo>
                    <a:pt x="88" y="112"/>
                  </a:lnTo>
                  <a:lnTo>
                    <a:pt x="92" y="124"/>
                  </a:lnTo>
                  <a:lnTo>
                    <a:pt x="96" y="146"/>
                  </a:lnTo>
                  <a:lnTo>
                    <a:pt x="96" y="148"/>
                  </a:lnTo>
                  <a:lnTo>
                    <a:pt x="94" y="152"/>
                  </a:lnTo>
                  <a:lnTo>
                    <a:pt x="92" y="152"/>
                  </a:lnTo>
                  <a:lnTo>
                    <a:pt x="92" y="162"/>
                  </a:lnTo>
                  <a:lnTo>
                    <a:pt x="90" y="166"/>
                  </a:lnTo>
                  <a:lnTo>
                    <a:pt x="80" y="172"/>
                  </a:lnTo>
                  <a:lnTo>
                    <a:pt x="78" y="174"/>
                  </a:lnTo>
                  <a:lnTo>
                    <a:pt x="68" y="178"/>
                  </a:lnTo>
                  <a:lnTo>
                    <a:pt x="62" y="178"/>
                  </a:lnTo>
                  <a:lnTo>
                    <a:pt x="60" y="184"/>
                  </a:lnTo>
                  <a:lnTo>
                    <a:pt x="56" y="186"/>
                  </a:lnTo>
                  <a:lnTo>
                    <a:pt x="58" y="188"/>
                  </a:lnTo>
                  <a:lnTo>
                    <a:pt x="56" y="190"/>
                  </a:lnTo>
                  <a:lnTo>
                    <a:pt x="50" y="186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46" y="196"/>
                  </a:lnTo>
                  <a:lnTo>
                    <a:pt x="38" y="204"/>
                  </a:lnTo>
                  <a:lnTo>
                    <a:pt x="36" y="204"/>
                  </a:lnTo>
                  <a:lnTo>
                    <a:pt x="36" y="202"/>
                  </a:lnTo>
                  <a:lnTo>
                    <a:pt x="36" y="202"/>
                  </a:lnTo>
                  <a:lnTo>
                    <a:pt x="34" y="192"/>
                  </a:lnTo>
                  <a:lnTo>
                    <a:pt x="36" y="188"/>
                  </a:lnTo>
                  <a:lnTo>
                    <a:pt x="38" y="184"/>
                  </a:lnTo>
                  <a:lnTo>
                    <a:pt x="32" y="180"/>
                  </a:lnTo>
                  <a:lnTo>
                    <a:pt x="30" y="178"/>
                  </a:lnTo>
                  <a:lnTo>
                    <a:pt x="36" y="176"/>
                  </a:lnTo>
                  <a:lnTo>
                    <a:pt x="38" y="172"/>
                  </a:lnTo>
                  <a:lnTo>
                    <a:pt x="40" y="174"/>
                  </a:lnTo>
                  <a:lnTo>
                    <a:pt x="50" y="170"/>
                  </a:lnTo>
                  <a:lnTo>
                    <a:pt x="50" y="162"/>
                  </a:lnTo>
                  <a:lnTo>
                    <a:pt x="56" y="160"/>
                  </a:lnTo>
                  <a:lnTo>
                    <a:pt x="56" y="158"/>
                  </a:lnTo>
                  <a:lnTo>
                    <a:pt x="64" y="156"/>
                  </a:lnTo>
                  <a:lnTo>
                    <a:pt x="68" y="154"/>
                  </a:lnTo>
                  <a:lnTo>
                    <a:pt x="70" y="154"/>
                  </a:lnTo>
                  <a:lnTo>
                    <a:pt x="72" y="152"/>
                  </a:lnTo>
                  <a:lnTo>
                    <a:pt x="72" y="136"/>
                  </a:lnTo>
                  <a:lnTo>
                    <a:pt x="70" y="130"/>
                  </a:lnTo>
                  <a:lnTo>
                    <a:pt x="70" y="120"/>
                  </a:lnTo>
                  <a:lnTo>
                    <a:pt x="70" y="112"/>
                  </a:lnTo>
                  <a:lnTo>
                    <a:pt x="66" y="98"/>
                  </a:lnTo>
                  <a:lnTo>
                    <a:pt x="60" y="94"/>
                  </a:lnTo>
                  <a:lnTo>
                    <a:pt x="58" y="94"/>
                  </a:lnTo>
                  <a:lnTo>
                    <a:pt x="56" y="92"/>
                  </a:lnTo>
                  <a:lnTo>
                    <a:pt x="56" y="84"/>
                  </a:lnTo>
                  <a:lnTo>
                    <a:pt x="50" y="80"/>
                  </a:lnTo>
                  <a:lnTo>
                    <a:pt x="40" y="68"/>
                  </a:lnTo>
                  <a:lnTo>
                    <a:pt x="38" y="66"/>
                  </a:lnTo>
                  <a:lnTo>
                    <a:pt x="24" y="56"/>
                  </a:lnTo>
                  <a:lnTo>
                    <a:pt x="24" y="52"/>
                  </a:lnTo>
                  <a:lnTo>
                    <a:pt x="30" y="52"/>
                  </a:lnTo>
                  <a:lnTo>
                    <a:pt x="34" y="48"/>
                  </a:lnTo>
                  <a:lnTo>
                    <a:pt x="34" y="46"/>
                  </a:lnTo>
                  <a:lnTo>
                    <a:pt x="28" y="36"/>
                  </a:lnTo>
                  <a:lnTo>
                    <a:pt x="26" y="34"/>
                  </a:lnTo>
                  <a:lnTo>
                    <a:pt x="12" y="34"/>
                  </a:lnTo>
                  <a:lnTo>
                    <a:pt x="10" y="30"/>
                  </a:lnTo>
                  <a:lnTo>
                    <a:pt x="10" y="24"/>
                  </a:lnTo>
                  <a:lnTo>
                    <a:pt x="8" y="22"/>
                  </a:lnTo>
                  <a:lnTo>
                    <a:pt x="0" y="12"/>
                  </a:lnTo>
                  <a:lnTo>
                    <a:pt x="4" y="8"/>
                  </a:lnTo>
                  <a:lnTo>
                    <a:pt x="10" y="10"/>
                  </a:lnTo>
                  <a:lnTo>
                    <a:pt x="16" y="8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6" y="6"/>
                  </a:lnTo>
                  <a:lnTo>
                    <a:pt x="30" y="6"/>
                  </a:lnTo>
                  <a:lnTo>
                    <a:pt x="40" y="0"/>
                  </a:lnTo>
                  <a:lnTo>
                    <a:pt x="50" y="6"/>
                  </a:lnTo>
                  <a:lnTo>
                    <a:pt x="58" y="6"/>
                  </a:lnTo>
                  <a:lnTo>
                    <a:pt x="60" y="8"/>
                  </a:lnTo>
                  <a:lnTo>
                    <a:pt x="58" y="12"/>
                  </a:lnTo>
                  <a:lnTo>
                    <a:pt x="62" y="20"/>
                  </a:lnTo>
                  <a:lnTo>
                    <a:pt x="68" y="24"/>
                  </a:lnTo>
                  <a:lnTo>
                    <a:pt x="76" y="26"/>
                  </a:lnTo>
                  <a:lnTo>
                    <a:pt x="76" y="2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51FFCE95-070B-4A99-94D4-D912B8834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313" y="3846513"/>
              <a:ext cx="190500" cy="406400"/>
            </a:xfrm>
            <a:custGeom>
              <a:avLst/>
              <a:gdLst/>
              <a:ahLst/>
              <a:cxnLst>
                <a:cxn ang="0">
                  <a:pos x="84" y="254"/>
                </a:cxn>
                <a:cxn ang="0">
                  <a:pos x="84" y="232"/>
                </a:cxn>
                <a:cxn ang="0">
                  <a:pos x="86" y="230"/>
                </a:cxn>
                <a:cxn ang="0">
                  <a:pos x="82" y="208"/>
                </a:cxn>
                <a:cxn ang="0">
                  <a:pos x="76" y="190"/>
                </a:cxn>
                <a:cxn ang="0">
                  <a:pos x="68" y="168"/>
                </a:cxn>
                <a:cxn ang="0">
                  <a:pos x="62" y="164"/>
                </a:cxn>
                <a:cxn ang="0">
                  <a:pos x="60" y="166"/>
                </a:cxn>
                <a:cxn ang="0">
                  <a:pos x="42" y="180"/>
                </a:cxn>
                <a:cxn ang="0">
                  <a:pos x="36" y="180"/>
                </a:cxn>
                <a:cxn ang="0">
                  <a:pos x="30" y="176"/>
                </a:cxn>
                <a:cxn ang="0">
                  <a:pos x="28" y="176"/>
                </a:cxn>
                <a:cxn ang="0">
                  <a:pos x="28" y="144"/>
                </a:cxn>
                <a:cxn ang="0">
                  <a:pos x="22" y="136"/>
                </a:cxn>
                <a:cxn ang="0">
                  <a:pos x="18" y="132"/>
                </a:cxn>
                <a:cxn ang="0">
                  <a:pos x="22" y="130"/>
                </a:cxn>
                <a:cxn ang="0">
                  <a:pos x="20" y="124"/>
                </a:cxn>
                <a:cxn ang="0">
                  <a:pos x="10" y="116"/>
                </a:cxn>
                <a:cxn ang="0">
                  <a:pos x="0" y="108"/>
                </a:cxn>
                <a:cxn ang="0">
                  <a:pos x="2" y="100"/>
                </a:cxn>
                <a:cxn ang="0">
                  <a:pos x="6" y="94"/>
                </a:cxn>
                <a:cxn ang="0">
                  <a:pos x="10" y="82"/>
                </a:cxn>
                <a:cxn ang="0">
                  <a:pos x="14" y="78"/>
                </a:cxn>
                <a:cxn ang="0">
                  <a:pos x="16" y="64"/>
                </a:cxn>
                <a:cxn ang="0">
                  <a:pos x="26" y="64"/>
                </a:cxn>
                <a:cxn ang="0">
                  <a:pos x="32" y="46"/>
                </a:cxn>
                <a:cxn ang="0">
                  <a:pos x="40" y="30"/>
                </a:cxn>
                <a:cxn ang="0">
                  <a:pos x="48" y="22"/>
                </a:cxn>
                <a:cxn ang="0">
                  <a:pos x="60" y="14"/>
                </a:cxn>
                <a:cxn ang="0">
                  <a:pos x="66" y="8"/>
                </a:cxn>
                <a:cxn ang="0">
                  <a:pos x="70" y="2"/>
                </a:cxn>
                <a:cxn ang="0">
                  <a:pos x="76" y="0"/>
                </a:cxn>
                <a:cxn ang="0">
                  <a:pos x="82" y="10"/>
                </a:cxn>
                <a:cxn ang="0">
                  <a:pos x="88" y="24"/>
                </a:cxn>
                <a:cxn ang="0">
                  <a:pos x="84" y="40"/>
                </a:cxn>
                <a:cxn ang="0">
                  <a:pos x="74" y="56"/>
                </a:cxn>
                <a:cxn ang="0">
                  <a:pos x="72" y="66"/>
                </a:cxn>
                <a:cxn ang="0">
                  <a:pos x="82" y="62"/>
                </a:cxn>
                <a:cxn ang="0">
                  <a:pos x="90" y="72"/>
                </a:cxn>
                <a:cxn ang="0">
                  <a:pos x="96" y="88"/>
                </a:cxn>
                <a:cxn ang="0">
                  <a:pos x="104" y="94"/>
                </a:cxn>
                <a:cxn ang="0">
                  <a:pos x="114" y="98"/>
                </a:cxn>
                <a:cxn ang="0">
                  <a:pos x="120" y="94"/>
                </a:cxn>
                <a:cxn ang="0">
                  <a:pos x="118" y="100"/>
                </a:cxn>
                <a:cxn ang="0">
                  <a:pos x="112" y="106"/>
                </a:cxn>
                <a:cxn ang="0">
                  <a:pos x="108" y="110"/>
                </a:cxn>
                <a:cxn ang="0">
                  <a:pos x="98" y="118"/>
                </a:cxn>
                <a:cxn ang="0">
                  <a:pos x="78" y="126"/>
                </a:cxn>
                <a:cxn ang="0">
                  <a:pos x="74" y="142"/>
                </a:cxn>
                <a:cxn ang="0">
                  <a:pos x="76" y="154"/>
                </a:cxn>
                <a:cxn ang="0">
                  <a:pos x="86" y="172"/>
                </a:cxn>
                <a:cxn ang="0">
                  <a:pos x="88" y="174"/>
                </a:cxn>
                <a:cxn ang="0">
                  <a:pos x="84" y="184"/>
                </a:cxn>
                <a:cxn ang="0">
                  <a:pos x="80" y="192"/>
                </a:cxn>
                <a:cxn ang="0">
                  <a:pos x="92" y="204"/>
                </a:cxn>
                <a:cxn ang="0">
                  <a:pos x="100" y="232"/>
                </a:cxn>
                <a:cxn ang="0">
                  <a:pos x="90" y="246"/>
                </a:cxn>
                <a:cxn ang="0">
                  <a:pos x="88" y="256"/>
                </a:cxn>
              </a:cxnLst>
              <a:rect l="0" t="0" r="r" b="b"/>
              <a:pathLst>
                <a:path w="120" h="256">
                  <a:moveTo>
                    <a:pt x="88" y="256"/>
                  </a:moveTo>
                  <a:lnTo>
                    <a:pt x="84" y="254"/>
                  </a:lnTo>
                  <a:lnTo>
                    <a:pt x="90" y="234"/>
                  </a:lnTo>
                  <a:lnTo>
                    <a:pt x="84" y="232"/>
                  </a:lnTo>
                  <a:lnTo>
                    <a:pt x="84" y="230"/>
                  </a:lnTo>
                  <a:lnTo>
                    <a:pt x="86" y="230"/>
                  </a:lnTo>
                  <a:lnTo>
                    <a:pt x="86" y="218"/>
                  </a:lnTo>
                  <a:lnTo>
                    <a:pt x="82" y="208"/>
                  </a:lnTo>
                  <a:lnTo>
                    <a:pt x="80" y="210"/>
                  </a:lnTo>
                  <a:lnTo>
                    <a:pt x="76" y="190"/>
                  </a:lnTo>
                  <a:lnTo>
                    <a:pt x="74" y="170"/>
                  </a:lnTo>
                  <a:lnTo>
                    <a:pt x="68" y="168"/>
                  </a:lnTo>
                  <a:lnTo>
                    <a:pt x="64" y="164"/>
                  </a:lnTo>
                  <a:lnTo>
                    <a:pt x="62" y="164"/>
                  </a:lnTo>
                  <a:lnTo>
                    <a:pt x="60" y="156"/>
                  </a:lnTo>
                  <a:lnTo>
                    <a:pt x="60" y="166"/>
                  </a:lnTo>
                  <a:lnTo>
                    <a:pt x="52" y="170"/>
                  </a:lnTo>
                  <a:lnTo>
                    <a:pt x="42" y="180"/>
                  </a:lnTo>
                  <a:lnTo>
                    <a:pt x="38" y="178"/>
                  </a:lnTo>
                  <a:lnTo>
                    <a:pt x="36" y="180"/>
                  </a:lnTo>
                  <a:lnTo>
                    <a:pt x="32" y="178"/>
                  </a:lnTo>
                  <a:lnTo>
                    <a:pt x="30" y="176"/>
                  </a:lnTo>
                  <a:lnTo>
                    <a:pt x="32" y="174"/>
                  </a:lnTo>
                  <a:lnTo>
                    <a:pt x="28" y="176"/>
                  </a:lnTo>
                  <a:lnTo>
                    <a:pt x="32" y="160"/>
                  </a:lnTo>
                  <a:lnTo>
                    <a:pt x="28" y="144"/>
                  </a:lnTo>
                  <a:lnTo>
                    <a:pt x="22" y="132"/>
                  </a:lnTo>
                  <a:lnTo>
                    <a:pt x="22" y="136"/>
                  </a:lnTo>
                  <a:lnTo>
                    <a:pt x="20" y="134"/>
                  </a:lnTo>
                  <a:lnTo>
                    <a:pt x="18" y="132"/>
                  </a:lnTo>
                  <a:lnTo>
                    <a:pt x="18" y="128"/>
                  </a:lnTo>
                  <a:lnTo>
                    <a:pt x="22" y="130"/>
                  </a:lnTo>
                  <a:lnTo>
                    <a:pt x="20" y="128"/>
                  </a:lnTo>
                  <a:lnTo>
                    <a:pt x="20" y="124"/>
                  </a:lnTo>
                  <a:lnTo>
                    <a:pt x="10" y="120"/>
                  </a:lnTo>
                  <a:lnTo>
                    <a:pt x="10" y="116"/>
                  </a:lnTo>
                  <a:lnTo>
                    <a:pt x="4" y="114"/>
                  </a:lnTo>
                  <a:lnTo>
                    <a:pt x="0" y="108"/>
                  </a:lnTo>
                  <a:lnTo>
                    <a:pt x="2" y="102"/>
                  </a:lnTo>
                  <a:lnTo>
                    <a:pt x="2" y="100"/>
                  </a:lnTo>
                  <a:lnTo>
                    <a:pt x="6" y="102"/>
                  </a:lnTo>
                  <a:lnTo>
                    <a:pt x="6" y="94"/>
                  </a:lnTo>
                  <a:lnTo>
                    <a:pt x="12" y="90"/>
                  </a:lnTo>
                  <a:lnTo>
                    <a:pt x="10" y="82"/>
                  </a:lnTo>
                  <a:lnTo>
                    <a:pt x="12" y="78"/>
                  </a:lnTo>
                  <a:lnTo>
                    <a:pt x="14" y="78"/>
                  </a:lnTo>
                  <a:lnTo>
                    <a:pt x="14" y="66"/>
                  </a:lnTo>
                  <a:lnTo>
                    <a:pt x="16" y="64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32" y="50"/>
                  </a:lnTo>
                  <a:lnTo>
                    <a:pt x="32" y="46"/>
                  </a:lnTo>
                  <a:lnTo>
                    <a:pt x="40" y="38"/>
                  </a:lnTo>
                  <a:lnTo>
                    <a:pt x="40" y="30"/>
                  </a:lnTo>
                  <a:lnTo>
                    <a:pt x="42" y="26"/>
                  </a:lnTo>
                  <a:lnTo>
                    <a:pt x="48" y="22"/>
                  </a:lnTo>
                  <a:lnTo>
                    <a:pt x="52" y="16"/>
                  </a:lnTo>
                  <a:lnTo>
                    <a:pt x="60" y="14"/>
                  </a:lnTo>
                  <a:lnTo>
                    <a:pt x="64" y="16"/>
                  </a:lnTo>
                  <a:lnTo>
                    <a:pt x="66" y="8"/>
                  </a:lnTo>
                  <a:lnTo>
                    <a:pt x="70" y="4"/>
                  </a:lnTo>
                  <a:lnTo>
                    <a:pt x="70" y="2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80" y="4"/>
                  </a:lnTo>
                  <a:lnTo>
                    <a:pt x="82" y="10"/>
                  </a:lnTo>
                  <a:lnTo>
                    <a:pt x="86" y="10"/>
                  </a:lnTo>
                  <a:lnTo>
                    <a:pt x="88" y="24"/>
                  </a:lnTo>
                  <a:lnTo>
                    <a:pt x="86" y="32"/>
                  </a:lnTo>
                  <a:lnTo>
                    <a:pt x="84" y="40"/>
                  </a:lnTo>
                  <a:lnTo>
                    <a:pt x="76" y="48"/>
                  </a:lnTo>
                  <a:lnTo>
                    <a:pt x="74" y="56"/>
                  </a:lnTo>
                  <a:lnTo>
                    <a:pt x="74" y="62"/>
                  </a:lnTo>
                  <a:lnTo>
                    <a:pt x="72" y="66"/>
                  </a:lnTo>
                  <a:lnTo>
                    <a:pt x="74" y="68"/>
                  </a:lnTo>
                  <a:lnTo>
                    <a:pt x="82" y="62"/>
                  </a:lnTo>
                  <a:lnTo>
                    <a:pt x="88" y="62"/>
                  </a:lnTo>
                  <a:lnTo>
                    <a:pt x="90" y="72"/>
                  </a:lnTo>
                  <a:lnTo>
                    <a:pt x="98" y="78"/>
                  </a:lnTo>
                  <a:lnTo>
                    <a:pt x="96" y="88"/>
                  </a:lnTo>
                  <a:lnTo>
                    <a:pt x="104" y="90"/>
                  </a:lnTo>
                  <a:lnTo>
                    <a:pt x="104" y="94"/>
                  </a:lnTo>
                  <a:lnTo>
                    <a:pt x="108" y="98"/>
                  </a:lnTo>
                  <a:lnTo>
                    <a:pt x="114" y="98"/>
                  </a:lnTo>
                  <a:lnTo>
                    <a:pt x="116" y="94"/>
                  </a:lnTo>
                  <a:lnTo>
                    <a:pt x="120" y="94"/>
                  </a:lnTo>
                  <a:lnTo>
                    <a:pt x="120" y="96"/>
                  </a:lnTo>
                  <a:lnTo>
                    <a:pt x="118" y="100"/>
                  </a:lnTo>
                  <a:lnTo>
                    <a:pt x="112" y="104"/>
                  </a:lnTo>
                  <a:lnTo>
                    <a:pt x="112" y="106"/>
                  </a:lnTo>
                  <a:lnTo>
                    <a:pt x="110" y="108"/>
                  </a:lnTo>
                  <a:lnTo>
                    <a:pt x="108" y="110"/>
                  </a:lnTo>
                  <a:lnTo>
                    <a:pt x="104" y="116"/>
                  </a:lnTo>
                  <a:lnTo>
                    <a:pt x="98" y="118"/>
                  </a:lnTo>
                  <a:lnTo>
                    <a:pt x="88" y="124"/>
                  </a:lnTo>
                  <a:lnTo>
                    <a:pt x="78" y="126"/>
                  </a:lnTo>
                  <a:lnTo>
                    <a:pt x="74" y="136"/>
                  </a:lnTo>
                  <a:lnTo>
                    <a:pt x="74" y="142"/>
                  </a:lnTo>
                  <a:lnTo>
                    <a:pt x="72" y="144"/>
                  </a:lnTo>
                  <a:lnTo>
                    <a:pt x="76" y="154"/>
                  </a:lnTo>
                  <a:lnTo>
                    <a:pt x="84" y="160"/>
                  </a:lnTo>
                  <a:lnTo>
                    <a:pt x="86" y="172"/>
                  </a:lnTo>
                  <a:lnTo>
                    <a:pt x="88" y="172"/>
                  </a:lnTo>
                  <a:lnTo>
                    <a:pt x="88" y="174"/>
                  </a:lnTo>
                  <a:lnTo>
                    <a:pt x="86" y="180"/>
                  </a:lnTo>
                  <a:lnTo>
                    <a:pt x="84" y="184"/>
                  </a:lnTo>
                  <a:lnTo>
                    <a:pt x="80" y="188"/>
                  </a:lnTo>
                  <a:lnTo>
                    <a:pt x="80" y="192"/>
                  </a:lnTo>
                  <a:lnTo>
                    <a:pt x="82" y="196"/>
                  </a:lnTo>
                  <a:lnTo>
                    <a:pt x="92" y="204"/>
                  </a:lnTo>
                  <a:lnTo>
                    <a:pt x="92" y="216"/>
                  </a:lnTo>
                  <a:lnTo>
                    <a:pt x="100" y="232"/>
                  </a:lnTo>
                  <a:lnTo>
                    <a:pt x="94" y="242"/>
                  </a:lnTo>
                  <a:lnTo>
                    <a:pt x="90" y="246"/>
                  </a:lnTo>
                  <a:lnTo>
                    <a:pt x="88" y="256"/>
                  </a:lnTo>
                  <a:lnTo>
                    <a:pt x="88" y="25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E383EC1C-3FF1-4E92-B908-4AF175BE7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213" y="4154488"/>
              <a:ext cx="111125" cy="92075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68" y="10"/>
                </a:cxn>
                <a:cxn ang="0">
                  <a:pos x="70" y="16"/>
                </a:cxn>
                <a:cxn ang="0">
                  <a:pos x="70" y="32"/>
                </a:cxn>
                <a:cxn ang="0">
                  <a:pos x="68" y="34"/>
                </a:cxn>
                <a:cxn ang="0">
                  <a:pos x="66" y="34"/>
                </a:cxn>
                <a:cxn ang="0">
                  <a:pos x="62" y="36"/>
                </a:cxn>
                <a:cxn ang="0">
                  <a:pos x="54" y="38"/>
                </a:cxn>
                <a:cxn ang="0">
                  <a:pos x="54" y="40"/>
                </a:cxn>
                <a:cxn ang="0">
                  <a:pos x="48" y="42"/>
                </a:cxn>
                <a:cxn ang="0">
                  <a:pos x="48" y="50"/>
                </a:cxn>
                <a:cxn ang="0">
                  <a:pos x="38" y="54"/>
                </a:cxn>
                <a:cxn ang="0">
                  <a:pos x="36" y="52"/>
                </a:cxn>
                <a:cxn ang="0">
                  <a:pos x="34" y="56"/>
                </a:cxn>
                <a:cxn ang="0">
                  <a:pos x="28" y="58"/>
                </a:cxn>
                <a:cxn ang="0">
                  <a:pos x="24" y="56"/>
                </a:cxn>
                <a:cxn ang="0">
                  <a:pos x="16" y="56"/>
                </a:cxn>
                <a:cxn ang="0">
                  <a:pos x="18" y="50"/>
                </a:cxn>
                <a:cxn ang="0">
                  <a:pos x="16" y="50"/>
                </a:cxn>
                <a:cxn ang="0">
                  <a:pos x="12" y="52"/>
                </a:cxn>
                <a:cxn ang="0">
                  <a:pos x="10" y="44"/>
                </a:cxn>
                <a:cxn ang="0">
                  <a:pos x="8" y="42"/>
                </a:cxn>
                <a:cxn ang="0">
                  <a:pos x="6" y="34"/>
                </a:cxn>
                <a:cxn ang="0">
                  <a:pos x="2" y="28"/>
                </a:cxn>
                <a:cxn ang="0">
                  <a:pos x="0" y="20"/>
                </a:cxn>
                <a:cxn ang="0">
                  <a:pos x="0" y="16"/>
                </a:cxn>
                <a:cxn ang="0">
                  <a:pos x="2" y="12"/>
                </a:cxn>
                <a:cxn ang="0">
                  <a:pos x="12" y="4"/>
                </a:cxn>
                <a:cxn ang="0">
                  <a:pos x="22" y="6"/>
                </a:cxn>
                <a:cxn ang="0">
                  <a:pos x="34" y="4"/>
                </a:cxn>
                <a:cxn ang="0">
                  <a:pos x="36" y="8"/>
                </a:cxn>
                <a:cxn ang="0">
                  <a:pos x="38" y="6"/>
                </a:cxn>
                <a:cxn ang="0">
                  <a:pos x="40" y="8"/>
                </a:cxn>
                <a:cxn ang="0">
                  <a:pos x="48" y="10"/>
                </a:cxn>
                <a:cxn ang="0">
                  <a:pos x="50" y="10"/>
                </a:cxn>
                <a:cxn ang="0">
                  <a:pos x="50" y="6"/>
                </a:cxn>
                <a:cxn ang="0">
                  <a:pos x="54" y="4"/>
                </a:cxn>
                <a:cxn ang="0">
                  <a:pos x="58" y="2"/>
                </a:cxn>
                <a:cxn ang="0">
                  <a:pos x="62" y="4"/>
                </a:cxn>
                <a:cxn ang="0">
                  <a:pos x="68" y="0"/>
                </a:cxn>
                <a:cxn ang="0">
                  <a:pos x="68" y="0"/>
                </a:cxn>
              </a:cxnLst>
              <a:rect l="0" t="0" r="r" b="b"/>
              <a:pathLst>
                <a:path w="70" h="58">
                  <a:moveTo>
                    <a:pt x="68" y="0"/>
                  </a:moveTo>
                  <a:lnTo>
                    <a:pt x="68" y="10"/>
                  </a:lnTo>
                  <a:lnTo>
                    <a:pt x="70" y="16"/>
                  </a:lnTo>
                  <a:lnTo>
                    <a:pt x="70" y="32"/>
                  </a:lnTo>
                  <a:lnTo>
                    <a:pt x="68" y="34"/>
                  </a:lnTo>
                  <a:lnTo>
                    <a:pt x="66" y="34"/>
                  </a:lnTo>
                  <a:lnTo>
                    <a:pt x="62" y="36"/>
                  </a:lnTo>
                  <a:lnTo>
                    <a:pt x="54" y="38"/>
                  </a:lnTo>
                  <a:lnTo>
                    <a:pt x="54" y="40"/>
                  </a:lnTo>
                  <a:lnTo>
                    <a:pt x="48" y="42"/>
                  </a:lnTo>
                  <a:lnTo>
                    <a:pt x="48" y="50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56"/>
                  </a:lnTo>
                  <a:lnTo>
                    <a:pt x="28" y="58"/>
                  </a:lnTo>
                  <a:lnTo>
                    <a:pt x="24" y="56"/>
                  </a:lnTo>
                  <a:lnTo>
                    <a:pt x="16" y="56"/>
                  </a:lnTo>
                  <a:lnTo>
                    <a:pt x="18" y="50"/>
                  </a:lnTo>
                  <a:lnTo>
                    <a:pt x="16" y="50"/>
                  </a:lnTo>
                  <a:lnTo>
                    <a:pt x="12" y="52"/>
                  </a:lnTo>
                  <a:lnTo>
                    <a:pt x="10" y="44"/>
                  </a:lnTo>
                  <a:lnTo>
                    <a:pt x="8" y="42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2" y="12"/>
                  </a:lnTo>
                  <a:lnTo>
                    <a:pt x="12" y="4"/>
                  </a:lnTo>
                  <a:lnTo>
                    <a:pt x="22" y="6"/>
                  </a:lnTo>
                  <a:lnTo>
                    <a:pt x="34" y="4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8" y="10"/>
                  </a:lnTo>
                  <a:lnTo>
                    <a:pt x="50" y="10"/>
                  </a:lnTo>
                  <a:lnTo>
                    <a:pt x="50" y="6"/>
                  </a:lnTo>
                  <a:lnTo>
                    <a:pt x="54" y="4"/>
                  </a:lnTo>
                  <a:lnTo>
                    <a:pt x="58" y="2"/>
                  </a:lnTo>
                  <a:lnTo>
                    <a:pt x="62" y="4"/>
                  </a:lnTo>
                  <a:lnTo>
                    <a:pt x="68" y="0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F4E8C1D1-1F94-4B09-9A2A-0F9E8EF7B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038" y="3586163"/>
              <a:ext cx="73025" cy="111125"/>
            </a:xfrm>
            <a:custGeom>
              <a:avLst/>
              <a:gdLst/>
              <a:ahLst/>
              <a:cxnLst>
                <a:cxn ang="0">
                  <a:pos x="6" y="12"/>
                </a:cxn>
                <a:cxn ang="0">
                  <a:pos x="6" y="14"/>
                </a:cxn>
                <a:cxn ang="0">
                  <a:pos x="6" y="18"/>
                </a:cxn>
                <a:cxn ang="0">
                  <a:pos x="10" y="20"/>
                </a:cxn>
                <a:cxn ang="0">
                  <a:pos x="8" y="22"/>
                </a:cxn>
                <a:cxn ang="0">
                  <a:pos x="10" y="28"/>
                </a:cxn>
                <a:cxn ang="0">
                  <a:pos x="8" y="26"/>
                </a:cxn>
                <a:cxn ang="0">
                  <a:pos x="0" y="30"/>
                </a:cxn>
                <a:cxn ang="0">
                  <a:pos x="0" y="32"/>
                </a:cxn>
                <a:cxn ang="0">
                  <a:pos x="2" y="34"/>
                </a:cxn>
                <a:cxn ang="0">
                  <a:pos x="4" y="34"/>
                </a:cxn>
                <a:cxn ang="0">
                  <a:pos x="4" y="30"/>
                </a:cxn>
                <a:cxn ang="0">
                  <a:pos x="4" y="32"/>
                </a:cxn>
                <a:cxn ang="0">
                  <a:pos x="6" y="40"/>
                </a:cxn>
                <a:cxn ang="0">
                  <a:pos x="8" y="44"/>
                </a:cxn>
                <a:cxn ang="0">
                  <a:pos x="6" y="48"/>
                </a:cxn>
                <a:cxn ang="0">
                  <a:pos x="6" y="50"/>
                </a:cxn>
                <a:cxn ang="0">
                  <a:pos x="2" y="60"/>
                </a:cxn>
                <a:cxn ang="0">
                  <a:pos x="4" y="62"/>
                </a:cxn>
                <a:cxn ang="0">
                  <a:pos x="4" y="60"/>
                </a:cxn>
                <a:cxn ang="0">
                  <a:pos x="6" y="62"/>
                </a:cxn>
                <a:cxn ang="0">
                  <a:pos x="6" y="64"/>
                </a:cxn>
                <a:cxn ang="0">
                  <a:pos x="2" y="64"/>
                </a:cxn>
                <a:cxn ang="0">
                  <a:pos x="2" y="68"/>
                </a:cxn>
                <a:cxn ang="0">
                  <a:pos x="2" y="70"/>
                </a:cxn>
                <a:cxn ang="0">
                  <a:pos x="6" y="66"/>
                </a:cxn>
                <a:cxn ang="0">
                  <a:pos x="6" y="68"/>
                </a:cxn>
                <a:cxn ang="0">
                  <a:pos x="8" y="66"/>
                </a:cxn>
                <a:cxn ang="0">
                  <a:pos x="10" y="66"/>
                </a:cxn>
                <a:cxn ang="0">
                  <a:pos x="16" y="62"/>
                </a:cxn>
                <a:cxn ang="0">
                  <a:pos x="14" y="66"/>
                </a:cxn>
                <a:cxn ang="0">
                  <a:pos x="16" y="66"/>
                </a:cxn>
                <a:cxn ang="0">
                  <a:pos x="18" y="66"/>
                </a:cxn>
                <a:cxn ang="0">
                  <a:pos x="18" y="62"/>
                </a:cxn>
                <a:cxn ang="0">
                  <a:pos x="20" y="64"/>
                </a:cxn>
                <a:cxn ang="0">
                  <a:pos x="22" y="62"/>
                </a:cxn>
                <a:cxn ang="0">
                  <a:pos x="20" y="60"/>
                </a:cxn>
                <a:cxn ang="0">
                  <a:pos x="24" y="58"/>
                </a:cxn>
                <a:cxn ang="0">
                  <a:pos x="28" y="60"/>
                </a:cxn>
                <a:cxn ang="0">
                  <a:pos x="30" y="62"/>
                </a:cxn>
                <a:cxn ang="0">
                  <a:pos x="34" y="56"/>
                </a:cxn>
                <a:cxn ang="0">
                  <a:pos x="38" y="56"/>
                </a:cxn>
                <a:cxn ang="0">
                  <a:pos x="42" y="52"/>
                </a:cxn>
                <a:cxn ang="0">
                  <a:pos x="46" y="42"/>
                </a:cxn>
                <a:cxn ang="0">
                  <a:pos x="46" y="42"/>
                </a:cxn>
                <a:cxn ang="0">
                  <a:pos x="46" y="28"/>
                </a:cxn>
                <a:cxn ang="0">
                  <a:pos x="42" y="18"/>
                </a:cxn>
                <a:cxn ang="0">
                  <a:pos x="30" y="0"/>
                </a:cxn>
                <a:cxn ang="0">
                  <a:pos x="24" y="4"/>
                </a:cxn>
                <a:cxn ang="0">
                  <a:pos x="14" y="6"/>
                </a:cxn>
                <a:cxn ang="0">
                  <a:pos x="6" y="12"/>
                </a:cxn>
                <a:cxn ang="0">
                  <a:pos x="6" y="12"/>
                </a:cxn>
              </a:cxnLst>
              <a:rect l="0" t="0" r="r" b="b"/>
              <a:pathLst>
                <a:path w="46" h="70">
                  <a:moveTo>
                    <a:pt x="6" y="12"/>
                  </a:moveTo>
                  <a:lnTo>
                    <a:pt x="6" y="14"/>
                  </a:lnTo>
                  <a:lnTo>
                    <a:pt x="6" y="18"/>
                  </a:lnTo>
                  <a:lnTo>
                    <a:pt x="10" y="20"/>
                  </a:lnTo>
                  <a:lnTo>
                    <a:pt x="8" y="22"/>
                  </a:lnTo>
                  <a:lnTo>
                    <a:pt x="10" y="28"/>
                  </a:lnTo>
                  <a:lnTo>
                    <a:pt x="8" y="26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2" y="34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4" y="32"/>
                  </a:lnTo>
                  <a:lnTo>
                    <a:pt x="6" y="40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6" y="50"/>
                  </a:lnTo>
                  <a:lnTo>
                    <a:pt x="2" y="60"/>
                  </a:lnTo>
                  <a:lnTo>
                    <a:pt x="4" y="62"/>
                  </a:lnTo>
                  <a:lnTo>
                    <a:pt x="4" y="60"/>
                  </a:lnTo>
                  <a:lnTo>
                    <a:pt x="6" y="62"/>
                  </a:lnTo>
                  <a:lnTo>
                    <a:pt x="6" y="64"/>
                  </a:lnTo>
                  <a:lnTo>
                    <a:pt x="2" y="64"/>
                  </a:lnTo>
                  <a:lnTo>
                    <a:pt x="2" y="68"/>
                  </a:lnTo>
                  <a:lnTo>
                    <a:pt x="2" y="70"/>
                  </a:lnTo>
                  <a:lnTo>
                    <a:pt x="6" y="66"/>
                  </a:lnTo>
                  <a:lnTo>
                    <a:pt x="6" y="68"/>
                  </a:lnTo>
                  <a:lnTo>
                    <a:pt x="8" y="66"/>
                  </a:lnTo>
                  <a:lnTo>
                    <a:pt x="10" y="66"/>
                  </a:lnTo>
                  <a:lnTo>
                    <a:pt x="16" y="62"/>
                  </a:lnTo>
                  <a:lnTo>
                    <a:pt x="14" y="66"/>
                  </a:lnTo>
                  <a:lnTo>
                    <a:pt x="16" y="66"/>
                  </a:lnTo>
                  <a:lnTo>
                    <a:pt x="18" y="66"/>
                  </a:lnTo>
                  <a:lnTo>
                    <a:pt x="18" y="62"/>
                  </a:lnTo>
                  <a:lnTo>
                    <a:pt x="20" y="64"/>
                  </a:lnTo>
                  <a:lnTo>
                    <a:pt x="22" y="62"/>
                  </a:lnTo>
                  <a:lnTo>
                    <a:pt x="20" y="60"/>
                  </a:lnTo>
                  <a:lnTo>
                    <a:pt x="24" y="58"/>
                  </a:lnTo>
                  <a:lnTo>
                    <a:pt x="28" y="60"/>
                  </a:lnTo>
                  <a:lnTo>
                    <a:pt x="30" y="62"/>
                  </a:lnTo>
                  <a:lnTo>
                    <a:pt x="34" y="56"/>
                  </a:lnTo>
                  <a:lnTo>
                    <a:pt x="38" y="56"/>
                  </a:lnTo>
                  <a:lnTo>
                    <a:pt x="42" y="5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6" y="28"/>
                  </a:lnTo>
                  <a:lnTo>
                    <a:pt x="42" y="18"/>
                  </a:lnTo>
                  <a:lnTo>
                    <a:pt x="30" y="0"/>
                  </a:lnTo>
                  <a:lnTo>
                    <a:pt x="24" y="4"/>
                  </a:lnTo>
                  <a:lnTo>
                    <a:pt x="14" y="6"/>
                  </a:lnTo>
                  <a:lnTo>
                    <a:pt x="6" y="12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82D1E776-4D3A-4616-B9C0-47569ACB0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3462338"/>
              <a:ext cx="136525" cy="146050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4" y="60"/>
                </a:cxn>
                <a:cxn ang="0">
                  <a:pos x="8" y="58"/>
                </a:cxn>
                <a:cxn ang="0">
                  <a:pos x="16" y="60"/>
                </a:cxn>
                <a:cxn ang="0">
                  <a:pos x="12" y="74"/>
                </a:cxn>
                <a:cxn ang="0">
                  <a:pos x="14" y="76"/>
                </a:cxn>
                <a:cxn ang="0">
                  <a:pos x="16" y="76"/>
                </a:cxn>
                <a:cxn ang="0">
                  <a:pos x="10" y="78"/>
                </a:cxn>
                <a:cxn ang="0">
                  <a:pos x="6" y="86"/>
                </a:cxn>
                <a:cxn ang="0">
                  <a:pos x="12" y="86"/>
                </a:cxn>
                <a:cxn ang="0">
                  <a:pos x="10" y="88"/>
                </a:cxn>
                <a:cxn ang="0">
                  <a:pos x="14" y="92"/>
                </a:cxn>
                <a:cxn ang="0">
                  <a:pos x="18" y="90"/>
                </a:cxn>
                <a:cxn ang="0">
                  <a:pos x="18" y="86"/>
                </a:cxn>
                <a:cxn ang="0">
                  <a:pos x="24" y="90"/>
                </a:cxn>
                <a:cxn ang="0">
                  <a:pos x="28" y="90"/>
                </a:cxn>
                <a:cxn ang="0">
                  <a:pos x="30" y="90"/>
                </a:cxn>
                <a:cxn ang="0">
                  <a:pos x="38" y="84"/>
                </a:cxn>
                <a:cxn ang="0">
                  <a:pos x="48" y="82"/>
                </a:cxn>
                <a:cxn ang="0">
                  <a:pos x="54" y="78"/>
                </a:cxn>
                <a:cxn ang="0">
                  <a:pos x="46" y="68"/>
                </a:cxn>
                <a:cxn ang="0">
                  <a:pos x="42" y="66"/>
                </a:cxn>
                <a:cxn ang="0">
                  <a:pos x="44" y="56"/>
                </a:cxn>
                <a:cxn ang="0">
                  <a:pos x="50" y="52"/>
                </a:cxn>
                <a:cxn ang="0">
                  <a:pos x="54" y="52"/>
                </a:cxn>
                <a:cxn ang="0">
                  <a:pos x="64" y="44"/>
                </a:cxn>
                <a:cxn ang="0">
                  <a:pos x="72" y="36"/>
                </a:cxn>
                <a:cxn ang="0">
                  <a:pos x="72" y="24"/>
                </a:cxn>
                <a:cxn ang="0">
                  <a:pos x="78" y="18"/>
                </a:cxn>
                <a:cxn ang="0">
                  <a:pos x="82" y="12"/>
                </a:cxn>
                <a:cxn ang="0">
                  <a:pos x="86" y="12"/>
                </a:cxn>
                <a:cxn ang="0">
                  <a:pos x="86" y="10"/>
                </a:cxn>
                <a:cxn ang="0">
                  <a:pos x="84" y="6"/>
                </a:cxn>
                <a:cxn ang="0">
                  <a:pos x="82" y="6"/>
                </a:cxn>
                <a:cxn ang="0">
                  <a:pos x="78" y="0"/>
                </a:cxn>
                <a:cxn ang="0">
                  <a:pos x="76" y="2"/>
                </a:cxn>
                <a:cxn ang="0">
                  <a:pos x="70" y="10"/>
                </a:cxn>
                <a:cxn ang="0">
                  <a:pos x="64" y="16"/>
                </a:cxn>
                <a:cxn ang="0">
                  <a:pos x="52" y="18"/>
                </a:cxn>
                <a:cxn ang="0">
                  <a:pos x="52" y="20"/>
                </a:cxn>
                <a:cxn ang="0">
                  <a:pos x="52" y="28"/>
                </a:cxn>
                <a:cxn ang="0">
                  <a:pos x="42" y="28"/>
                </a:cxn>
                <a:cxn ang="0">
                  <a:pos x="34" y="26"/>
                </a:cxn>
                <a:cxn ang="0">
                  <a:pos x="22" y="38"/>
                </a:cxn>
                <a:cxn ang="0">
                  <a:pos x="8" y="44"/>
                </a:cxn>
                <a:cxn ang="0">
                  <a:pos x="0" y="54"/>
                </a:cxn>
                <a:cxn ang="0">
                  <a:pos x="0" y="54"/>
                </a:cxn>
              </a:cxnLst>
              <a:rect l="0" t="0" r="r" b="b"/>
              <a:pathLst>
                <a:path w="86" h="92">
                  <a:moveTo>
                    <a:pt x="0" y="54"/>
                  </a:moveTo>
                  <a:lnTo>
                    <a:pt x="4" y="60"/>
                  </a:lnTo>
                  <a:lnTo>
                    <a:pt x="8" y="58"/>
                  </a:lnTo>
                  <a:lnTo>
                    <a:pt x="16" y="60"/>
                  </a:lnTo>
                  <a:lnTo>
                    <a:pt x="12" y="74"/>
                  </a:lnTo>
                  <a:lnTo>
                    <a:pt x="14" y="76"/>
                  </a:lnTo>
                  <a:lnTo>
                    <a:pt x="16" y="76"/>
                  </a:lnTo>
                  <a:lnTo>
                    <a:pt x="10" y="78"/>
                  </a:lnTo>
                  <a:lnTo>
                    <a:pt x="6" y="86"/>
                  </a:lnTo>
                  <a:lnTo>
                    <a:pt x="12" y="86"/>
                  </a:lnTo>
                  <a:lnTo>
                    <a:pt x="10" y="88"/>
                  </a:lnTo>
                  <a:lnTo>
                    <a:pt x="14" y="92"/>
                  </a:lnTo>
                  <a:lnTo>
                    <a:pt x="18" y="90"/>
                  </a:lnTo>
                  <a:lnTo>
                    <a:pt x="18" y="86"/>
                  </a:lnTo>
                  <a:lnTo>
                    <a:pt x="24" y="90"/>
                  </a:lnTo>
                  <a:lnTo>
                    <a:pt x="28" y="90"/>
                  </a:lnTo>
                  <a:lnTo>
                    <a:pt x="30" y="90"/>
                  </a:lnTo>
                  <a:lnTo>
                    <a:pt x="38" y="84"/>
                  </a:lnTo>
                  <a:lnTo>
                    <a:pt x="48" y="82"/>
                  </a:lnTo>
                  <a:lnTo>
                    <a:pt x="54" y="78"/>
                  </a:lnTo>
                  <a:lnTo>
                    <a:pt x="46" y="68"/>
                  </a:lnTo>
                  <a:lnTo>
                    <a:pt x="42" y="66"/>
                  </a:lnTo>
                  <a:lnTo>
                    <a:pt x="44" y="56"/>
                  </a:lnTo>
                  <a:lnTo>
                    <a:pt x="50" y="52"/>
                  </a:lnTo>
                  <a:lnTo>
                    <a:pt x="54" y="52"/>
                  </a:lnTo>
                  <a:lnTo>
                    <a:pt x="64" y="44"/>
                  </a:lnTo>
                  <a:lnTo>
                    <a:pt x="72" y="36"/>
                  </a:lnTo>
                  <a:lnTo>
                    <a:pt x="72" y="24"/>
                  </a:lnTo>
                  <a:lnTo>
                    <a:pt x="78" y="18"/>
                  </a:lnTo>
                  <a:lnTo>
                    <a:pt x="82" y="12"/>
                  </a:lnTo>
                  <a:lnTo>
                    <a:pt x="86" y="12"/>
                  </a:lnTo>
                  <a:lnTo>
                    <a:pt x="86" y="10"/>
                  </a:lnTo>
                  <a:lnTo>
                    <a:pt x="84" y="6"/>
                  </a:lnTo>
                  <a:lnTo>
                    <a:pt x="82" y="6"/>
                  </a:lnTo>
                  <a:lnTo>
                    <a:pt x="78" y="0"/>
                  </a:lnTo>
                  <a:lnTo>
                    <a:pt x="76" y="2"/>
                  </a:lnTo>
                  <a:lnTo>
                    <a:pt x="70" y="10"/>
                  </a:lnTo>
                  <a:lnTo>
                    <a:pt x="64" y="16"/>
                  </a:lnTo>
                  <a:lnTo>
                    <a:pt x="52" y="18"/>
                  </a:lnTo>
                  <a:lnTo>
                    <a:pt x="52" y="20"/>
                  </a:lnTo>
                  <a:lnTo>
                    <a:pt x="52" y="28"/>
                  </a:lnTo>
                  <a:lnTo>
                    <a:pt x="42" y="28"/>
                  </a:lnTo>
                  <a:lnTo>
                    <a:pt x="34" y="26"/>
                  </a:lnTo>
                  <a:lnTo>
                    <a:pt x="22" y="38"/>
                  </a:lnTo>
                  <a:lnTo>
                    <a:pt x="8" y="44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79D9402B-ABF9-4AB7-88BA-CD7B71459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3588" y="4710113"/>
              <a:ext cx="952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6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3CC10E43-156D-4032-BE6A-C4EF3BAA9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9938" y="4706938"/>
              <a:ext cx="22225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8" y="2"/>
                </a:cxn>
                <a:cxn ang="0">
                  <a:pos x="12" y="0"/>
                </a:cxn>
                <a:cxn ang="0">
                  <a:pos x="14" y="2"/>
                </a:cxn>
                <a:cxn ang="0">
                  <a:pos x="14" y="6"/>
                </a:cxn>
                <a:cxn ang="0">
                  <a:pos x="12" y="8"/>
                </a:cxn>
                <a:cxn ang="0">
                  <a:pos x="6" y="10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2" y="8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EF2EACD6-856F-427B-B08E-DCBBF739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0113" y="4703763"/>
              <a:ext cx="317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E8F3049D-CE91-4461-B55D-AA1C17B87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0113" y="4760913"/>
              <a:ext cx="9525" cy="127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6" y="8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6" h="8">
                  <a:moveTo>
                    <a:pt x="0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2EE597CA-1766-4027-80C9-B0F1F12E8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438" y="4821238"/>
              <a:ext cx="9525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6" y="2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50D322C0-5959-411B-BC25-B908C20BD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2538" y="5008563"/>
              <a:ext cx="6350" cy="222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4"/>
                </a:cxn>
                <a:cxn ang="0">
                  <a:pos x="4" y="6"/>
                </a:cxn>
                <a:cxn ang="0">
                  <a:pos x="0" y="14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14">
                  <a:moveTo>
                    <a:pt x="2" y="0"/>
                  </a:moveTo>
                  <a:lnTo>
                    <a:pt x="4" y="4"/>
                  </a:lnTo>
                  <a:lnTo>
                    <a:pt x="4" y="6"/>
                  </a:lnTo>
                  <a:lnTo>
                    <a:pt x="0" y="14"/>
                  </a:lnTo>
                  <a:lnTo>
                    <a:pt x="0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A8A3F6BE-C986-4792-AC22-0F45BC8C5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63" y="5068888"/>
              <a:ext cx="317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7" name="Freeform 27">
              <a:extLst>
                <a:ext uri="{FF2B5EF4-FFF2-40B4-BE49-F238E27FC236}">
                  <a16:creationId xmlns:a16="http://schemas.microsoft.com/office/drawing/2014/main" id="{CB648A0C-6EC1-4288-BA73-ED3863D35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288" y="5275263"/>
              <a:ext cx="31750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10" y="0"/>
                </a:cxn>
                <a:cxn ang="0">
                  <a:pos x="20" y="4"/>
                </a:cxn>
                <a:cxn ang="0">
                  <a:pos x="14" y="4"/>
                </a:cxn>
                <a:cxn ang="0">
                  <a:pos x="12" y="8"/>
                </a:cxn>
                <a:cxn ang="0">
                  <a:pos x="4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20" h="8">
                  <a:moveTo>
                    <a:pt x="0" y="4"/>
                  </a:moveTo>
                  <a:lnTo>
                    <a:pt x="10" y="0"/>
                  </a:lnTo>
                  <a:lnTo>
                    <a:pt x="20" y="4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4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8" name="Freeform 28">
              <a:extLst>
                <a:ext uri="{FF2B5EF4-FFF2-40B4-BE49-F238E27FC236}">
                  <a16:creationId xmlns:a16="http://schemas.microsoft.com/office/drawing/2014/main" id="{7BB69869-DDD8-4E68-B45E-991F941A1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4588" y="5386388"/>
              <a:ext cx="9525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6" y="8"/>
                </a:cxn>
                <a:cxn ang="0">
                  <a:pos x="2" y="1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6" y="8"/>
                  </a:lnTo>
                  <a:lnTo>
                    <a:pt x="2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9" name="Freeform 29">
              <a:extLst>
                <a:ext uri="{FF2B5EF4-FFF2-40B4-BE49-F238E27FC236}">
                  <a16:creationId xmlns:a16="http://schemas.microsoft.com/office/drawing/2014/main" id="{E94757EF-EAAC-4C28-A229-4C76B8E85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7763" y="5402263"/>
              <a:ext cx="9525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4" y="0"/>
                </a:cxn>
                <a:cxn ang="0">
                  <a:pos x="6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0" name="Freeform 30">
              <a:extLst>
                <a:ext uri="{FF2B5EF4-FFF2-40B4-BE49-F238E27FC236}">
                  <a16:creationId xmlns:a16="http://schemas.microsoft.com/office/drawing/2014/main" id="{F4235B27-672F-4C1D-A112-655162A7D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7913" y="5411788"/>
              <a:ext cx="76200" cy="82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"/>
                </a:cxn>
                <a:cxn ang="0">
                  <a:pos x="10" y="4"/>
                </a:cxn>
                <a:cxn ang="0">
                  <a:pos x="16" y="8"/>
                </a:cxn>
                <a:cxn ang="0">
                  <a:pos x="24" y="8"/>
                </a:cxn>
                <a:cxn ang="0">
                  <a:pos x="36" y="6"/>
                </a:cxn>
                <a:cxn ang="0">
                  <a:pos x="38" y="2"/>
                </a:cxn>
                <a:cxn ang="0">
                  <a:pos x="42" y="4"/>
                </a:cxn>
                <a:cxn ang="0">
                  <a:pos x="42" y="2"/>
                </a:cxn>
                <a:cxn ang="0">
                  <a:pos x="44" y="2"/>
                </a:cxn>
                <a:cxn ang="0">
                  <a:pos x="46" y="4"/>
                </a:cxn>
                <a:cxn ang="0">
                  <a:pos x="48" y="10"/>
                </a:cxn>
                <a:cxn ang="0">
                  <a:pos x="48" y="30"/>
                </a:cxn>
                <a:cxn ang="0">
                  <a:pos x="48" y="22"/>
                </a:cxn>
                <a:cxn ang="0">
                  <a:pos x="44" y="28"/>
                </a:cxn>
                <a:cxn ang="0">
                  <a:pos x="42" y="38"/>
                </a:cxn>
                <a:cxn ang="0">
                  <a:pos x="38" y="38"/>
                </a:cxn>
                <a:cxn ang="0">
                  <a:pos x="34" y="46"/>
                </a:cxn>
                <a:cxn ang="0">
                  <a:pos x="32" y="44"/>
                </a:cxn>
                <a:cxn ang="0">
                  <a:pos x="30" y="46"/>
                </a:cxn>
                <a:cxn ang="0">
                  <a:pos x="30" y="50"/>
                </a:cxn>
                <a:cxn ang="0">
                  <a:pos x="28" y="52"/>
                </a:cxn>
                <a:cxn ang="0">
                  <a:pos x="18" y="50"/>
                </a:cxn>
                <a:cxn ang="0">
                  <a:pos x="16" y="50"/>
                </a:cxn>
                <a:cxn ang="0">
                  <a:pos x="20" y="46"/>
                </a:cxn>
                <a:cxn ang="0">
                  <a:pos x="14" y="46"/>
                </a:cxn>
                <a:cxn ang="0">
                  <a:pos x="8" y="36"/>
                </a:cxn>
                <a:cxn ang="0">
                  <a:pos x="6" y="26"/>
                </a:cxn>
                <a:cxn ang="0">
                  <a:pos x="8" y="32"/>
                </a:cxn>
                <a:cxn ang="0">
                  <a:pos x="10" y="28"/>
                </a:cxn>
                <a:cxn ang="0">
                  <a:pos x="6" y="22"/>
                </a:cxn>
                <a:cxn ang="0">
                  <a:pos x="0" y="1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8" h="52">
                  <a:moveTo>
                    <a:pt x="0" y="0"/>
                  </a:moveTo>
                  <a:lnTo>
                    <a:pt x="4" y="2"/>
                  </a:lnTo>
                  <a:lnTo>
                    <a:pt x="10" y="4"/>
                  </a:lnTo>
                  <a:lnTo>
                    <a:pt x="16" y="8"/>
                  </a:lnTo>
                  <a:lnTo>
                    <a:pt x="24" y="8"/>
                  </a:lnTo>
                  <a:lnTo>
                    <a:pt x="36" y="6"/>
                  </a:lnTo>
                  <a:lnTo>
                    <a:pt x="38" y="2"/>
                  </a:lnTo>
                  <a:lnTo>
                    <a:pt x="42" y="4"/>
                  </a:lnTo>
                  <a:lnTo>
                    <a:pt x="42" y="2"/>
                  </a:lnTo>
                  <a:lnTo>
                    <a:pt x="44" y="2"/>
                  </a:lnTo>
                  <a:lnTo>
                    <a:pt x="46" y="4"/>
                  </a:lnTo>
                  <a:lnTo>
                    <a:pt x="48" y="10"/>
                  </a:lnTo>
                  <a:lnTo>
                    <a:pt x="48" y="30"/>
                  </a:lnTo>
                  <a:lnTo>
                    <a:pt x="48" y="22"/>
                  </a:lnTo>
                  <a:lnTo>
                    <a:pt x="44" y="28"/>
                  </a:lnTo>
                  <a:lnTo>
                    <a:pt x="42" y="38"/>
                  </a:lnTo>
                  <a:lnTo>
                    <a:pt x="38" y="38"/>
                  </a:lnTo>
                  <a:lnTo>
                    <a:pt x="34" y="46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30" y="50"/>
                  </a:lnTo>
                  <a:lnTo>
                    <a:pt x="28" y="52"/>
                  </a:lnTo>
                  <a:lnTo>
                    <a:pt x="18" y="50"/>
                  </a:lnTo>
                  <a:lnTo>
                    <a:pt x="16" y="50"/>
                  </a:lnTo>
                  <a:lnTo>
                    <a:pt x="20" y="46"/>
                  </a:lnTo>
                  <a:lnTo>
                    <a:pt x="14" y="46"/>
                  </a:lnTo>
                  <a:lnTo>
                    <a:pt x="8" y="36"/>
                  </a:lnTo>
                  <a:lnTo>
                    <a:pt x="6" y="26"/>
                  </a:lnTo>
                  <a:lnTo>
                    <a:pt x="8" y="32"/>
                  </a:lnTo>
                  <a:lnTo>
                    <a:pt x="10" y="28"/>
                  </a:lnTo>
                  <a:lnTo>
                    <a:pt x="6" y="2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1" name="Freeform 31">
              <a:extLst>
                <a:ext uri="{FF2B5EF4-FFF2-40B4-BE49-F238E27FC236}">
                  <a16:creationId xmlns:a16="http://schemas.microsoft.com/office/drawing/2014/main" id="{1CF0B2CE-D0EC-4F11-9C23-76D0432A4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4313" y="4906963"/>
              <a:ext cx="63500" cy="50800"/>
            </a:xfrm>
            <a:custGeom>
              <a:avLst/>
              <a:gdLst/>
              <a:ahLst/>
              <a:cxnLst>
                <a:cxn ang="0">
                  <a:pos x="14" y="16"/>
                </a:cxn>
                <a:cxn ang="0">
                  <a:pos x="10" y="1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10" y="2"/>
                </a:cxn>
                <a:cxn ang="0">
                  <a:pos x="12" y="4"/>
                </a:cxn>
                <a:cxn ang="0">
                  <a:pos x="14" y="6"/>
                </a:cxn>
                <a:cxn ang="0">
                  <a:pos x="18" y="12"/>
                </a:cxn>
                <a:cxn ang="0">
                  <a:pos x="24" y="18"/>
                </a:cxn>
                <a:cxn ang="0">
                  <a:pos x="30" y="20"/>
                </a:cxn>
                <a:cxn ang="0">
                  <a:pos x="36" y="26"/>
                </a:cxn>
                <a:cxn ang="0">
                  <a:pos x="38" y="26"/>
                </a:cxn>
                <a:cxn ang="0">
                  <a:pos x="40" y="28"/>
                </a:cxn>
                <a:cxn ang="0">
                  <a:pos x="38" y="32"/>
                </a:cxn>
                <a:cxn ang="0">
                  <a:pos x="34" y="28"/>
                </a:cxn>
                <a:cxn ang="0">
                  <a:pos x="28" y="26"/>
                </a:cxn>
                <a:cxn ang="0">
                  <a:pos x="28" y="24"/>
                </a:cxn>
                <a:cxn ang="0">
                  <a:pos x="16" y="18"/>
                </a:cxn>
                <a:cxn ang="0">
                  <a:pos x="14" y="16"/>
                </a:cxn>
                <a:cxn ang="0">
                  <a:pos x="14" y="16"/>
                </a:cxn>
              </a:cxnLst>
              <a:rect l="0" t="0" r="r" b="b"/>
              <a:pathLst>
                <a:path w="40" h="32">
                  <a:moveTo>
                    <a:pt x="14" y="16"/>
                  </a:moveTo>
                  <a:lnTo>
                    <a:pt x="10" y="14"/>
                  </a:lnTo>
                  <a:lnTo>
                    <a:pt x="2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4" y="6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30" y="20"/>
                  </a:lnTo>
                  <a:lnTo>
                    <a:pt x="36" y="26"/>
                  </a:lnTo>
                  <a:lnTo>
                    <a:pt x="38" y="26"/>
                  </a:lnTo>
                  <a:lnTo>
                    <a:pt x="40" y="28"/>
                  </a:lnTo>
                  <a:lnTo>
                    <a:pt x="38" y="32"/>
                  </a:lnTo>
                  <a:lnTo>
                    <a:pt x="34" y="28"/>
                  </a:lnTo>
                  <a:lnTo>
                    <a:pt x="28" y="26"/>
                  </a:lnTo>
                  <a:lnTo>
                    <a:pt x="28" y="24"/>
                  </a:lnTo>
                  <a:lnTo>
                    <a:pt x="16" y="18"/>
                  </a:lnTo>
                  <a:lnTo>
                    <a:pt x="14" y="16"/>
                  </a:lnTo>
                  <a:lnTo>
                    <a:pt x="14" y="1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2" name="Freeform 32">
              <a:extLst>
                <a:ext uri="{FF2B5EF4-FFF2-40B4-BE49-F238E27FC236}">
                  <a16:creationId xmlns:a16="http://schemas.microsoft.com/office/drawing/2014/main" id="{5B590173-2B6E-4A1F-A45C-B687225BF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8288" y="4783138"/>
              <a:ext cx="12700" cy="19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6"/>
                </a:cxn>
                <a:cxn ang="0">
                  <a:pos x="6" y="4"/>
                </a:cxn>
                <a:cxn ang="0">
                  <a:pos x="8" y="10"/>
                </a:cxn>
                <a:cxn ang="0">
                  <a:pos x="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12">
                  <a:moveTo>
                    <a:pt x="0" y="0"/>
                  </a:moveTo>
                  <a:lnTo>
                    <a:pt x="2" y="6"/>
                  </a:lnTo>
                  <a:lnTo>
                    <a:pt x="6" y="4"/>
                  </a:lnTo>
                  <a:lnTo>
                    <a:pt x="8" y="10"/>
                  </a:lnTo>
                  <a:lnTo>
                    <a:pt x="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3" name="Freeform 33">
              <a:extLst>
                <a:ext uri="{FF2B5EF4-FFF2-40B4-BE49-F238E27FC236}">
                  <a16:creationId xmlns:a16="http://schemas.microsoft.com/office/drawing/2014/main" id="{9DE8A8CD-8CEE-40B4-919C-5467DAF38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0988" y="4808538"/>
              <a:ext cx="1270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6"/>
                </a:cxn>
                <a:cxn ang="0">
                  <a:pos x="8" y="8"/>
                </a:cxn>
                <a:cxn ang="0">
                  <a:pos x="4" y="8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6" y="6"/>
                  </a:lnTo>
                  <a:lnTo>
                    <a:pt x="8" y="8"/>
                  </a:lnTo>
                  <a:lnTo>
                    <a:pt x="4" y="8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4" name="Freeform 34">
              <a:extLst>
                <a:ext uri="{FF2B5EF4-FFF2-40B4-BE49-F238E27FC236}">
                  <a16:creationId xmlns:a16="http://schemas.microsoft.com/office/drawing/2014/main" id="{394F35B6-DE47-4803-9F3A-324587C8A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3213" y="4799013"/>
              <a:ext cx="1588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F4135AB2-D20A-4E6D-A64C-0E4DC159C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6863" y="4811713"/>
              <a:ext cx="6350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2A04D086-3310-4E92-B6A6-14819328A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3213" y="4846638"/>
              <a:ext cx="6350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id="{F1CA5ACF-09AA-4D83-94CB-DB91C9721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9088" y="4868863"/>
              <a:ext cx="317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8" name="Freeform 38">
              <a:extLst>
                <a:ext uri="{FF2B5EF4-FFF2-40B4-BE49-F238E27FC236}">
                  <a16:creationId xmlns:a16="http://schemas.microsoft.com/office/drawing/2014/main" id="{45C75DD7-EC07-434B-B032-5FAF95EE5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5438" y="4884738"/>
              <a:ext cx="317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" name="Freeform 39">
              <a:extLst>
                <a:ext uri="{FF2B5EF4-FFF2-40B4-BE49-F238E27FC236}">
                  <a16:creationId xmlns:a16="http://schemas.microsoft.com/office/drawing/2014/main" id="{6EC45356-D270-4897-B716-124BC5F89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0988" y="4916488"/>
              <a:ext cx="6350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4" y="6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2" y="2"/>
                  </a:lnTo>
                  <a:lnTo>
                    <a:pt x="4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0" name="Freeform 40">
              <a:extLst>
                <a:ext uri="{FF2B5EF4-FFF2-40B4-BE49-F238E27FC236}">
                  <a16:creationId xmlns:a16="http://schemas.microsoft.com/office/drawing/2014/main" id="{DEDFDC4F-6C3F-4106-A432-0FB73DD8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3688" y="4932363"/>
              <a:ext cx="635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4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4" y="0"/>
                  </a:lnTo>
                  <a:lnTo>
                    <a:pt x="4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1" name="Freeform 41">
              <a:extLst>
                <a:ext uri="{FF2B5EF4-FFF2-40B4-BE49-F238E27FC236}">
                  <a16:creationId xmlns:a16="http://schemas.microsoft.com/office/drawing/2014/main" id="{BE7DDF50-6D79-45B0-85C0-E380175F1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6888" y="4840288"/>
              <a:ext cx="25400" cy="19050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2" y="0"/>
                </a:cxn>
                <a:cxn ang="0">
                  <a:pos x="14" y="4"/>
                </a:cxn>
                <a:cxn ang="0">
                  <a:pos x="16" y="12"/>
                </a:cxn>
                <a:cxn ang="0">
                  <a:pos x="8" y="12"/>
                </a:cxn>
                <a:cxn ang="0">
                  <a:pos x="0" y="10"/>
                </a:cxn>
                <a:cxn ang="0">
                  <a:pos x="0" y="4"/>
                </a:cxn>
                <a:cxn ang="0">
                  <a:pos x="4" y="2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16" h="12">
                  <a:moveTo>
                    <a:pt x="8" y="2"/>
                  </a:moveTo>
                  <a:lnTo>
                    <a:pt x="12" y="0"/>
                  </a:lnTo>
                  <a:lnTo>
                    <a:pt x="14" y="4"/>
                  </a:lnTo>
                  <a:lnTo>
                    <a:pt x="16" y="12"/>
                  </a:lnTo>
                  <a:lnTo>
                    <a:pt x="8" y="12"/>
                  </a:lnTo>
                  <a:lnTo>
                    <a:pt x="0" y="10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2" name="Freeform 42">
              <a:extLst>
                <a:ext uri="{FF2B5EF4-FFF2-40B4-BE49-F238E27FC236}">
                  <a16:creationId xmlns:a16="http://schemas.microsoft.com/office/drawing/2014/main" id="{6347614B-2D21-48DD-BD4E-BC216BC3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2288" y="4814888"/>
              <a:ext cx="31750" cy="19050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6" y="4"/>
                </a:cxn>
                <a:cxn ang="0">
                  <a:pos x="14" y="0"/>
                </a:cxn>
                <a:cxn ang="0">
                  <a:pos x="20" y="0"/>
                </a:cxn>
                <a:cxn ang="0">
                  <a:pos x="18" y="4"/>
                </a:cxn>
                <a:cxn ang="0">
                  <a:pos x="18" y="8"/>
                </a:cxn>
                <a:cxn ang="0">
                  <a:pos x="10" y="8"/>
                </a:cxn>
                <a:cxn ang="0">
                  <a:pos x="10" y="6"/>
                </a:cxn>
                <a:cxn ang="0">
                  <a:pos x="6" y="10"/>
                </a:cxn>
                <a:cxn ang="0">
                  <a:pos x="4" y="12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20" h="12">
                  <a:moveTo>
                    <a:pt x="4" y="4"/>
                  </a:moveTo>
                  <a:lnTo>
                    <a:pt x="6" y="4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4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3" name="Freeform 43">
              <a:extLst>
                <a:ext uri="{FF2B5EF4-FFF2-40B4-BE49-F238E27FC236}">
                  <a16:creationId xmlns:a16="http://schemas.microsoft.com/office/drawing/2014/main" id="{58EE97D1-5051-4757-9B34-ED8759815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5588" y="5713413"/>
              <a:ext cx="6350" cy="95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6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lnTo>
                    <a:pt x="4" y="6"/>
                  </a:lnTo>
                  <a:lnTo>
                    <a:pt x="0" y="6"/>
                  </a:lnTo>
                  <a:lnTo>
                    <a:pt x="2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4" name="Freeform 44">
              <a:extLst>
                <a:ext uri="{FF2B5EF4-FFF2-40B4-BE49-F238E27FC236}">
                  <a16:creationId xmlns:a16="http://schemas.microsoft.com/office/drawing/2014/main" id="{72DD3A1D-B34F-4829-A464-08369A9C3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0513" y="5589588"/>
              <a:ext cx="12700" cy="1587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8" y="2"/>
                </a:cxn>
                <a:cxn ang="0">
                  <a:pos x="6" y="4"/>
                </a:cxn>
                <a:cxn ang="0">
                  <a:pos x="8" y="6"/>
                </a:cxn>
                <a:cxn ang="0">
                  <a:pos x="0" y="10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10">
                  <a:moveTo>
                    <a:pt x="6" y="0"/>
                  </a:moveTo>
                  <a:lnTo>
                    <a:pt x="8" y="2"/>
                  </a:lnTo>
                  <a:lnTo>
                    <a:pt x="6" y="4"/>
                  </a:lnTo>
                  <a:lnTo>
                    <a:pt x="8" y="6"/>
                  </a:lnTo>
                  <a:lnTo>
                    <a:pt x="0" y="10"/>
                  </a:lnTo>
                  <a:lnTo>
                    <a:pt x="2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5" name="Freeform 45">
              <a:extLst>
                <a:ext uri="{FF2B5EF4-FFF2-40B4-BE49-F238E27FC236}">
                  <a16:creationId xmlns:a16="http://schemas.microsoft.com/office/drawing/2014/main" id="{24CEE79F-66F3-43B8-B1AD-86E2F7773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8288" y="5408613"/>
              <a:ext cx="165100" cy="177800"/>
            </a:xfrm>
            <a:custGeom>
              <a:avLst/>
              <a:gdLst/>
              <a:ahLst/>
              <a:cxnLst>
                <a:cxn ang="0">
                  <a:pos x="76" y="6"/>
                </a:cxn>
                <a:cxn ang="0">
                  <a:pos x="82" y="4"/>
                </a:cxn>
                <a:cxn ang="0">
                  <a:pos x="88" y="10"/>
                </a:cxn>
                <a:cxn ang="0">
                  <a:pos x="98" y="8"/>
                </a:cxn>
                <a:cxn ang="0">
                  <a:pos x="98" y="8"/>
                </a:cxn>
                <a:cxn ang="0">
                  <a:pos x="100" y="12"/>
                </a:cxn>
                <a:cxn ang="0">
                  <a:pos x="104" y="10"/>
                </a:cxn>
                <a:cxn ang="0">
                  <a:pos x="102" y="14"/>
                </a:cxn>
                <a:cxn ang="0">
                  <a:pos x="102" y="22"/>
                </a:cxn>
                <a:cxn ang="0">
                  <a:pos x="84" y="46"/>
                </a:cxn>
                <a:cxn ang="0">
                  <a:pos x="88" y="58"/>
                </a:cxn>
                <a:cxn ang="0">
                  <a:pos x="80" y="58"/>
                </a:cxn>
                <a:cxn ang="0">
                  <a:pos x="76" y="60"/>
                </a:cxn>
                <a:cxn ang="0">
                  <a:pos x="68" y="62"/>
                </a:cxn>
                <a:cxn ang="0">
                  <a:pos x="56" y="96"/>
                </a:cxn>
                <a:cxn ang="0">
                  <a:pos x="52" y="102"/>
                </a:cxn>
                <a:cxn ang="0">
                  <a:pos x="42" y="110"/>
                </a:cxn>
                <a:cxn ang="0">
                  <a:pos x="32" y="110"/>
                </a:cxn>
                <a:cxn ang="0">
                  <a:pos x="24" y="108"/>
                </a:cxn>
                <a:cxn ang="0">
                  <a:pos x="16" y="104"/>
                </a:cxn>
                <a:cxn ang="0">
                  <a:pos x="2" y="104"/>
                </a:cxn>
                <a:cxn ang="0">
                  <a:pos x="2" y="102"/>
                </a:cxn>
                <a:cxn ang="0">
                  <a:pos x="0" y="100"/>
                </a:cxn>
                <a:cxn ang="0">
                  <a:pos x="6" y="94"/>
                </a:cxn>
                <a:cxn ang="0">
                  <a:pos x="6" y="90"/>
                </a:cxn>
                <a:cxn ang="0">
                  <a:pos x="6" y="88"/>
                </a:cxn>
                <a:cxn ang="0">
                  <a:pos x="10" y="86"/>
                </a:cxn>
                <a:cxn ang="0">
                  <a:pos x="8" y="80"/>
                </a:cxn>
                <a:cxn ang="0">
                  <a:pos x="14" y="82"/>
                </a:cxn>
                <a:cxn ang="0">
                  <a:pos x="18" y="72"/>
                </a:cxn>
                <a:cxn ang="0">
                  <a:pos x="34" y="60"/>
                </a:cxn>
                <a:cxn ang="0">
                  <a:pos x="62" y="36"/>
                </a:cxn>
                <a:cxn ang="0">
                  <a:pos x="72" y="18"/>
                </a:cxn>
                <a:cxn ang="0">
                  <a:pos x="76" y="8"/>
                </a:cxn>
              </a:cxnLst>
              <a:rect l="0" t="0" r="r" b="b"/>
              <a:pathLst>
                <a:path w="104" h="112">
                  <a:moveTo>
                    <a:pt x="76" y="8"/>
                  </a:moveTo>
                  <a:lnTo>
                    <a:pt x="76" y="6"/>
                  </a:lnTo>
                  <a:lnTo>
                    <a:pt x="82" y="0"/>
                  </a:lnTo>
                  <a:lnTo>
                    <a:pt x="82" y="4"/>
                  </a:lnTo>
                  <a:lnTo>
                    <a:pt x="86" y="6"/>
                  </a:lnTo>
                  <a:lnTo>
                    <a:pt x="88" y="10"/>
                  </a:lnTo>
                  <a:lnTo>
                    <a:pt x="90" y="14"/>
                  </a:lnTo>
                  <a:lnTo>
                    <a:pt x="98" y="8"/>
                  </a:lnTo>
                  <a:lnTo>
                    <a:pt x="100" y="8"/>
                  </a:lnTo>
                  <a:lnTo>
                    <a:pt x="98" y="8"/>
                  </a:lnTo>
                  <a:lnTo>
                    <a:pt x="98" y="14"/>
                  </a:lnTo>
                  <a:lnTo>
                    <a:pt x="100" y="12"/>
                  </a:lnTo>
                  <a:lnTo>
                    <a:pt x="100" y="8"/>
                  </a:lnTo>
                  <a:lnTo>
                    <a:pt x="104" y="10"/>
                  </a:lnTo>
                  <a:lnTo>
                    <a:pt x="102" y="12"/>
                  </a:lnTo>
                  <a:lnTo>
                    <a:pt x="102" y="14"/>
                  </a:lnTo>
                  <a:lnTo>
                    <a:pt x="102" y="16"/>
                  </a:lnTo>
                  <a:lnTo>
                    <a:pt x="102" y="22"/>
                  </a:lnTo>
                  <a:lnTo>
                    <a:pt x="92" y="40"/>
                  </a:lnTo>
                  <a:lnTo>
                    <a:pt x="84" y="46"/>
                  </a:lnTo>
                  <a:lnTo>
                    <a:pt x="84" y="56"/>
                  </a:lnTo>
                  <a:lnTo>
                    <a:pt x="88" y="58"/>
                  </a:lnTo>
                  <a:lnTo>
                    <a:pt x="88" y="60"/>
                  </a:lnTo>
                  <a:lnTo>
                    <a:pt x="80" y="58"/>
                  </a:lnTo>
                  <a:lnTo>
                    <a:pt x="78" y="60"/>
                  </a:lnTo>
                  <a:lnTo>
                    <a:pt x="76" y="60"/>
                  </a:lnTo>
                  <a:lnTo>
                    <a:pt x="70" y="64"/>
                  </a:lnTo>
                  <a:lnTo>
                    <a:pt x="68" y="62"/>
                  </a:lnTo>
                  <a:lnTo>
                    <a:pt x="62" y="82"/>
                  </a:lnTo>
                  <a:lnTo>
                    <a:pt x="56" y="96"/>
                  </a:lnTo>
                  <a:lnTo>
                    <a:pt x="56" y="100"/>
                  </a:lnTo>
                  <a:lnTo>
                    <a:pt x="52" y="102"/>
                  </a:lnTo>
                  <a:lnTo>
                    <a:pt x="46" y="106"/>
                  </a:lnTo>
                  <a:lnTo>
                    <a:pt x="42" y="110"/>
                  </a:lnTo>
                  <a:lnTo>
                    <a:pt x="34" y="112"/>
                  </a:lnTo>
                  <a:lnTo>
                    <a:pt x="32" y="110"/>
                  </a:lnTo>
                  <a:lnTo>
                    <a:pt x="26" y="110"/>
                  </a:lnTo>
                  <a:lnTo>
                    <a:pt x="24" y="108"/>
                  </a:lnTo>
                  <a:lnTo>
                    <a:pt x="18" y="108"/>
                  </a:lnTo>
                  <a:lnTo>
                    <a:pt x="16" y="104"/>
                  </a:lnTo>
                  <a:lnTo>
                    <a:pt x="10" y="104"/>
                  </a:lnTo>
                  <a:lnTo>
                    <a:pt x="2" y="104"/>
                  </a:lnTo>
                  <a:lnTo>
                    <a:pt x="6" y="98"/>
                  </a:lnTo>
                  <a:lnTo>
                    <a:pt x="2" y="102"/>
                  </a:lnTo>
                  <a:lnTo>
                    <a:pt x="4" y="98"/>
                  </a:lnTo>
                  <a:lnTo>
                    <a:pt x="0" y="100"/>
                  </a:lnTo>
                  <a:lnTo>
                    <a:pt x="0" y="98"/>
                  </a:lnTo>
                  <a:lnTo>
                    <a:pt x="6" y="94"/>
                  </a:lnTo>
                  <a:lnTo>
                    <a:pt x="4" y="94"/>
                  </a:lnTo>
                  <a:lnTo>
                    <a:pt x="6" y="90"/>
                  </a:lnTo>
                  <a:lnTo>
                    <a:pt x="4" y="90"/>
                  </a:lnTo>
                  <a:lnTo>
                    <a:pt x="6" y="88"/>
                  </a:lnTo>
                  <a:lnTo>
                    <a:pt x="6" y="86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8" y="80"/>
                  </a:lnTo>
                  <a:lnTo>
                    <a:pt x="12" y="78"/>
                  </a:lnTo>
                  <a:lnTo>
                    <a:pt x="14" y="82"/>
                  </a:lnTo>
                  <a:lnTo>
                    <a:pt x="14" y="76"/>
                  </a:lnTo>
                  <a:lnTo>
                    <a:pt x="18" y="72"/>
                  </a:lnTo>
                  <a:lnTo>
                    <a:pt x="22" y="64"/>
                  </a:lnTo>
                  <a:lnTo>
                    <a:pt x="34" y="60"/>
                  </a:lnTo>
                  <a:lnTo>
                    <a:pt x="58" y="40"/>
                  </a:lnTo>
                  <a:lnTo>
                    <a:pt x="62" y="36"/>
                  </a:lnTo>
                  <a:lnTo>
                    <a:pt x="66" y="22"/>
                  </a:lnTo>
                  <a:lnTo>
                    <a:pt x="72" y="18"/>
                  </a:lnTo>
                  <a:lnTo>
                    <a:pt x="76" y="8"/>
                  </a:lnTo>
                  <a:lnTo>
                    <a:pt x="76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C7301EF4-D01B-41B5-BD8C-A6D269E80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638" y="5246688"/>
              <a:ext cx="120650" cy="1905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8" y="6"/>
                </a:cxn>
                <a:cxn ang="0">
                  <a:pos x="14" y="8"/>
                </a:cxn>
                <a:cxn ang="0">
                  <a:pos x="16" y="12"/>
                </a:cxn>
                <a:cxn ang="0">
                  <a:pos x="24" y="22"/>
                </a:cxn>
                <a:cxn ang="0">
                  <a:pos x="20" y="22"/>
                </a:cxn>
                <a:cxn ang="0">
                  <a:pos x="26" y="40"/>
                </a:cxn>
                <a:cxn ang="0">
                  <a:pos x="34" y="44"/>
                </a:cxn>
                <a:cxn ang="0">
                  <a:pos x="36" y="38"/>
                </a:cxn>
                <a:cxn ang="0">
                  <a:pos x="36" y="34"/>
                </a:cxn>
                <a:cxn ang="0">
                  <a:pos x="42" y="52"/>
                </a:cxn>
                <a:cxn ang="0">
                  <a:pos x="60" y="58"/>
                </a:cxn>
                <a:cxn ang="0">
                  <a:pos x="76" y="52"/>
                </a:cxn>
                <a:cxn ang="0">
                  <a:pos x="70" y="70"/>
                </a:cxn>
                <a:cxn ang="0">
                  <a:pos x="68" y="80"/>
                </a:cxn>
                <a:cxn ang="0">
                  <a:pos x="64" y="76"/>
                </a:cxn>
                <a:cxn ang="0">
                  <a:pos x="54" y="84"/>
                </a:cxn>
                <a:cxn ang="0">
                  <a:pos x="56" y="90"/>
                </a:cxn>
                <a:cxn ang="0">
                  <a:pos x="40" y="116"/>
                </a:cxn>
                <a:cxn ang="0">
                  <a:pos x="34" y="120"/>
                </a:cxn>
                <a:cxn ang="0">
                  <a:pos x="26" y="116"/>
                </a:cxn>
                <a:cxn ang="0">
                  <a:pos x="26" y="112"/>
                </a:cxn>
                <a:cxn ang="0">
                  <a:pos x="32" y="98"/>
                </a:cxn>
                <a:cxn ang="0">
                  <a:pos x="28" y="90"/>
                </a:cxn>
                <a:cxn ang="0">
                  <a:pos x="14" y="82"/>
                </a:cxn>
                <a:cxn ang="0">
                  <a:pos x="16" y="76"/>
                </a:cxn>
                <a:cxn ang="0">
                  <a:pos x="26" y="60"/>
                </a:cxn>
                <a:cxn ang="0">
                  <a:pos x="28" y="46"/>
                </a:cxn>
                <a:cxn ang="0">
                  <a:pos x="26" y="40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0" y="30"/>
                </a:cxn>
                <a:cxn ang="0">
                  <a:pos x="18" y="28"/>
                </a:cxn>
                <a:cxn ang="0">
                  <a:pos x="10" y="20"/>
                </a:cxn>
                <a:cxn ang="0">
                  <a:pos x="10" y="14"/>
                </a:cxn>
                <a:cxn ang="0">
                  <a:pos x="6" y="14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76" h="120">
                  <a:moveTo>
                    <a:pt x="2" y="0"/>
                  </a:moveTo>
                  <a:lnTo>
                    <a:pt x="2" y="0"/>
                  </a:lnTo>
                  <a:lnTo>
                    <a:pt x="6" y="8"/>
                  </a:lnTo>
                  <a:lnTo>
                    <a:pt x="8" y="6"/>
                  </a:lnTo>
                  <a:lnTo>
                    <a:pt x="8" y="8"/>
                  </a:lnTo>
                  <a:lnTo>
                    <a:pt x="14" y="8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20" y="14"/>
                  </a:lnTo>
                  <a:lnTo>
                    <a:pt x="24" y="22"/>
                  </a:lnTo>
                  <a:lnTo>
                    <a:pt x="20" y="20"/>
                  </a:lnTo>
                  <a:lnTo>
                    <a:pt x="20" y="22"/>
                  </a:lnTo>
                  <a:lnTo>
                    <a:pt x="28" y="32"/>
                  </a:lnTo>
                  <a:lnTo>
                    <a:pt x="26" y="40"/>
                  </a:lnTo>
                  <a:lnTo>
                    <a:pt x="32" y="40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6" y="38"/>
                  </a:lnTo>
                  <a:lnTo>
                    <a:pt x="34" y="34"/>
                  </a:lnTo>
                  <a:lnTo>
                    <a:pt x="36" y="34"/>
                  </a:lnTo>
                  <a:lnTo>
                    <a:pt x="40" y="36"/>
                  </a:lnTo>
                  <a:lnTo>
                    <a:pt x="42" y="52"/>
                  </a:lnTo>
                  <a:lnTo>
                    <a:pt x="58" y="58"/>
                  </a:lnTo>
                  <a:lnTo>
                    <a:pt x="60" y="58"/>
                  </a:lnTo>
                  <a:lnTo>
                    <a:pt x="70" y="50"/>
                  </a:lnTo>
                  <a:lnTo>
                    <a:pt x="76" y="52"/>
                  </a:lnTo>
                  <a:lnTo>
                    <a:pt x="74" y="68"/>
                  </a:lnTo>
                  <a:lnTo>
                    <a:pt x="70" y="70"/>
                  </a:lnTo>
                  <a:lnTo>
                    <a:pt x="70" y="78"/>
                  </a:lnTo>
                  <a:lnTo>
                    <a:pt x="68" y="80"/>
                  </a:lnTo>
                  <a:lnTo>
                    <a:pt x="68" y="76"/>
                  </a:lnTo>
                  <a:lnTo>
                    <a:pt x="64" y="76"/>
                  </a:lnTo>
                  <a:lnTo>
                    <a:pt x="58" y="78"/>
                  </a:lnTo>
                  <a:lnTo>
                    <a:pt x="54" y="84"/>
                  </a:lnTo>
                  <a:lnTo>
                    <a:pt x="56" y="86"/>
                  </a:lnTo>
                  <a:lnTo>
                    <a:pt x="56" y="90"/>
                  </a:lnTo>
                  <a:lnTo>
                    <a:pt x="52" y="100"/>
                  </a:lnTo>
                  <a:lnTo>
                    <a:pt x="40" y="116"/>
                  </a:lnTo>
                  <a:lnTo>
                    <a:pt x="36" y="118"/>
                  </a:lnTo>
                  <a:lnTo>
                    <a:pt x="34" y="120"/>
                  </a:lnTo>
                  <a:lnTo>
                    <a:pt x="32" y="116"/>
                  </a:lnTo>
                  <a:lnTo>
                    <a:pt x="26" y="116"/>
                  </a:lnTo>
                  <a:lnTo>
                    <a:pt x="26" y="114"/>
                  </a:lnTo>
                  <a:lnTo>
                    <a:pt x="26" y="112"/>
                  </a:lnTo>
                  <a:lnTo>
                    <a:pt x="32" y="104"/>
                  </a:lnTo>
                  <a:lnTo>
                    <a:pt x="32" y="98"/>
                  </a:lnTo>
                  <a:lnTo>
                    <a:pt x="32" y="94"/>
                  </a:lnTo>
                  <a:lnTo>
                    <a:pt x="28" y="90"/>
                  </a:lnTo>
                  <a:lnTo>
                    <a:pt x="22" y="88"/>
                  </a:lnTo>
                  <a:lnTo>
                    <a:pt x="14" y="82"/>
                  </a:lnTo>
                  <a:lnTo>
                    <a:pt x="14" y="78"/>
                  </a:lnTo>
                  <a:lnTo>
                    <a:pt x="16" y="76"/>
                  </a:lnTo>
                  <a:lnTo>
                    <a:pt x="24" y="72"/>
                  </a:lnTo>
                  <a:lnTo>
                    <a:pt x="26" y="60"/>
                  </a:lnTo>
                  <a:lnTo>
                    <a:pt x="28" y="60"/>
                  </a:lnTo>
                  <a:lnTo>
                    <a:pt x="28" y="46"/>
                  </a:lnTo>
                  <a:lnTo>
                    <a:pt x="24" y="44"/>
                  </a:lnTo>
                  <a:lnTo>
                    <a:pt x="26" y="40"/>
                  </a:lnTo>
                  <a:lnTo>
                    <a:pt x="22" y="40"/>
                  </a:lnTo>
                  <a:lnTo>
                    <a:pt x="20" y="36"/>
                  </a:lnTo>
                  <a:lnTo>
                    <a:pt x="18" y="32"/>
                  </a:lnTo>
                  <a:lnTo>
                    <a:pt x="20" y="36"/>
                  </a:lnTo>
                  <a:lnTo>
                    <a:pt x="22" y="32"/>
                  </a:lnTo>
                  <a:lnTo>
                    <a:pt x="20" y="30"/>
                  </a:lnTo>
                  <a:lnTo>
                    <a:pt x="20" y="28"/>
                  </a:lnTo>
                  <a:lnTo>
                    <a:pt x="18" y="28"/>
                  </a:lnTo>
                  <a:lnTo>
                    <a:pt x="18" y="30"/>
                  </a:lnTo>
                  <a:lnTo>
                    <a:pt x="10" y="20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8" y="16"/>
                  </a:lnTo>
                  <a:lnTo>
                    <a:pt x="6" y="14"/>
                  </a:lnTo>
                  <a:lnTo>
                    <a:pt x="4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7" name="Freeform 47">
              <a:extLst>
                <a:ext uri="{FF2B5EF4-FFF2-40B4-BE49-F238E27FC236}">
                  <a16:creationId xmlns:a16="http://schemas.microsoft.com/office/drawing/2014/main" id="{BAB8BBAD-87BA-4D61-8AE9-9950897B9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697413"/>
              <a:ext cx="860425" cy="669925"/>
            </a:xfrm>
            <a:custGeom>
              <a:avLst/>
              <a:gdLst/>
              <a:ahLst/>
              <a:cxnLst>
                <a:cxn ang="0">
                  <a:pos x="58" y="354"/>
                </a:cxn>
                <a:cxn ang="0">
                  <a:pos x="84" y="344"/>
                </a:cxn>
                <a:cxn ang="0">
                  <a:pos x="146" y="322"/>
                </a:cxn>
                <a:cxn ang="0">
                  <a:pos x="248" y="300"/>
                </a:cxn>
                <a:cxn ang="0">
                  <a:pos x="282" y="314"/>
                </a:cxn>
                <a:cxn ang="0">
                  <a:pos x="294" y="346"/>
                </a:cxn>
                <a:cxn ang="0">
                  <a:pos x="310" y="342"/>
                </a:cxn>
                <a:cxn ang="0">
                  <a:pos x="330" y="314"/>
                </a:cxn>
                <a:cxn ang="0">
                  <a:pos x="318" y="352"/>
                </a:cxn>
                <a:cxn ang="0">
                  <a:pos x="340" y="350"/>
                </a:cxn>
                <a:cxn ang="0">
                  <a:pos x="354" y="372"/>
                </a:cxn>
                <a:cxn ang="0">
                  <a:pos x="380" y="410"/>
                </a:cxn>
                <a:cxn ang="0">
                  <a:pos x="422" y="408"/>
                </a:cxn>
                <a:cxn ang="0">
                  <a:pos x="424" y="408"/>
                </a:cxn>
                <a:cxn ang="0">
                  <a:pos x="442" y="418"/>
                </a:cxn>
                <a:cxn ang="0">
                  <a:pos x="464" y="404"/>
                </a:cxn>
                <a:cxn ang="0">
                  <a:pos x="494" y="396"/>
                </a:cxn>
                <a:cxn ang="0">
                  <a:pos x="508" y="344"/>
                </a:cxn>
                <a:cxn ang="0">
                  <a:pos x="522" y="318"/>
                </a:cxn>
                <a:cxn ang="0">
                  <a:pos x="536" y="278"/>
                </a:cxn>
                <a:cxn ang="0">
                  <a:pos x="534" y="220"/>
                </a:cxn>
                <a:cxn ang="0">
                  <a:pos x="528" y="200"/>
                </a:cxn>
                <a:cxn ang="0">
                  <a:pos x="502" y="162"/>
                </a:cxn>
                <a:cxn ang="0">
                  <a:pos x="492" y="162"/>
                </a:cxn>
                <a:cxn ang="0">
                  <a:pos x="476" y="138"/>
                </a:cxn>
                <a:cxn ang="0">
                  <a:pos x="468" y="126"/>
                </a:cxn>
                <a:cxn ang="0">
                  <a:pos x="446" y="114"/>
                </a:cxn>
                <a:cxn ang="0">
                  <a:pos x="438" y="84"/>
                </a:cxn>
                <a:cxn ang="0">
                  <a:pos x="420" y="48"/>
                </a:cxn>
                <a:cxn ang="0">
                  <a:pos x="400" y="16"/>
                </a:cxn>
                <a:cxn ang="0">
                  <a:pos x="390" y="4"/>
                </a:cxn>
                <a:cxn ang="0">
                  <a:pos x="380" y="26"/>
                </a:cxn>
                <a:cxn ang="0">
                  <a:pos x="376" y="80"/>
                </a:cxn>
                <a:cxn ang="0">
                  <a:pos x="322" y="72"/>
                </a:cxn>
                <a:cxn ang="0">
                  <a:pos x="300" y="58"/>
                </a:cxn>
                <a:cxn ang="0">
                  <a:pos x="308" y="32"/>
                </a:cxn>
                <a:cxn ang="0">
                  <a:pos x="318" y="22"/>
                </a:cxn>
                <a:cxn ang="0">
                  <a:pos x="306" y="24"/>
                </a:cxn>
                <a:cxn ang="0">
                  <a:pos x="294" y="22"/>
                </a:cxn>
                <a:cxn ang="0">
                  <a:pos x="266" y="14"/>
                </a:cxn>
                <a:cxn ang="0">
                  <a:pos x="250" y="8"/>
                </a:cxn>
                <a:cxn ang="0">
                  <a:pos x="260" y="18"/>
                </a:cxn>
                <a:cxn ang="0">
                  <a:pos x="238" y="28"/>
                </a:cxn>
                <a:cxn ang="0">
                  <a:pos x="228" y="36"/>
                </a:cxn>
                <a:cxn ang="0">
                  <a:pos x="222" y="56"/>
                </a:cxn>
                <a:cxn ang="0">
                  <a:pos x="200" y="58"/>
                </a:cxn>
                <a:cxn ang="0">
                  <a:pos x="182" y="42"/>
                </a:cxn>
                <a:cxn ang="0">
                  <a:pos x="170" y="46"/>
                </a:cxn>
                <a:cxn ang="0">
                  <a:pos x="162" y="60"/>
                </a:cxn>
                <a:cxn ang="0">
                  <a:pos x="152" y="70"/>
                </a:cxn>
                <a:cxn ang="0">
                  <a:pos x="144" y="74"/>
                </a:cxn>
                <a:cxn ang="0">
                  <a:pos x="138" y="88"/>
                </a:cxn>
                <a:cxn ang="0">
                  <a:pos x="122" y="100"/>
                </a:cxn>
                <a:cxn ang="0">
                  <a:pos x="78" y="126"/>
                </a:cxn>
                <a:cxn ang="0">
                  <a:pos x="30" y="150"/>
                </a:cxn>
                <a:cxn ang="0">
                  <a:pos x="12" y="152"/>
                </a:cxn>
                <a:cxn ang="0">
                  <a:pos x="2" y="184"/>
                </a:cxn>
                <a:cxn ang="0">
                  <a:pos x="12" y="220"/>
                </a:cxn>
                <a:cxn ang="0">
                  <a:pos x="8" y="222"/>
                </a:cxn>
                <a:cxn ang="0">
                  <a:pos x="0" y="218"/>
                </a:cxn>
                <a:cxn ang="0">
                  <a:pos x="26" y="280"/>
                </a:cxn>
                <a:cxn ang="0">
                  <a:pos x="26" y="330"/>
                </a:cxn>
              </a:cxnLst>
              <a:rect l="0" t="0" r="r" b="b"/>
              <a:pathLst>
                <a:path w="542" h="422">
                  <a:moveTo>
                    <a:pt x="26" y="330"/>
                  </a:moveTo>
                  <a:lnTo>
                    <a:pt x="26" y="340"/>
                  </a:lnTo>
                  <a:lnTo>
                    <a:pt x="32" y="342"/>
                  </a:lnTo>
                  <a:lnTo>
                    <a:pt x="40" y="350"/>
                  </a:lnTo>
                  <a:lnTo>
                    <a:pt x="46" y="354"/>
                  </a:lnTo>
                  <a:lnTo>
                    <a:pt x="58" y="354"/>
                  </a:lnTo>
                  <a:lnTo>
                    <a:pt x="60" y="356"/>
                  </a:lnTo>
                  <a:lnTo>
                    <a:pt x="64" y="356"/>
                  </a:lnTo>
                  <a:lnTo>
                    <a:pt x="64" y="352"/>
                  </a:lnTo>
                  <a:lnTo>
                    <a:pt x="68" y="354"/>
                  </a:lnTo>
                  <a:lnTo>
                    <a:pt x="78" y="344"/>
                  </a:lnTo>
                  <a:lnTo>
                    <a:pt x="84" y="344"/>
                  </a:lnTo>
                  <a:lnTo>
                    <a:pt x="86" y="340"/>
                  </a:lnTo>
                  <a:lnTo>
                    <a:pt x="92" y="336"/>
                  </a:lnTo>
                  <a:lnTo>
                    <a:pt x="118" y="334"/>
                  </a:lnTo>
                  <a:lnTo>
                    <a:pt x="122" y="336"/>
                  </a:lnTo>
                  <a:lnTo>
                    <a:pt x="142" y="334"/>
                  </a:lnTo>
                  <a:lnTo>
                    <a:pt x="146" y="322"/>
                  </a:lnTo>
                  <a:lnTo>
                    <a:pt x="174" y="310"/>
                  </a:lnTo>
                  <a:lnTo>
                    <a:pt x="186" y="310"/>
                  </a:lnTo>
                  <a:lnTo>
                    <a:pt x="200" y="308"/>
                  </a:lnTo>
                  <a:lnTo>
                    <a:pt x="214" y="300"/>
                  </a:lnTo>
                  <a:lnTo>
                    <a:pt x="238" y="298"/>
                  </a:lnTo>
                  <a:lnTo>
                    <a:pt x="248" y="300"/>
                  </a:lnTo>
                  <a:lnTo>
                    <a:pt x="256" y="306"/>
                  </a:lnTo>
                  <a:lnTo>
                    <a:pt x="262" y="306"/>
                  </a:lnTo>
                  <a:lnTo>
                    <a:pt x="272" y="310"/>
                  </a:lnTo>
                  <a:lnTo>
                    <a:pt x="270" y="308"/>
                  </a:lnTo>
                  <a:lnTo>
                    <a:pt x="278" y="314"/>
                  </a:lnTo>
                  <a:lnTo>
                    <a:pt x="282" y="314"/>
                  </a:lnTo>
                  <a:lnTo>
                    <a:pt x="280" y="320"/>
                  </a:lnTo>
                  <a:lnTo>
                    <a:pt x="284" y="324"/>
                  </a:lnTo>
                  <a:lnTo>
                    <a:pt x="288" y="324"/>
                  </a:lnTo>
                  <a:lnTo>
                    <a:pt x="298" y="342"/>
                  </a:lnTo>
                  <a:lnTo>
                    <a:pt x="298" y="348"/>
                  </a:lnTo>
                  <a:lnTo>
                    <a:pt x="294" y="346"/>
                  </a:lnTo>
                  <a:lnTo>
                    <a:pt x="294" y="348"/>
                  </a:lnTo>
                  <a:lnTo>
                    <a:pt x="306" y="354"/>
                  </a:lnTo>
                  <a:lnTo>
                    <a:pt x="306" y="350"/>
                  </a:lnTo>
                  <a:lnTo>
                    <a:pt x="304" y="350"/>
                  </a:lnTo>
                  <a:lnTo>
                    <a:pt x="306" y="348"/>
                  </a:lnTo>
                  <a:lnTo>
                    <a:pt x="310" y="342"/>
                  </a:lnTo>
                  <a:lnTo>
                    <a:pt x="312" y="338"/>
                  </a:lnTo>
                  <a:lnTo>
                    <a:pt x="318" y="334"/>
                  </a:lnTo>
                  <a:lnTo>
                    <a:pt x="322" y="334"/>
                  </a:lnTo>
                  <a:lnTo>
                    <a:pt x="326" y="324"/>
                  </a:lnTo>
                  <a:lnTo>
                    <a:pt x="330" y="320"/>
                  </a:lnTo>
                  <a:lnTo>
                    <a:pt x="330" y="314"/>
                  </a:lnTo>
                  <a:lnTo>
                    <a:pt x="332" y="324"/>
                  </a:lnTo>
                  <a:lnTo>
                    <a:pt x="332" y="324"/>
                  </a:lnTo>
                  <a:lnTo>
                    <a:pt x="332" y="330"/>
                  </a:lnTo>
                  <a:lnTo>
                    <a:pt x="326" y="340"/>
                  </a:lnTo>
                  <a:lnTo>
                    <a:pt x="324" y="352"/>
                  </a:lnTo>
                  <a:lnTo>
                    <a:pt x="318" y="352"/>
                  </a:lnTo>
                  <a:lnTo>
                    <a:pt x="318" y="358"/>
                  </a:lnTo>
                  <a:lnTo>
                    <a:pt x="320" y="358"/>
                  </a:lnTo>
                  <a:lnTo>
                    <a:pt x="330" y="356"/>
                  </a:lnTo>
                  <a:lnTo>
                    <a:pt x="332" y="346"/>
                  </a:lnTo>
                  <a:lnTo>
                    <a:pt x="334" y="342"/>
                  </a:lnTo>
                  <a:lnTo>
                    <a:pt x="340" y="350"/>
                  </a:lnTo>
                  <a:lnTo>
                    <a:pt x="338" y="358"/>
                  </a:lnTo>
                  <a:lnTo>
                    <a:pt x="336" y="364"/>
                  </a:lnTo>
                  <a:lnTo>
                    <a:pt x="340" y="364"/>
                  </a:lnTo>
                  <a:lnTo>
                    <a:pt x="350" y="360"/>
                  </a:lnTo>
                  <a:lnTo>
                    <a:pt x="350" y="366"/>
                  </a:lnTo>
                  <a:lnTo>
                    <a:pt x="354" y="372"/>
                  </a:lnTo>
                  <a:lnTo>
                    <a:pt x="358" y="380"/>
                  </a:lnTo>
                  <a:lnTo>
                    <a:pt x="356" y="386"/>
                  </a:lnTo>
                  <a:lnTo>
                    <a:pt x="360" y="394"/>
                  </a:lnTo>
                  <a:lnTo>
                    <a:pt x="366" y="402"/>
                  </a:lnTo>
                  <a:lnTo>
                    <a:pt x="374" y="404"/>
                  </a:lnTo>
                  <a:lnTo>
                    <a:pt x="380" y="410"/>
                  </a:lnTo>
                  <a:lnTo>
                    <a:pt x="384" y="408"/>
                  </a:lnTo>
                  <a:lnTo>
                    <a:pt x="392" y="410"/>
                  </a:lnTo>
                  <a:lnTo>
                    <a:pt x="406" y="418"/>
                  </a:lnTo>
                  <a:lnTo>
                    <a:pt x="412" y="414"/>
                  </a:lnTo>
                  <a:lnTo>
                    <a:pt x="418" y="410"/>
                  </a:lnTo>
                  <a:lnTo>
                    <a:pt x="422" y="408"/>
                  </a:lnTo>
                  <a:lnTo>
                    <a:pt x="418" y="404"/>
                  </a:lnTo>
                  <a:lnTo>
                    <a:pt x="426" y="402"/>
                  </a:lnTo>
                  <a:lnTo>
                    <a:pt x="428" y="402"/>
                  </a:lnTo>
                  <a:lnTo>
                    <a:pt x="428" y="406"/>
                  </a:lnTo>
                  <a:lnTo>
                    <a:pt x="428" y="408"/>
                  </a:lnTo>
                  <a:lnTo>
                    <a:pt x="424" y="408"/>
                  </a:lnTo>
                  <a:lnTo>
                    <a:pt x="424" y="410"/>
                  </a:lnTo>
                  <a:lnTo>
                    <a:pt x="428" y="410"/>
                  </a:lnTo>
                  <a:lnTo>
                    <a:pt x="432" y="408"/>
                  </a:lnTo>
                  <a:lnTo>
                    <a:pt x="434" y="410"/>
                  </a:lnTo>
                  <a:lnTo>
                    <a:pt x="434" y="414"/>
                  </a:lnTo>
                  <a:lnTo>
                    <a:pt x="442" y="418"/>
                  </a:lnTo>
                  <a:lnTo>
                    <a:pt x="446" y="422"/>
                  </a:lnTo>
                  <a:lnTo>
                    <a:pt x="448" y="416"/>
                  </a:lnTo>
                  <a:lnTo>
                    <a:pt x="444" y="420"/>
                  </a:lnTo>
                  <a:lnTo>
                    <a:pt x="444" y="416"/>
                  </a:lnTo>
                  <a:lnTo>
                    <a:pt x="452" y="416"/>
                  </a:lnTo>
                  <a:lnTo>
                    <a:pt x="464" y="404"/>
                  </a:lnTo>
                  <a:lnTo>
                    <a:pt x="470" y="402"/>
                  </a:lnTo>
                  <a:lnTo>
                    <a:pt x="486" y="400"/>
                  </a:lnTo>
                  <a:lnTo>
                    <a:pt x="490" y="400"/>
                  </a:lnTo>
                  <a:lnTo>
                    <a:pt x="490" y="396"/>
                  </a:lnTo>
                  <a:lnTo>
                    <a:pt x="494" y="396"/>
                  </a:lnTo>
                  <a:lnTo>
                    <a:pt x="494" y="396"/>
                  </a:lnTo>
                  <a:lnTo>
                    <a:pt x="494" y="386"/>
                  </a:lnTo>
                  <a:lnTo>
                    <a:pt x="496" y="376"/>
                  </a:lnTo>
                  <a:lnTo>
                    <a:pt x="496" y="368"/>
                  </a:lnTo>
                  <a:lnTo>
                    <a:pt x="502" y="356"/>
                  </a:lnTo>
                  <a:lnTo>
                    <a:pt x="504" y="358"/>
                  </a:lnTo>
                  <a:lnTo>
                    <a:pt x="508" y="344"/>
                  </a:lnTo>
                  <a:lnTo>
                    <a:pt x="512" y="336"/>
                  </a:lnTo>
                  <a:lnTo>
                    <a:pt x="510" y="332"/>
                  </a:lnTo>
                  <a:lnTo>
                    <a:pt x="514" y="328"/>
                  </a:lnTo>
                  <a:lnTo>
                    <a:pt x="518" y="320"/>
                  </a:lnTo>
                  <a:lnTo>
                    <a:pt x="522" y="318"/>
                  </a:lnTo>
                  <a:lnTo>
                    <a:pt x="522" y="318"/>
                  </a:lnTo>
                  <a:lnTo>
                    <a:pt x="528" y="314"/>
                  </a:lnTo>
                  <a:lnTo>
                    <a:pt x="526" y="310"/>
                  </a:lnTo>
                  <a:lnTo>
                    <a:pt x="530" y="306"/>
                  </a:lnTo>
                  <a:lnTo>
                    <a:pt x="534" y="296"/>
                  </a:lnTo>
                  <a:lnTo>
                    <a:pt x="534" y="284"/>
                  </a:lnTo>
                  <a:lnTo>
                    <a:pt x="536" y="278"/>
                  </a:lnTo>
                  <a:lnTo>
                    <a:pt x="542" y="256"/>
                  </a:lnTo>
                  <a:lnTo>
                    <a:pt x="542" y="250"/>
                  </a:lnTo>
                  <a:lnTo>
                    <a:pt x="536" y="232"/>
                  </a:lnTo>
                  <a:lnTo>
                    <a:pt x="536" y="230"/>
                  </a:lnTo>
                  <a:lnTo>
                    <a:pt x="536" y="230"/>
                  </a:lnTo>
                  <a:lnTo>
                    <a:pt x="534" y="220"/>
                  </a:lnTo>
                  <a:lnTo>
                    <a:pt x="534" y="212"/>
                  </a:lnTo>
                  <a:lnTo>
                    <a:pt x="534" y="214"/>
                  </a:lnTo>
                  <a:lnTo>
                    <a:pt x="534" y="212"/>
                  </a:lnTo>
                  <a:lnTo>
                    <a:pt x="530" y="204"/>
                  </a:lnTo>
                  <a:lnTo>
                    <a:pt x="528" y="202"/>
                  </a:lnTo>
                  <a:lnTo>
                    <a:pt x="528" y="200"/>
                  </a:lnTo>
                  <a:lnTo>
                    <a:pt x="526" y="196"/>
                  </a:lnTo>
                  <a:lnTo>
                    <a:pt x="520" y="192"/>
                  </a:lnTo>
                  <a:lnTo>
                    <a:pt x="518" y="186"/>
                  </a:lnTo>
                  <a:lnTo>
                    <a:pt x="512" y="186"/>
                  </a:lnTo>
                  <a:lnTo>
                    <a:pt x="506" y="178"/>
                  </a:lnTo>
                  <a:lnTo>
                    <a:pt x="502" y="162"/>
                  </a:lnTo>
                  <a:lnTo>
                    <a:pt x="502" y="160"/>
                  </a:lnTo>
                  <a:lnTo>
                    <a:pt x="500" y="164"/>
                  </a:lnTo>
                  <a:lnTo>
                    <a:pt x="494" y="160"/>
                  </a:lnTo>
                  <a:lnTo>
                    <a:pt x="494" y="158"/>
                  </a:lnTo>
                  <a:lnTo>
                    <a:pt x="492" y="160"/>
                  </a:lnTo>
                  <a:lnTo>
                    <a:pt x="492" y="162"/>
                  </a:lnTo>
                  <a:lnTo>
                    <a:pt x="490" y="164"/>
                  </a:lnTo>
                  <a:lnTo>
                    <a:pt x="486" y="156"/>
                  </a:lnTo>
                  <a:lnTo>
                    <a:pt x="486" y="148"/>
                  </a:lnTo>
                  <a:lnTo>
                    <a:pt x="484" y="148"/>
                  </a:lnTo>
                  <a:lnTo>
                    <a:pt x="480" y="140"/>
                  </a:lnTo>
                  <a:lnTo>
                    <a:pt x="476" y="138"/>
                  </a:lnTo>
                  <a:lnTo>
                    <a:pt x="478" y="134"/>
                  </a:lnTo>
                  <a:lnTo>
                    <a:pt x="478" y="136"/>
                  </a:lnTo>
                  <a:lnTo>
                    <a:pt x="478" y="132"/>
                  </a:lnTo>
                  <a:lnTo>
                    <a:pt x="474" y="128"/>
                  </a:lnTo>
                  <a:lnTo>
                    <a:pt x="472" y="130"/>
                  </a:lnTo>
                  <a:lnTo>
                    <a:pt x="468" y="126"/>
                  </a:lnTo>
                  <a:lnTo>
                    <a:pt x="464" y="124"/>
                  </a:lnTo>
                  <a:lnTo>
                    <a:pt x="462" y="124"/>
                  </a:lnTo>
                  <a:lnTo>
                    <a:pt x="460" y="118"/>
                  </a:lnTo>
                  <a:lnTo>
                    <a:pt x="456" y="118"/>
                  </a:lnTo>
                  <a:lnTo>
                    <a:pt x="452" y="118"/>
                  </a:lnTo>
                  <a:lnTo>
                    <a:pt x="446" y="114"/>
                  </a:lnTo>
                  <a:lnTo>
                    <a:pt x="444" y="108"/>
                  </a:lnTo>
                  <a:lnTo>
                    <a:pt x="444" y="108"/>
                  </a:lnTo>
                  <a:lnTo>
                    <a:pt x="444" y="108"/>
                  </a:lnTo>
                  <a:lnTo>
                    <a:pt x="442" y="106"/>
                  </a:lnTo>
                  <a:lnTo>
                    <a:pt x="442" y="96"/>
                  </a:lnTo>
                  <a:lnTo>
                    <a:pt x="438" y="84"/>
                  </a:lnTo>
                  <a:lnTo>
                    <a:pt x="436" y="84"/>
                  </a:lnTo>
                  <a:lnTo>
                    <a:pt x="434" y="80"/>
                  </a:lnTo>
                  <a:lnTo>
                    <a:pt x="430" y="66"/>
                  </a:lnTo>
                  <a:lnTo>
                    <a:pt x="430" y="58"/>
                  </a:lnTo>
                  <a:lnTo>
                    <a:pt x="422" y="52"/>
                  </a:lnTo>
                  <a:lnTo>
                    <a:pt x="420" y="48"/>
                  </a:lnTo>
                  <a:lnTo>
                    <a:pt x="418" y="48"/>
                  </a:lnTo>
                  <a:lnTo>
                    <a:pt x="414" y="50"/>
                  </a:lnTo>
                  <a:lnTo>
                    <a:pt x="410" y="48"/>
                  </a:lnTo>
                  <a:lnTo>
                    <a:pt x="404" y="26"/>
                  </a:lnTo>
                  <a:lnTo>
                    <a:pt x="400" y="20"/>
                  </a:lnTo>
                  <a:lnTo>
                    <a:pt x="400" y="16"/>
                  </a:lnTo>
                  <a:lnTo>
                    <a:pt x="398" y="16"/>
                  </a:lnTo>
                  <a:lnTo>
                    <a:pt x="396" y="14"/>
                  </a:lnTo>
                  <a:lnTo>
                    <a:pt x="396" y="4"/>
                  </a:lnTo>
                  <a:lnTo>
                    <a:pt x="396" y="0"/>
                  </a:lnTo>
                  <a:lnTo>
                    <a:pt x="394" y="0"/>
                  </a:lnTo>
                  <a:lnTo>
                    <a:pt x="390" y="4"/>
                  </a:lnTo>
                  <a:lnTo>
                    <a:pt x="390" y="6"/>
                  </a:lnTo>
                  <a:lnTo>
                    <a:pt x="386" y="10"/>
                  </a:lnTo>
                  <a:lnTo>
                    <a:pt x="384" y="18"/>
                  </a:lnTo>
                  <a:lnTo>
                    <a:pt x="382" y="18"/>
                  </a:lnTo>
                  <a:lnTo>
                    <a:pt x="380" y="22"/>
                  </a:lnTo>
                  <a:lnTo>
                    <a:pt x="380" y="26"/>
                  </a:lnTo>
                  <a:lnTo>
                    <a:pt x="382" y="26"/>
                  </a:lnTo>
                  <a:lnTo>
                    <a:pt x="382" y="34"/>
                  </a:lnTo>
                  <a:lnTo>
                    <a:pt x="380" y="40"/>
                  </a:lnTo>
                  <a:lnTo>
                    <a:pt x="380" y="52"/>
                  </a:lnTo>
                  <a:lnTo>
                    <a:pt x="382" y="60"/>
                  </a:lnTo>
                  <a:lnTo>
                    <a:pt x="376" y="80"/>
                  </a:lnTo>
                  <a:lnTo>
                    <a:pt x="370" y="94"/>
                  </a:lnTo>
                  <a:lnTo>
                    <a:pt x="360" y="96"/>
                  </a:lnTo>
                  <a:lnTo>
                    <a:pt x="350" y="90"/>
                  </a:lnTo>
                  <a:lnTo>
                    <a:pt x="344" y="84"/>
                  </a:lnTo>
                  <a:lnTo>
                    <a:pt x="334" y="80"/>
                  </a:lnTo>
                  <a:lnTo>
                    <a:pt x="322" y="72"/>
                  </a:lnTo>
                  <a:lnTo>
                    <a:pt x="314" y="70"/>
                  </a:lnTo>
                  <a:lnTo>
                    <a:pt x="312" y="72"/>
                  </a:lnTo>
                  <a:lnTo>
                    <a:pt x="310" y="64"/>
                  </a:lnTo>
                  <a:lnTo>
                    <a:pt x="304" y="60"/>
                  </a:lnTo>
                  <a:lnTo>
                    <a:pt x="302" y="60"/>
                  </a:lnTo>
                  <a:lnTo>
                    <a:pt x="300" y="58"/>
                  </a:lnTo>
                  <a:lnTo>
                    <a:pt x="306" y="40"/>
                  </a:lnTo>
                  <a:lnTo>
                    <a:pt x="304" y="40"/>
                  </a:lnTo>
                  <a:lnTo>
                    <a:pt x="304" y="34"/>
                  </a:lnTo>
                  <a:lnTo>
                    <a:pt x="308" y="38"/>
                  </a:lnTo>
                  <a:lnTo>
                    <a:pt x="308" y="34"/>
                  </a:lnTo>
                  <a:lnTo>
                    <a:pt x="308" y="32"/>
                  </a:lnTo>
                  <a:lnTo>
                    <a:pt x="308" y="34"/>
                  </a:lnTo>
                  <a:lnTo>
                    <a:pt x="312" y="34"/>
                  </a:lnTo>
                  <a:lnTo>
                    <a:pt x="314" y="30"/>
                  </a:lnTo>
                  <a:lnTo>
                    <a:pt x="312" y="28"/>
                  </a:lnTo>
                  <a:lnTo>
                    <a:pt x="314" y="28"/>
                  </a:lnTo>
                  <a:lnTo>
                    <a:pt x="318" y="22"/>
                  </a:lnTo>
                  <a:lnTo>
                    <a:pt x="316" y="20"/>
                  </a:lnTo>
                  <a:lnTo>
                    <a:pt x="312" y="22"/>
                  </a:lnTo>
                  <a:lnTo>
                    <a:pt x="312" y="16"/>
                  </a:lnTo>
                  <a:lnTo>
                    <a:pt x="308" y="18"/>
                  </a:lnTo>
                  <a:lnTo>
                    <a:pt x="308" y="24"/>
                  </a:lnTo>
                  <a:lnTo>
                    <a:pt x="306" y="24"/>
                  </a:lnTo>
                  <a:lnTo>
                    <a:pt x="304" y="20"/>
                  </a:lnTo>
                  <a:lnTo>
                    <a:pt x="304" y="20"/>
                  </a:lnTo>
                  <a:lnTo>
                    <a:pt x="302" y="20"/>
                  </a:lnTo>
                  <a:lnTo>
                    <a:pt x="304" y="16"/>
                  </a:lnTo>
                  <a:lnTo>
                    <a:pt x="298" y="18"/>
                  </a:lnTo>
                  <a:lnTo>
                    <a:pt x="294" y="22"/>
                  </a:lnTo>
                  <a:lnTo>
                    <a:pt x="288" y="18"/>
                  </a:lnTo>
                  <a:lnTo>
                    <a:pt x="280" y="18"/>
                  </a:lnTo>
                  <a:lnTo>
                    <a:pt x="276" y="16"/>
                  </a:lnTo>
                  <a:lnTo>
                    <a:pt x="276" y="14"/>
                  </a:lnTo>
                  <a:lnTo>
                    <a:pt x="272" y="16"/>
                  </a:lnTo>
                  <a:lnTo>
                    <a:pt x="266" y="14"/>
                  </a:lnTo>
                  <a:lnTo>
                    <a:pt x="262" y="10"/>
                  </a:lnTo>
                  <a:lnTo>
                    <a:pt x="260" y="12"/>
                  </a:lnTo>
                  <a:lnTo>
                    <a:pt x="254" y="6"/>
                  </a:lnTo>
                  <a:lnTo>
                    <a:pt x="252" y="10"/>
                  </a:lnTo>
                  <a:lnTo>
                    <a:pt x="252" y="6"/>
                  </a:lnTo>
                  <a:lnTo>
                    <a:pt x="250" y="8"/>
                  </a:lnTo>
                  <a:lnTo>
                    <a:pt x="248" y="8"/>
                  </a:lnTo>
                  <a:lnTo>
                    <a:pt x="250" y="8"/>
                  </a:lnTo>
                  <a:lnTo>
                    <a:pt x="254" y="12"/>
                  </a:lnTo>
                  <a:lnTo>
                    <a:pt x="258" y="12"/>
                  </a:lnTo>
                  <a:lnTo>
                    <a:pt x="260" y="12"/>
                  </a:lnTo>
                  <a:lnTo>
                    <a:pt x="260" y="18"/>
                  </a:lnTo>
                  <a:lnTo>
                    <a:pt x="252" y="22"/>
                  </a:lnTo>
                  <a:lnTo>
                    <a:pt x="242" y="20"/>
                  </a:lnTo>
                  <a:lnTo>
                    <a:pt x="242" y="22"/>
                  </a:lnTo>
                  <a:lnTo>
                    <a:pt x="238" y="20"/>
                  </a:lnTo>
                  <a:lnTo>
                    <a:pt x="236" y="24"/>
                  </a:lnTo>
                  <a:lnTo>
                    <a:pt x="238" y="28"/>
                  </a:lnTo>
                  <a:lnTo>
                    <a:pt x="234" y="24"/>
                  </a:lnTo>
                  <a:lnTo>
                    <a:pt x="232" y="26"/>
                  </a:lnTo>
                  <a:lnTo>
                    <a:pt x="228" y="28"/>
                  </a:lnTo>
                  <a:lnTo>
                    <a:pt x="226" y="34"/>
                  </a:lnTo>
                  <a:lnTo>
                    <a:pt x="228" y="34"/>
                  </a:lnTo>
                  <a:lnTo>
                    <a:pt x="228" y="36"/>
                  </a:lnTo>
                  <a:lnTo>
                    <a:pt x="228" y="38"/>
                  </a:lnTo>
                  <a:lnTo>
                    <a:pt x="224" y="38"/>
                  </a:lnTo>
                  <a:lnTo>
                    <a:pt x="220" y="46"/>
                  </a:lnTo>
                  <a:lnTo>
                    <a:pt x="218" y="46"/>
                  </a:lnTo>
                  <a:lnTo>
                    <a:pt x="216" y="50"/>
                  </a:lnTo>
                  <a:lnTo>
                    <a:pt x="222" y="56"/>
                  </a:lnTo>
                  <a:lnTo>
                    <a:pt x="220" y="58"/>
                  </a:lnTo>
                  <a:lnTo>
                    <a:pt x="220" y="62"/>
                  </a:lnTo>
                  <a:lnTo>
                    <a:pt x="214" y="56"/>
                  </a:lnTo>
                  <a:lnTo>
                    <a:pt x="206" y="56"/>
                  </a:lnTo>
                  <a:lnTo>
                    <a:pt x="204" y="58"/>
                  </a:lnTo>
                  <a:lnTo>
                    <a:pt x="200" y="58"/>
                  </a:lnTo>
                  <a:lnTo>
                    <a:pt x="196" y="66"/>
                  </a:lnTo>
                  <a:lnTo>
                    <a:pt x="198" y="64"/>
                  </a:lnTo>
                  <a:lnTo>
                    <a:pt x="200" y="54"/>
                  </a:lnTo>
                  <a:lnTo>
                    <a:pt x="192" y="46"/>
                  </a:lnTo>
                  <a:lnTo>
                    <a:pt x="184" y="42"/>
                  </a:lnTo>
                  <a:lnTo>
                    <a:pt x="182" y="42"/>
                  </a:lnTo>
                  <a:lnTo>
                    <a:pt x="180" y="44"/>
                  </a:lnTo>
                  <a:lnTo>
                    <a:pt x="176" y="46"/>
                  </a:lnTo>
                  <a:lnTo>
                    <a:pt x="176" y="46"/>
                  </a:lnTo>
                  <a:lnTo>
                    <a:pt x="174" y="48"/>
                  </a:lnTo>
                  <a:lnTo>
                    <a:pt x="172" y="44"/>
                  </a:lnTo>
                  <a:lnTo>
                    <a:pt x="170" y="46"/>
                  </a:lnTo>
                  <a:lnTo>
                    <a:pt x="172" y="48"/>
                  </a:lnTo>
                  <a:lnTo>
                    <a:pt x="170" y="52"/>
                  </a:lnTo>
                  <a:lnTo>
                    <a:pt x="168" y="54"/>
                  </a:lnTo>
                  <a:lnTo>
                    <a:pt x="168" y="52"/>
                  </a:lnTo>
                  <a:lnTo>
                    <a:pt x="160" y="54"/>
                  </a:lnTo>
                  <a:lnTo>
                    <a:pt x="162" y="60"/>
                  </a:lnTo>
                  <a:lnTo>
                    <a:pt x="158" y="58"/>
                  </a:lnTo>
                  <a:lnTo>
                    <a:pt x="156" y="62"/>
                  </a:lnTo>
                  <a:lnTo>
                    <a:pt x="158" y="64"/>
                  </a:lnTo>
                  <a:lnTo>
                    <a:pt x="154" y="64"/>
                  </a:lnTo>
                  <a:lnTo>
                    <a:pt x="152" y="66"/>
                  </a:lnTo>
                  <a:lnTo>
                    <a:pt x="152" y="70"/>
                  </a:lnTo>
                  <a:lnTo>
                    <a:pt x="150" y="74"/>
                  </a:lnTo>
                  <a:lnTo>
                    <a:pt x="150" y="76"/>
                  </a:lnTo>
                  <a:lnTo>
                    <a:pt x="152" y="78"/>
                  </a:lnTo>
                  <a:lnTo>
                    <a:pt x="150" y="80"/>
                  </a:lnTo>
                  <a:lnTo>
                    <a:pt x="146" y="78"/>
                  </a:lnTo>
                  <a:lnTo>
                    <a:pt x="144" y="74"/>
                  </a:lnTo>
                  <a:lnTo>
                    <a:pt x="140" y="74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40" y="84"/>
                  </a:lnTo>
                  <a:lnTo>
                    <a:pt x="142" y="86"/>
                  </a:lnTo>
                  <a:lnTo>
                    <a:pt x="138" y="88"/>
                  </a:lnTo>
                  <a:lnTo>
                    <a:pt x="138" y="94"/>
                  </a:lnTo>
                  <a:lnTo>
                    <a:pt x="130" y="78"/>
                  </a:lnTo>
                  <a:lnTo>
                    <a:pt x="128" y="82"/>
                  </a:lnTo>
                  <a:lnTo>
                    <a:pt x="122" y="86"/>
                  </a:lnTo>
                  <a:lnTo>
                    <a:pt x="120" y="92"/>
                  </a:lnTo>
                  <a:lnTo>
                    <a:pt x="122" y="100"/>
                  </a:lnTo>
                  <a:lnTo>
                    <a:pt x="116" y="106"/>
                  </a:lnTo>
                  <a:lnTo>
                    <a:pt x="114" y="106"/>
                  </a:lnTo>
                  <a:lnTo>
                    <a:pt x="112" y="116"/>
                  </a:lnTo>
                  <a:lnTo>
                    <a:pt x="104" y="122"/>
                  </a:lnTo>
                  <a:lnTo>
                    <a:pt x="84" y="128"/>
                  </a:lnTo>
                  <a:lnTo>
                    <a:pt x="78" y="126"/>
                  </a:lnTo>
                  <a:lnTo>
                    <a:pt x="74" y="132"/>
                  </a:lnTo>
                  <a:lnTo>
                    <a:pt x="66" y="132"/>
                  </a:lnTo>
                  <a:lnTo>
                    <a:pt x="58" y="136"/>
                  </a:lnTo>
                  <a:lnTo>
                    <a:pt x="46" y="136"/>
                  </a:lnTo>
                  <a:lnTo>
                    <a:pt x="36" y="142"/>
                  </a:lnTo>
                  <a:lnTo>
                    <a:pt x="30" y="150"/>
                  </a:lnTo>
                  <a:lnTo>
                    <a:pt x="24" y="150"/>
                  </a:lnTo>
                  <a:lnTo>
                    <a:pt x="18" y="154"/>
                  </a:lnTo>
                  <a:lnTo>
                    <a:pt x="12" y="164"/>
                  </a:lnTo>
                  <a:lnTo>
                    <a:pt x="12" y="164"/>
                  </a:lnTo>
                  <a:lnTo>
                    <a:pt x="10" y="160"/>
                  </a:lnTo>
                  <a:lnTo>
                    <a:pt x="12" y="152"/>
                  </a:lnTo>
                  <a:lnTo>
                    <a:pt x="10" y="154"/>
                  </a:lnTo>
                  <a:lnTo>
                    <a:pt x="6" y="160"/>
                  </a:lnTo>
                  <a:lnTo>
                    <a:pt x="6" y="166"/>
                  </a:lnTo>
                  <a:lnTo>
                    <a:pt x="8" y="170"/>
                  </a:lnTo>
                  <a:lnTo>
                    <a:pt x="8" y="176"/>
                  </a:lnTo>
                  <a:lnTo>
                    <a:pt x="2" y="184"/>
                  </a:lnTo>
                  <a:lnTo>
                    <a:pt x="2" y="192"/>
                  </a:lnTo>
                  <a:lnTo>
                    <a:pt x="10" y="206"/>
                  </a:lnTo>
                  <a:lnTo>
                    <a:pt x="10" y="208"/>
                  </a:lnTo>
                  <a:lnTo>
                    <a:pt x="12" y="212"/>
                  </a:lnTo>
                  <a:lnTo>
                    <a:pt x="14" y="216"/>
                  </a:lnTo>
                  <a:lnTo>
                    <a:pt x="12" y="220"/>
                  </a:lnTo>
                  <a:lnTo>
                    <a:pt x="10" y="220"/>
                  </a:lnTo>
                  <a:lnTo>
                    <a:pt x="8" y="216"/>
                  </a:lnTo>
                  <a:lnTo>
                    <a:pt x="8" y="216"/>
                  </a:lnTo>
                  <a:lnTo>
                    <a:pt x="4" y="208"/>
                  </a:lnTo>
                  <a:lnTo>
                    <a:pt x="2" y="208"/>
                  </a:lnTo>
                  <a:lnTo>
                    <a:pt x="8" y="222"/>
                  </a:lnTo>
                  <a:lnTo>
                    <a:pt x="6" y="224"/>
                  </a:lnTo>
                  <a:lnTo>
                    <a:pt x="6" y="222"/>
                  </a:lnTo>
                  <a:lnTo>
                    <a:pt x="4" y="222"/>
                  </a:lnTo>
                  <a:lnTo>
                    <a:pt x="2" y="218"/>
                  </a:lnTo>
                  <a:lnTo>
                    <a:pt x="0" y="216"/>
                  </a:lnTo>
                  <a:lnTo>
                    <a:pt x="0" y="218"/>
                  </a:lnTo>
                  <a:lnTo>
                    <a:pt x="4" y="226"/>
                  </a:lnTo>
                  <a:lnTo>
                    <a:pt x="10" y="230"/>
                  </a:lnTo>
                  <a:lnTo>
                    <a:pt x="12" y="238"/>
                  </a:lnTo>
                  <a:lnTo>
                    <a:pt x="14" y="244"/>
                  </a:lnTo>
                  <a:lnTo>
                    <a:pt x="24" y="264"/>
                  </a:lnTo>
                  <a:lnTo>
                    <a:pt x="26" y="280"/>
                  </a:lnTo>
                  <a:lnTo>
                    <a:pt x="34" y="300"/>
                  </a:lnTo>
                  <a:lnTo>
                    <a:pt x="34" y="314"/>
                  </a:lnTo>
                  <a:lnTo>
                    <a:pt x="34" y="318"/>
                  </a:lnTo>
                  <a:lnTo>
                    <a:pt x="34" y="324"/>
                  </a:lnTo>
                  <a:lnTo>
                    <a:pt x="30" y="330"/>
                  </a:lnTo>
                  <a:lnTo>
                    <a:pt x="26" y="330"/>
                  </a:lnTo>
                  <a:lnTo>
                    <a:pt x="26" y="33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8" name="Rectangle 48">
              <a:extLst>
                <a:ext uri="{FF2B5EF4-FFF2-40B4-BE49-F238E27FC236}">
                  <a16:creationId xmlns:a16="http://schemas.microsoft.com/office/drawing/2014/main" id="{34FDE1D8-EDE5-4FE9-A57D-DB257A4B5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1588" y="3938588"/>
              <a:ext cx="1588" cy="1588"/>
            </a:xfrm>
            <a:prstGeom prst="rect">
              <a:avLst/>
            </a:pr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9" name="Freeform 49">
              <a:extLst>
                <a:ext uri="{FF2B5EF4-FFF2-40B4-BE49-F238E27FC236}">
                  <a16:creationId xmlns:a16="http://schemas.microsoft.com/office/drawing/2014/main" id="{7A1C230B-AC8D-41A6-A75F-6772D1441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8588" y="4719638"/>
              <a:ext cx="952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6" h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0" name="Freeform 50">
              <a:extLst>
                <a:ext uri="{FF2B5EF4-FFF2-40B4-BE49-F238E27FC236}">
                  <a16:creationId xmlns:a16="http://schemas.microsoft.com/office/drawing/2014/main" id="{2C426BC5-9CBE-477A-9643-880552252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9713" y="4592638"/>
              <a:ext cx="196850" cy="63500"/>
            </a:xfrm>
            <a:custGeom>
              <a:avLst/>
              <a:gdLst/>
              <a:ahLst/>
              <a:cxnLst>
                <a:cxn ang="0">
                  <a:pos x="90" y="32"/>
                </a:cxn>
                <a:cxn ang="0">
                  <a:pos x="86" y="34"/>
                </a:cxn>
                <a:cxn ang="0">
                  <a:pos x="80" y="30"/>
                </a:cxn>
                <a:cxn ang="0">
                  <a:pos x="74" y="32"/>
                </a:cxn>
                <a:cxn ang="0">
                  <a:pos x="58" y="24"/>
                </a:cxn>
                <a:cxn ang="0">
                  <a:pos x="46" y="24"/>
                </a:cxn>
                <a:cxn ang="0">
                  <a:pos x="42" y="26"/>
                </a:cxn>
                <a:cxn ang="0">
                  <a:pos x="32" y="22"/>
                </a:cxn>
                <a:cxn ang="0">
                  <a:pos x="22" y="22"/>
                </a:cxn>
                <a:cxn ang="0">
                  <a:pos x="14" y="18"/>
                </a:cxn>
                <a:cxn ang="0">
                  <a:pos x="16" y="16"/>
                </a:cxn>
                <a:cxn ang="0">
                  <a:pos x="2" y="12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4" y="10"/>
                </a:cxn>
                <a:cxn ang="0">
                  <a:pos x="10" y="2"/>
                </a:cxn>
                <a:cxn ang="0">
                  <a:pos x="12" y="0"/>
                </a:cxn>
                <a:cxn ang="0">
                  <a:pos x="22" y="2"/>
                </a:cxn>
                <a:cxn ang="0">
                  <a:pos x="28" y="0"/>
                </a:cxn>
                <a:cxn ang="0">
                  <a:pos x="30" y="4"/>
                </a:cxn>
                <a:cxn ang="0">
                  <a:pos x="40" y="6"/>
                </a:cxn>
                <a:cxn ang="0">
                  <a:pos x="44" y="12"/>
                </a:cxn>
                <a:cxn ang="0">
                  <a:pos x="48" y="12"/>
                </a:cxn>
                <a:cxn ang="0">
                  <a:pos x="56" y="12"/>
                </a:cxn>
                <a:cxn ang="0">
                  <a:pos x="68" y="14"/>
                </a:cxn>
                <a:cxn ang="0">
                  <a:pos x="70" y="14"/>
                </a:cxn>
                <a:cxn ang="0">
                  <a:pos x="72" y="8"/>
                </a:cxn>
                <a:cxn ang="0">
                  <a:pos x="76" y="8"/>
                </a:cxn>
                <a:cxn ang="0">
                  <a:pos x="78" y="10"/>
                </a:cxn>
                <a:cxn ang="0">
                  <a:pos x="84" y="10"/>
                </a:cxn>
                <a:cxn ang="0">
                  <a:pos x="90" y="14"/>
                </a:cxn>
                <a:cxn ang="0">
                  <a:pos x="96" y="14"/>
                </a:cxn>
                <a:cxn ang="0">
                  <a:pos x="100" y="18"/>
                </a:cxn>
                <a:cxn ang="0">
                  <a:pos x="100" y="22"/>
                </a:cxn>
                <a:cxn ang="0">
                  <a:pos x="104" y="24"/>
                </a:cxn>
                <a:cxn ang="0">
                  <a:pos x="116" y="24"/>
                </a:cxn>
                <a:cxn ang="0">
                  <a:pos x="122" y="26"/>
                </a:cxn>
                <a:cxn ang="0">
                  <a:pos x="120" y="34"/>
                </a:cxn>
                <a:cxn ang="0">
                  <a:pos x="124" y="40"/>
                </a:cxn>
                <a:cxn ang="0">
                  <a:pos x="120" y="38"/>
                </a:cxn>
                <a:cxn ang="0">
                  <a:pos x="106" y="32"/>
                </a:cxn>
                <a:cxn ang="0">
                  <a:pos x="98" y="34"/>
                </a:cxn>
                <a:cxn ang="0">
                  <a:pos x="90" y="32"/>
                </a:cxn>
                <a:cxn ang="0">
                  <a:pos x="90" y="32"/>
                </a:cxn>
              </a:cxnLst>
              <a:rect l="0" t="0" r="r" b="b"/>
              <a:pathLst>
                <a:path w="124" h="40">
                  <a:moveTo>
                    <a:pt x="90" y="32"/>
                  </a:moveTo>
                  <a:lnTo>
                    <a:pt x="86" y="34"/>
                  </a:lnTo>
                  <a:lnTo>
                    <a:pt x="80" y="30"/>
                  </a:lnTo>
                  <a:lnTo>
                    <a:pt x="74" y="32"/>
                  </a:lnTo>
                  <a:lnTo>
                    <a:pt x="58" y="24"/>
                  </a:lnTo>
                  <a:lnTo>
                    <a:pt x="46" y="24"/>
                  </a:lnTo>
                  <a:lnTo>
                    <a:pt x="42" y="26"/>
                  </a:lnTo>
                  <a:lnTo>
                    <a:pt x="32" y="22"/>
                  </a:lnTo>
                  <a:lnTo>
                    <a:pt x="22" y="22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30" y="4"/>
                  </a:lnTo>
                  <a:lnTo>
                    <a:pt x="40" y="6"/>
                  </a:lnTo>
                  <a:lnTo>
                    <a:pt x="44" y="12"/>
                  </a:lnTo>
                  <a:lnTo>
                    <a:pt x="48" y="12"/>
                  </a:lnTo>
                  <a:lnTo>
                    <a:pt x="56" y="12"/>
                  </a:lnTo>
                  <a:lnTo>
                    <a:pt x="68" y="14"/>
                  </a:lnTo>
                  <a:lnTo>
                    <a:pt x="70" y="14"/>
                  </a:lnTo>
                  <a:lnTo>
                    <a:pt x="72" y="8"/>
                  </a:lnTo>
                  <a:lnTo>
                    <a:pt x="76" y="8"/>
                  </a:lnTo>
                  <a:lnTo>
                    <a:pt x="78" y="10"/>
                  </a:lnTo>
                  <a:lnTo>
                    <a:pt x="84" y="10"/>
                  </a:lnTo>
                  <a:lnTo>
                    <a:pt x="90" y="14"/>
                  </a:lnTo>
                  <a:lnTo>
                    <a:pt x="96" y="14"/>
                  </a:lnTo>
                  <a:lnTo>
                    <a:pt x="100" y="18"/>
                  </a:lnTo>
                  <a:lnTo>
                    <a:pt x="100" y="22"/>
                  </a:lnTo>
                  <a:lnTo>
                    <a:pt x="104" y="24"/>
                  </a:lnTo>
                  <a:lnTo>
                    <a:pt x="116" y="24"/>
                  </a:lnTo>
                  <a:lnTo>
                    <a:pt x="122" y="26"/>
                  </a:lnTo>
                  <a:lnTo>
                    <a:pt x="120" y="34"/>
                  </a:lnTo>
                  <a:lnTo>
                    <a:pt x="124" y="40"/>
                  </a:lnTo>
                  <a:lnTo>
                    <a:pt x="120" y="38"/>
                  </a:lnTo>
                  <a:lnTo>
                    <a:pt x="106" y="32"/>
                  </a:lnTo>
                  <a:lnTo>
                    <a:pt x="98" y="34"/>
                  </a:lnTo>
                  <a:lnTo>
                    <a:pt x="90" y="32"/>
                  </a:lnTo>
                  <a:lnTo>
                    <a:pt x="90" y="3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1" name="Freeform 51">
              <a:extLst>
                <a:ext uri="{FF2B5EF4-FFF2-40B4-BE49-F238E27FC236}">
                  <a16:creationId xmlns:a16="http://schemas.microsoft.com/office/drawing/2014/main" id="{4CA17F63-26FE-4626-BA89-CB61FE7A9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8313" y="4538663"/>
              <a:ext cx="6350" cy="158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8"/>
                </a:cxn>
                <a:cxn ang="0">
                  <a:pos x="2" y="1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10">
                  <a:moveTo>
                    <a:pt x="2" y="0"/>
                  </a:moveTo>
                  <a:lnTo>
                    <a:pt x="4" y="8"/>
                  </a:lnTo>
                  <a:lnTo>
                    <a:pt x="2" y="1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2" name="Freeform 52">
              <a:extLst>
                <a:ext uri="{FF2B5EF4-FFF2-40B4-BE49-F238E27FC236}">
                  <a16:creationId xmlns:a16="http://schemas.microsoft.com/office/drawing/2014/main" id="{E53BF3A3-E059-42AE-BF4D-393BE57DD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13" y="4227513"/>
              <a:ext cx="47625" cy="6350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30" y="0"/>
                </a:cxn>
                <a:cxn ang="0">
                  <a:pos x="30" y="4"/>
                </a:cxn>
                <a:cxn ang="0">
                  <a:pos x="30" y="12"/>
                </a:cxn>
                <a:cxn ang="0">
                  <a:pos x="20" y="20"/>
                </a:cxn>
                <a:cxn ang="0">
                  <a:pos x="20" y="24"/>
                </a:cxn>
                <a:cxn ang="0">
                  <a:pos x="8" y="34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2" y="34"/>
                </a:cxn>
                <a:cxn ang="0">
                  <a:pos x="8" y="28"/>
                </a:cxn>
                <a:cxn ang="0">
                  <a:pos x="20" y="14"/>
                </a:cxn>
                <a:cxn ang="0">
                  <a:pos x="24" y="12"/>
                </a:cxn>
                <a:cxn ang="0">
                  <a:pos x="26" y="6"/>
                </a:cxn>
                <a:cxn ang="0">
                  <a:pos x="26" y="8"/>
                </a:cxn>
                <a:cxn ang="0">
                  <a:pos x="28" y="8"/>
                </a:cxn>
                <a:cxn ang="0">
                  <a:pos x="26" y="6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30" h="40">
                  <a:moveTo>
                    <a:pt x="28" y="0"/>
                  </a:moveTo>
                  <a:lnTo>
                    <a:pt x="30" y="0"/>
                  </a:lnTo>
                  <a:lnTo>
                    <a:pt x="30" y="4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20" y="24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34"/>
                  </a:lnTo>
                  <a:lnTo>
                    <a:pt x="8" y="28"/>
                  </a:lnTo>
                  <a:lnTo>
                    <a:pt x="20" y="14"/>
                  </a:lnTo>
                  <a:lnTo>
                    <a:pt x="24" y="12"/>
                  </a:lnTo>
                  <a:lnTo>
                    <a:pt x="26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26" y="6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3" name="Freeform 53">
              <a:extLst>
                <a:ext uri="{FF2B5EF4-FFF2-40B4-BE49-F238E27FC236}">
                  <a16:creationId xmlns:a16="http://schemas.microsoft.com/office/drawing/2014/main" id="{5C5E6385-57BB-4A8C-BC50-9D5DF4356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4214813"/>
              <a:ext cx="317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4" name="Freeform 54">
              <a:extLst>
                <a:ext uri="{FF2B5EF4-FFF2-40B4-BE49-F238E27FC236}">
                  <a16:creationId xmlns:a16="http://schemas.microsoft.com/office/drawing/2014/main" id="{D3CF139A-BECC-431E-808B-EF149E67A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4208463"/>
              <a:ext cx="952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lnTo>
                    <a:pt x="6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5" name="Freeform 55">
              <a:extLst>
                <a:ext uri="{FF2B5EF4-FFF2-40B4-BE49-F238E27FC236}">
                  <a16:creationId xmlns:a16="http://schemas.microsoft.com/office/drawing/2014/main" id="{7479B3EB-0F42-4FFF-9D1E-AF43BB9E6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0388" y="4183063"/>
              <a:ext cx="22225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0"/>
                </a:cxn>
                <a:cxn ang="0">
                  <a:pos x="14" y="4"/>
                </a:cxn>
                <a:cxn ang="0">
                  <a:pos x="14" y="12"/>
                </a:cxn>
                <a:cxn ang="0">
                  <a:pos x="14" y="14"/>
                </a:cxn>
                <a:cxn ang="0">
                  <a:pos x="10" y="16"/>
                </a:cxn>
                <a:cxn ang="0">
                  <a:pos x="8" y="14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" h="16">
                  <a:moveTo>
                    <a:pt x="0" y="0"/>
                  </a:moveTo>
                  <a:lnTo>
                    <a:pt x="8" y="0"/>
                  </a:lnTo>
                  <a:lnTo>
                    <a:pt x="14" y="4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6" name="Freeform 56">
              <a:extLst>
                <a:ext uri="{FF2B5EF4-FFF2-40B4-BE49-F238E27FC236}">
                  <a16:creationId xmlns:a16="http://schemas.microsoft.com/office/drawing/2014/main" id="{C6F829D9-AC1B-4B52-BF67-B72ACDF59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4068763"/>
              <a:ext cx="88900" cy="133350"/>
            </a:xfrm>
            <a:custGeom>
              <a:avLst/>
              <a:gdLst/>
              <a:ahLst/>
              <a:cxnLst>
                <a:cxn ang="0">
                  <a:pos x="34" y="4"/>
                </a:cxn>
                <a:cxn ang="0">
                  <a:pos x="32" y="16"/>
                </a:cxn>
                <a:cxn ang="0">
                  <a:pos x="36" y="24"/>
                </a:cxn>
                <a:cxn ang="0">
                  <a:pos x="24" y="38"/>
                </a:cxn>
                <a:cxn ang="0">
                  <a:pos x="20" y="46"/>
                </a:cxn>
                <a:cxn ang="0">
                  <a:pos x="24" y="58"/>
                </a:cxn>
                <a:cxn ang="0">
                  <a:pos x="28" y="66"/>
                </a:cxn>
                <a:cxn ang="0">
                  <a:pos x="32" y="62"/>
                </a:cxn>
                <a:cxn ang="0">
                  <a:pos x="42" y="62"/>
                </a:cxn>
                <a:cxn ang="0">
                  <a:pos x="46" y="66"/>
                </a:cxn>
                <a:cxn ang="0">
                  <a:pos x="54" y="66"/>
                </a:cxn>
                <a:cxn ang="0">
                  <a:pos x="50" y="70"/>
                </a:cxn>
                <a:cxn ang="0">
                  <a:pos x="54" y="74"/>
                </a:cxn>
                <a:cxn ang="0">
                  <a:pos x="56" y="78"/>
                </a:cxn>
                <a:cxn ang="0">
                  <a:pos x="54" y="80"/>
                </a:cxn>
                <a:cxn ang="0">
                  <a:pos x="52" y="80"/>
                </a:cxn>
                <a:cxn ang="0">
                  <a:pos x="44" y="72"/>
                </a:cxn>
                <a:cxn ang="0">
                  <a:pos x="36" y="66"/>
                </a:cxn>
                <a:cxn ang="0">
                  <a:pos x="28" y="66"/>
                </a:cxn>
                <a:cxn ang="0">
                  <a:pos x="20" y="70"/>
                </a:cxn>
                <a:cxn ang="0">
                  <a:pos x="14" y="66"/>
                </a:cxn>
                <a:cxn ang="0">
                  <a:pos x="10" y="62"/>
                </a:cxn>
                <a:cxn ang="0">
                  <a:pos x="10" y="54"/>
                </a:cxn>
                <a:cxn ang="0">
                  <a:pos x="6" y="54"/>
                </a:cxn>
                <a:cxn ang="0">
                  <a:pos x="4" y="50"/>
                </a:cxn>
                <a:cxn ang="0">
                  <a:pos x="2" y="34"/>
                </a:cxn>
                <a:cxn ang="0">
                  <a:pos x="6" y="34"/>
                </a:cxn>
                <a:cxn ang="0">
                  <a:pos x="10" y="2"/>
                </a:cxn>
                <a:cxn ang="0">
                  <a:pos x="20" y="2"/>
                </a:cxn>
                <a:cxn ang="0">
                  <a:pos x="28" y="4"/>
                </a:cxn>
                <a:cxn ang="0">
                  <a:pos x="32" y="0"/>
                </a:cxn>
                <a:cxn ang="0">
                  <a:pos x="32" y="2"/>
                </a:cxn>
              </a:cxnLst>
              <a:rect l="0" t="0" r="r" b="b"/>
              <a:pathLst>
                <a:path w="56" h="84">
                  <a:moveTo>
                    <a:pt x="32" y="2"/>
                  </a:moveTo>
                  <a:lnTo>
                    <a:pt x="34" y="4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36" y="22"/>
                  </a:lnTo>
                  <a:lnTo>
                    <a:pt x="36" y="24"/>
                  </a:lnTo>
                  <a:lnTo>
                    <a:pt x="30" y="34"/>
                  </a:lnTo>
                  <a:lnTo>
                    <a:pt x="24" y="38"/>
                  </a:lnTo>
                  <a:lnTo>
                    <a:pt x="22" y="46"/>
                  </a:lnTo>
                  <a:lnTo>
                    <a:pt x="20" y="46"/>
                  </a:lnTo>
                  <a:lnTo>
                    <a:pt x="24" y="54"/>
                  </a:lnTo>
                  <a:lnTo>
                    <a:pt x="24" y="58"/>
                  </a:lnTo>
                  <a:lnTo>
                    <a:pt x="26" y="62"/>
                  </a:lnTo>
                  <a:lnTo>
                    <a:pt x="28" y="66"/>
                  </a:lnTo>
                  <a:lnTo>
                    <a:pt x="32" y="64"/>
                  </a:lnTo>
                  <a:lnTo>
                    <a:pt x="32" y="62"/>
                  </a:lnTo>
                  <a:lnTo>
                    <a:pt x="38" y="60"/>
                  </a:lnTo>
                  <a:lnTo>
                    <a:pt x="42" y="62"/>
                  </a:lnTo>
                  <a:lnTo>
                    <a:pt x="44" y="68"/>
                  </a:lnTo>
                  <a:lnTo>
                    <a:pt x="46" y="66"/>
                  </a:lnTo>
                  <a:lnTo>
                    <a:pt x="46" y="64"/>
                  </a:lnTo>
                  <a:lnTo>
                    <a:pt x="54" y="66"/>
                  </a:lnTo>
                  <a:lnTo>
                    <a:pt x="54" y="68"/>
                  </a:lnTo>
                  <a:lnTo>
                    <a:pt x="50" y="70"/>
                  </a:lnTo>
                  <a:lnTo>
                    <a:pt x="50" y="72"/>
                  </a:lnTo>
                  <a:lnTo>
                    <a:pt x="54" y="74"/>
                  </a:lnTo>
                  <a:lnTo>
                    <a:pt x="54" y="76"/>
                  </a:lnTo>
                  <a:lnTo>
                    <a:pt x="56" y="78"/>
                  </a:lnTo>
                  <a:lnTo>
                    <a:pt x="56" y="84"/>
                  </a:lnTo>
                  <a:lnTo>
                    <a:pt x="54" y="80"/>
                  </a:lnTo>
                  <a:lnTo>
                    <a:pt x="56" y="80"/>
                  </a:lnTo>
                  <a:lnTo>
                    <a:pt x="52" y="80"/>
                  </a:lnTo>
                  <a:lnTo>
                    <a:pt x="46" y="76"/>
                  </a:lnTo>
                  <a:lnTo>
                    <a:pt x="44" y="72"/>
                  </a:lnTo>
                  <a:lnTo>
                    <a:pt x="38" y="66"/>
                  </a:lnTo>
                  <a:lnTo>
                    <a:pt x="36" y="66"/>
                  </a:lnTo>
                  <a:lnTo>
                    <a:pt x="38" y="74"/>
                  </a:lnTo>
                  <a:lnTo>
                    <a:pt x="28" y="66"/>
                  </a:lnTo>
                  <a:lnTo>
                    <a:pt x="24" y="66"/>
                  </a:lnTo>
                  <a:lnTo>
                    <a:pt x="20" y="70"/>
                  </a:lnTo>
                  <a:lnTo>
                    <a:pt x="18" y="70"/>
                  </a:lnTo>
                  <a:lnTo>
                    <a:pt x="14" y="66"/>
                  </a:lnTo>
                  <a:lnTo>
                    <a:pt x="12" y="66"/>
                  </a:lnTo>
                  <a:lnTo>
                    <a:pt x="10" y="62"/>
                  </a:lnTo>
                  <a:lnTo>
                    <a:pt x="14" y="54"/>
                  </a:lnTo>
                  <a:lnTo>
                    <a:pt x="10" y="54"/>
                  </a:lnTo>
                  <a:lnTo>
                    <a:pt x="10" y="58"/>
                  </a:lnTo>
                  <a:lnTo>
                    <a:pt x="6" y="54"/>
                  </a:lnTo>
                  <a:lnTo>
                    <a:pt x="4" y="54"/>
                  </a:lnTo>
                  <a:lnTo>
                    <a:pt x="4" y="50"/>
                  </a:lnTo>
                  <a:lnTo>
                    <a:pt x="0" y="34"/>
                  </a:lnTo>
                  <a:lnTo>
                    <a:pt x="2" y="34"/>
                  </a:lnTo>
                  <a:lnTo>
                    <a:pt x="4" y="36"/>
                  </a:lnTo>
                  <a:lnTo>
                    <a:pt x="6" y="34"/>
                  </a:lnTo>
                  <a:lnTo>
                    <a:pt x="8" y="10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20" y="2"/>
                  </a:lnTo>
                  <a:lnTo>
                    <a:pt x="24" y="4"/>
                  </a:lnTo>
                  <a:lnTo>
                    <a:pt x="28" y="4"/>
                  </a:lnTo>
                  <a:lnTo>
                    <a:pt x="30" y="2"/>
                  </a:lnTo>
                  <a:lnTo>
                    <a:pt x="32" y="0"/>
                  </a:lnTo>
                  <a:lnTo>
                    <a:pt x="32" y="2"/>
                  </a:lnTo>
                  <a:lnTo>
                    <a:pt x="32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" name="Freeform 57">
              <a:extLst>
                <a:ext uri="{FF2B5EF4-FFF2-40B4-BE49-F238E27FC236}">
                  <a16:creationId xmlns:a16="http://schemas.microsoft.com/office/drawing/2014/main" id="{E802A0EA-A651-431A-B948-9A53D411F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138" y="4148138"/>
              <a:ext cx="317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8" name="Freeform 58">
              <a:extLst>
                <a:ext uri="{FF2B5EF4-FFF2-40B4-BE49-F238E27FC236}">
                  <a16:creationId xmlns:a16="http://schemas.microsoft.com/office/drawing/2014/main" id="{A4F49279-C860-4D0C-8CB1-99572CE92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963" y="4179888"/>
              <a:ext cx="6350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9" name="Freeform 59">
              <a:extLst>
                <a:ext uri="{FF2B5EF4-FFF2-40B4-BE49-F238E27FC236}">
                  <a16:creationId xmlns:a16="http://schemas.microsoft.com/office/drawing/2014/main" id="{983950B3-1D2D-4F7A-81F8-6A6892B28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138" y="4198938"/>
              <a:ext cx="31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8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2" h="8">
                  <a:moveTo>
                    <a:pt x="0" y="4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0" name="Freeform 60">
              <a:extLst>
                <a:ext uri="{FF2B5EF4-FFF2-40B4-BE49-F238E27FC236}">
                  <a16:creationId xmlns:a16="http://schemas.microsoft.com/office/drawing/2014/main" id="{D50A0FD2-5879-4D94-BEFC-A630428AA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1663" y="4202113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4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1" name="Freeform 61">
              <a:extLst>
                <a:ext uri="{FF2B5EF4-FFF2-40B4-BE49-F238E27FC236}">
                  <a16:creationId xmlns:a16="http://schemas.microsoft.com/office/drawing/2014/main" id="{AE670AEE-C290-48FF-85FC-F0A1AADC5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0713" y="4202113"/>
              <a:ext cx="15875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6"/>
                </a:cxn>
                <a:cxn ang="0">
                  <a:pos x="10" y="10"/>
                </a:cxn>
                <a:cxn ang="0">
                  <a:pos x="6" y="8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lnTo>
                    <a:pt x="10" y="6"/>
                  </a:lnTo>
                  <a:lnTo>
                    <a:pt x="10" y="10"/>
                  </a:lnTo>
                  <a:lnTo>
                    <a:pt x="6" y="8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2" name="Freeform 62">
              <a:extLst>
                <a:ext uri="{FF2B5EF4-FFF2-40B4-BE49-F238E27FC236}">
                  <a16:creationId xmlns:a16="http://schemas.microsoft.com/office/drawing/2014/main" id="{2EFF6A9C-8F45-48DE-A4C0-04C7409E7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4202113"/>
              <a:ext cx="28575" cy="317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0"/>
                </a:cxn>
                <a:cxn ang="0">
                  <a:pos x="12" y="0"/>
                </a:cxn>
                <a:cxn ang="0">
                  <a:pos x="16" y="4"/>
                </a:cxn>
                <a:cxn ang="0">
                  <a:pos x="16" y="14"/>
                </a:cxn>
                <a:cxn ang="0">
                  <a:pos x="18" y="20"/>
                </a:cxn>
                <a:cxn ang="0">
                  <a:pos x="12" y="20"/>
                </a:cxn>
                <a:cxn ang="0">
                  <a:pos x="8" y="14"/>
                </a:cxn>
                <a:cxn ang="0">
                  <a:pos x="8" y="10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8" h="20">
                  <a:moveTo>
                    <a:pt x="0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16" y="14"/>
                  </a:lnTo>
                  <a:lnTo>
                    <a:pt x="18" y="20"/>
                  </a:lnTo>
                  <a:lnTo>
                    <a:pt x="12" y="20"/>
                  </a:lnTo>
                  <a:lnTo>
                    <a:pt x="8" y="14"/>
                  </a:lnTo>
                  <a:lnTo>
                    <a:pt x="8" y="10"/>
                  </a:lnTo>
                  <a:lnTo>
                    <a:pt x="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3" name="Freeform 63">
              <a:extLst>
                <a:ext uri="{FF2B5EF4-FFF2-40B4-BE49-F238E27FC236}">
                  <a16:creationId xmlns:a16="http://schemas.microsoft.com/office/drawing/2014/main" id="{CAB19C45-563B-4451-B322-FE1C891D9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138" y="4214813"/>
              <a:ext cx="25400" cy="317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6" y="4"/>
                </a:cxn>
                <a:cxn ang="0">
                  <a:pos x="16" y="6"/>
                </a:cxn>
                <a:cxn ang="0">
                  <a:pos x="14" y="12"/>
                </a:cxn>
                <a:cxn ang="0">
                  <a:pos x="8" y="16"/>
                </a:cxn>
                <a:cxn ang="0">
                  <a:pos x="2" y="18"/>
                </a:cxn>
                <a:cxn ang="0">
                  <a:pos x="0" y="20"/>
                </a:cxn>
                <a:cxn ang="0">
                  <a:pos x="0" y="16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6" h="20">
                  <a:moveTo>
                    <a:pt x="0" y="0"/>
                  </a:moveTo>
                  <a:lnTo>
                    <a:pt x="2" y="2"/>
                  </a:lnTo>
                  <a:lnTo>
                    <a:pt x="6" y="4"/>
                  </a:lnTo>
                  <a:lnTo>
                    <a:pt x="16" y="6"/>
                  </a:lnTo>
                  <a:lnTo>
                    <a:pt x="14" y="12"/>
                  </a:lnTo>
                  <a:lnTo>
                    <a:pt x="8" y="16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4" name="Freeform 64">
              <a:extLst>
                <a:ext uri="{FF2B5EF4-FFF2-40B4-BE49-F238E27FC236}">
                  <a16:creationId xmlns:a16="http://schemas.microsoft.com/office/drawing/2014/main" id="{318142D2-661A-4469-8FD0-BB75C6A86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1663" y="4237038"/>
              <a:ext cx="25400" cy="4127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0" y="0"/>
                </a:cxn>
                <a:cxn ang="0">
                  <a:pos x="14" y="0"/>
                </a:cxn>
                <a:cxn ang="0">
                  <a:pos x="16" y="2"/>
                </a:cxn>
                <a:cxn ang="0">
                  <a:pos x="10" y="14"/>
                </a:cxn>
                <a:cxn ang="0">
                  <a:pos x="12" y="24"/>
                </a:cxn>
                <a:cxn ang="0">
                  <a:pos x="8" y="26"/>
                </a:cxn>
                <a:cxn ang="0">
                  <a:pos x="0" y="16"/>
                </a:cxn>
                <a:cxn ang="0">
                  <a:pos x="2" y="14"/>
                </a:cxn>
                <a:cxn ang="0">
                  <a:pos x="4" y="12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16" h="26">
                  <a:moveTo>
                    <a:pt x="8" y="2"/>
                  </a:moveTo>
                  <a:lnTo>
                    <a:pt x="10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0" y="14"/>
                  </a:lnTo>
                  <a:lnTo>
                    <a:pt x="12" y="24"/>
                  </a:lnTo>
                  <a:lnTo>
                    <a:pt x="8" y="26"/>
                  </a:lnTo>
                  <a:lnTo>
                    <a:pt x="0" y="16"/>
                  </a:lnTo>
                  <a:lnTo>
                    <a:pt x="2" y="14"/>
                  </a:lnTo>
                  <a:lnTo>
                    <a:pt x="4" y="12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5" name="Freeform 65">
              <a:extLst>
                <a:ext uri="{FF2B5EF4-FFF2-40B4-BE49-F238E27FC236}">
                  <a16:creationId xmlns:a16="http://schemas.microsoft.com/office/drawing/2014/main" id="{AF98FE8D-35F7-47C3-A936-7E670E28D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4224338"/>
              <a:ext cx="19050" cy="317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8" y="2"/>
                </a:cxn>
                <a:cxn ang="0">
                  <a:pos x="8" y="4"/>
                </a:cxn>
                <a:cxn ang="0">
                  <a:pos x="8" y="10"/>
                </a:cxn>
                <a:cxn ang="0">
                  <a:pos x="12" y="18"/>
                </a:cxn>
                <a:cxn ang="0">
                  <a:pos x="10" y="18"/>
                </a:cxn>
                <a:cxn ang="0">
                  <a:pos x="8" y="20"/>
                </a:cxn>
                <a:cxn ang="0">
                  <a:pos x="6" y="16"/>
                </a:cxn>
                <a:cxn ang="0">
                  <a:pos x="4" y="8"/>
                </a:cxn>
                <a:cxn ang="0">
                  <a:pos x="2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20">
                  <a:moveTo>
                    <a:pt x="0" y="0"/>
                  </a:moveTo>
                  <a:lnTo>
                    <a:pt x="2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10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8" y="20"/>
                  </a:lnTo>
                  <a:lnTo>
                    <a:pt x="6" y="16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6" name="Freeform 66">
              <a:extLst>
                <a:ext uri="{FF2B5EF4-FFF2-40B4-BE49-F238E27FC236}">
                  <a16:creationId xmlns:a16="http://schemas.microsoft.com/office/drawing/2014/main" id="{93D6D1C1-9516-486E-B99B-D1C3026DF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3888" y="4230688"/>
              <a:ext cx="12700" cy="381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10"/>
                </a:cxn>
                <a:cxn ang="0">
                  <a:pos x="4" y="14"/>
                </a:cxn>
                <a:cxn ang="0">
                  <a:pos x="0" y="24"/>
                </a:cxn>
                <a:cxn ang="0">
                  <a:pos x="0" y="18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8" h="24">
                  <a:moveTo>
                    <a:pt x="8" y="0"/>
                  </a:moveTo>
                  <a:lnTo>
                    <a:pt x="8" y="10"/>
                  </a:lnTo>
                  <a:lnTo>
                    <a:pt x="4" y="1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7" name="Freeform 67">
              <a:extLst>
                <a:ext uri="{FF2B5EF4-FFF2-40B4-BE49-F238E27FC236}">
                  <a16:creationId xmlns:a16="http://schemas.microsoft.com/office/drawing/2014/main" id="{2B9D52A6-302F-4F81-AB22-986DAD13A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413" y="4252913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10" y="0"/>
                </a:cxn>
                <a:cxn ang="0">
                  <a:pos x="8" y="6"/>
                </a:cxn>
                <a:cxn ang="0">
                  <a:pos x="2" y="8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0" h="8">
                  <a:moveTo>
                    <a:pt x="0" y="4"/>
                  </a:moveTo>
                  <a:lnTo>
                    <a:pt x="4" y="0"/>
                  </a:lnTo>
                  <a:lnTo>
                    <a:pt x="10" y="0"/>
                  </a:lnTo>
                  <a:lnTo>
                    <a:pt x="8" y="6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8" name="Freeform 68">
              <a:extLst>
                <a:ext uri="{FF2B5EF4-FFF2-40B4-BE49-F238E27FC236}">
                  <a16:creationId xmlns:a16="http://schemas.microsoft.com/office/drawing/2014/main" id="{C335B98F-832B-46C9-9B25-DB2887FB3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138" y="4262438"/>
              <a:ext cx="98425" cy="88900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48" y="0"/>
                </a:cxn>
                <a:cxn ang="0">
                  <a:pos x="58" y="8"/>
                </a:cxn>
                <a:cxn ang="0">
                  <a:pos x="58" y="12"/>
                </a:cxn>
                <a:cxn ang="0">
                  <a:pos x="56" y="16"/>
                </a:cxn>
                <a:cxn ang="0">
                  <a:pos x="58" y="16"/>
                </a:cxn>
                <a:cxn ang="0">
                  <a:pos x="62" y="30"/>
                </a:cxn>
                <a:cxn ang="0">
                  <a:pos x="62" y="34"/>
                </a:cxn>
                <a:cxn ang="0">
                  <a:pos x="58" y="40"/>
                </a:cxn>
                <a:cxn ang="0">
                  <a:pos x="58" y="46"/>
                </a:cxn>
                <a:cxn ang="0">
                  <a:pos x="56" y="44"/>
                </a:cxn>
                <a:cxn ang="0">
                  <a:pos x="56" y="36"/>
                </a:cxn>
                <a:cxn ang="0">
                  <a:pos x="52" y="32"/>
                </a:cxn>
                <a:cxn ang="0">
                  <a:pos x="50" y="32"/>
                </a:cxn>
                <a:cxn ang="0">
                  <a:pos x="48" y="38"/>
                </a:cxn>
                <a:cxn ang="0">
                  <a:pos x="46" y="42"/>
                </a:cxn>
                <a:cxn ang="0">
                  <a:pos x="50" y="48"/>
                </a:cxn>
                <a:cxn ang="0">
                  <a:pos x="48" y="56"/>
                </a:cxn>
                <a:cxn ang="0">
                  <a:pos x="46" y="54"/>
                </a:cxn>
                <a:cxn ang="0">
                  <a:pos x="44" y="50"/>
                </a:cxn>
                <a:cxn ang="0">
                  <a:pos x="40" y="52"/>
                </a:cxn>
                <a:cxn ang="0">
                  <a:pos x="32" y="48"/>
                </a:cxn>
                <a:cxn ang="0">
                  <a:pos x="30" y="46"/>
                </a:cxn>
                <a:cxn ang="0">
                  <a:pos x="28" y="36"/>
                </a:cxn>
                <a:cxn ang="0">
                  <a:pos x="30" y="30"/>
                </a:cxn>
                <a:cxn ang="0">
                  <a:pos x="24" y="26"/>
                </a:cxn>
                <a:cxn ang="0">
                  <a:pos x="22" y="26"/>
                </a:cxn>
                <a:cxn ang="0">
                  <a:pos x="20" y="30"/>
                </a:cxn>
                <a:cxn ang="0">
                  <a:pos x="16" y="30"/>
                </a:cxn>
                <a:cxn ang="0">
                  <a:pos x="16" y="28"/>
                </a:cxn>
                <a:cxn ang="0">
                  <a:pos x="14" y="32"/>
                </a:cxn>
                <a:cxn ang="0">
                  <a:pos x="12" y="28"/>
                </a:cxn>
                <a:cxn ang="0">
                  <a:pos x="10" y="28"/>
                </a:cxn>
                <a:cxn ang="0">
                  <a:pos x="6" y="30"/>
                </a:cxn>
                <a:cxn ang="0">
                  <a:pos x="4" y="38"/>
                </a:cxn>
                <a:cxn ang="0">
                  <a:pos x="0" y="38"/>
                </a:cxn>
                <a:cxn ang="0">
                  <a:pos x="0" y="34"/>
                </a:cxn>
                <a:cxn ang="0">
                  <a:pos x="2" y="26"/>
                </a:cxn>
                <a:cxn ang="0">
                  <a:pos x="6" y="22"/>
                </a:cxn>
                <a:cxn ang="0">
                  <a:pos x="12" y="20"/>
                </a:cxn>
                <a:cxn ang="0">
                  <a:pos x="14" y="18"/>
                </a:cxn>
                <a:cxn ang="0">
                  <a:pos x="20" y="14"/>
                </a:cxn>
                <a:cxn ang="0">
                  <a:pos x="24" y="16"/>
                </a:cxn>
                <a:cxn ang="0">
                  <a:pos x="26" y="18"/>
                </a:cxn>
                <a:cxn ang="0">
                  <a:pos x="24" y="22"/>
                </a:cxn>
                <a:cxn ang="0">
                  <a:pos x="30" y="20"/>
                </a:cxn>
                <a:cxn ang="0">
                  <a:pos x="32" y="16"/>
                </a:cxn>
                <a:cxn ang="0">
                  <a:pos x="34" y="16"/>
                </a:cxn>
                <a:cxn ang="0">
                  <a:pos x="36" y="16"/>
                </a:cxn>
                <a:cxn ang="0">
                  <a:pos x="38" y="10"/>
                </a:cxn>
                <a:cxn ang="0">
                  <a:pos x="42" y="12"/>
                </a:cxn>
                <a:cxn ang="0">
                  <a:pos x="48" y="10"/>
                </a:cxn>
                <a:cxn ang="0">
                  <a:pos x="46" y="0"/>
                </a:cxn>
                <a:cxn ang="0">
                  <a:pos x="46" y="0"/>
                </a:cxn>
              </a:cxnLst>
              <a:rect l="0" t="0" r="r" b="b"/>
              <a:pathLst>
                <a:path w="62" h="56">
                  <a:moveTo>
                    <a:pt x="46" y="0"/>
                  </a:moveTo>
                  <a:lnTo>
                    <a:pt x="48" y="0"/>
                  </a:lnTo>
                  <a:lnTo>
                    <a:pt x="58" y="8"/>
                  </a:lnTo>
                  <a:lnTo>
                    <a:pt x="58" y="12"/>
                  </a:lnTo>
                  <a:lnTo>
                    <a:pt x="56" y="16"/>
                  </a:lnTo>
                  <a:lnTo>
                    <a:pt x="58" y="16"/>
                  </a:lnTo>
                  <a:lnTo>
                    <a:pt x="62" y="30"/>
                  </a:lnTo>
                  <a:lnTo>
                    <a:pt x="62" y="34"/>
                  </a:lnTo>
                  <a:lnTo>
                    <a:pt x="58" y="40"/>
                  </a:lnTo>
                  <a:lnTo>
                    <a:pt x="58" y="46"/>
                  </a:lnTo>
                  <a:lnTo>
                    <a:pt x="56" y="44"/>
                  </a:lnTo>
                  <a:lnTo>
                    <a:pt x="56" y="36"/>
                  </a:lnTo>
                  <a:lnTo>
                    <a:pt x="52" y="32"/>
                  </a:lnTo>
                  <a:lnTo>
                    <a:pt x="50" y="32"/>
                  </a:lnTo>
                  <a:lnTo>
                    <a:pt x="48" y="38"/>
                  </a:lnTo>
                  <a:lnTo>
                    <a:pt x="46" y="42"/>
                  </a:lnTo>
                  <a:lnTo>
                    <a:pt x="50" y="48"/>
                  </a:lnTo>
                  <a:lnTo>
                    <a:pt x="48" y="56"/>
                  </a:lnTo>
                  <a:lnTo>
                    <a:pt x="46" y="54"/>
                  </a:lnTo>
                  <a:lnTo>
                    <a:pt x="44" y="50"/>
                  </a:lnTo>
                  <a:lnTo>
                    <a:pt x="40" y="52"/>
                  </a:lnTo>
                  <a:lnTo>
                    <a:pt x="32" y="48"/>
                  </a:lnTo>
                  <a:lnTo>
                    <a:pt x="30" y="46"/>
                  </a:lnTo>
                  <a:lnTo>
                    <a:pt x="28" y="36"/>
                  </a:lnTo>
                  <a:lnTo>
                    <a:pt x="30" y="30"/>
                  </a:lnTo>
                  <a:lnTo>
                    <a:pt x="24" y="26"/>
                  </a:lnTo>
                  <a:lnTo>
                    <a:pt x="22" y="26"/>
                  </a:lnTo>
                  <a:lnTo>
                    <a:pt x="20" y="30"/>
                  </a:lnTo>
                  <a:lnTo>
                    <a:pt x="16" y="30"/>
                  </a:lnTo>
                  <a:lnTo>
                    <a:pt x="16" y="28"/>
                  </a:lnTo>
                  <a:lnTo>
                    <a:pt x="14" y="32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6" y="30"/>
                  </a:lnTo>
                  <a:lnTo>
                    <a:pt x="4" y="38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6" y="22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20" y="14"/>
                  </a:lnTo>
                  <a:lnTo>
                    <a:pt x="24" y="16"/>
                  </a:lnTo>
                  <a:lnTo>
                    <a:pt x="26" y="18"/>
                  </a:lnTo>
                  <a:lnTo>
                    <a:pt x="24" y="22"/>
                  </a:lnTo>
                  <a:lnTo>
                    <a:pt x="30" y="20"/>
                  </a:lnTo>
                  <a:lnTo>
                    <a:pt x="32" y="16"/>
                  </a:lnTo>
                  <a:lnTo>
                    <a:pt x="34" y="16"/>
                  </a:lnTo>
                  <a:lnTo>
                    <a:pt x="36" y="16"/>
                  </a:lnTo>
                  <a:lnTo>
                    <a:pt x="38" y="10"/>
                  </a:lnTo>
                  <a:lnTo>
                    <a:pt x="42" y="12"/>
                  </a:lnTo>
                  <a:lnTo>
                    <a:pt x="48" y="10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9" name="Freeform 69">
              <a:extLst>
                <a:ext uri="{FF2B5EF4-FFF2-40B4-BE49-F238E27FC236}">
                  <a16:creationId xmlns:a16="http://schemas.microsoft.com/office/drawing/2014/main" id="{DE17787C-EABF-4976-B8D7-44A107E7F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963" y="4325938"/>
              <a:ext cx="952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4" y="0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0" name="Freeform 70">
              <a:extLst>
                <a:ext uri="{FF2B5EF4-FFF2-40B4-BE49-F238E27FC236}">
                  <a16:creationId xmlns:a16="http://schemas.microsoft.com/office/drawing/2014/main" id="{AE636434-5C38-496B-AB42-9BBCF6FFF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913" y="4341813"/>
              <a:ext cx="12700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8" h="2">
                  <a:moveTo>
                    <a:pt x="0" y="2"/>
                  </a:moveTo>
                  <a:lnTo>
                    <a:pt x="2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1" name="Freeform 71">
              <a:extLst>
                <a:ext uri="{FF2B5EF4-FFF2-40B4-BE49-F238E27FC236}">
                  <a16:creationId xmlns:a16="http://schemas.microsoft.com/office/drawing/2014/main" id="{A9EA5FC5-6AD8-4CCB-BE73-AEB7138AE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4357688"/>
              <a:ext cx="9525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2" name="Freeform 72">
              <a:extLst>
                <a:ext uri="{FF2B5EF4-FFF2-40B4-BE49-F238E27FC236}">
                  <a16:creationId xmlns:a16="http://schemas.microsoft.com/office/drawing/2014/main" id="{B3525B11-C0D4-470B-8DE4-CA84D98A5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963" y="4148138"/>
              <a:ext cx="3175" cy="15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3" name="Freeform 73">
              <a:extLst>
                <a:ext uri="{FF2B5EF4-FFF2-40B4-BE49-F238E27FC236}">
                  <a16:creationId xmlns:a16="http://schemas.microsoft.com/office/drawing/2014/main" id="{04FFA239-8E65-4571-AB41-FAEF3A7E4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7913" y="4179888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4" name="Freeform 74">
              <a:extLst>
                <a:ext uri="{FF2B5EF4-FFF2-40B4-BE49-F238E27FC236}">
                  <a16:creationId xmlns:a16="http://schemas.microsoft.com/office/drawing/2014/main" id="{420C6B0E-1368-45CA-9E25-8006BA647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2013" y="4306888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5" name="Rectangle 75">
              <a:extLst>
                <a:ext uri="{FF2B5EF4-FFF2-40B4-BE49-F238E27FC236}">
                  <a16:creationId xmlns:a16="http://schemas.microsoft.com/office/drawing/2014/main" id="{C8C973F4-6A93-49BC-9D12-DE0419C31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8213" y="4265613"/>
              <a:ext cx="1588" cy="1588"/>
            </a:xfrm>
            <a:prstGeom prst="rect">
              <a:avLst/>
            </a:pr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6" name="Freeform 76">
              <a:extLst>
                <a:ext uri="{FF2B5EF4-FFF2-40B4-BE49-F238E27FC236}">
                  <a16:creationId xmlns:a16="http://schemas.microsoft.com/office/drawing/2014/main" id="{D3781657-58D2-413E-BC27-20C1E4C4C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3663" y="4319588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7" name="Freeform 77">
              <a:extLst>
                <a:ext uri="{FF2B5EF4-FFF2-40B4-BE49-F238E27FC236}">
                  <a16:creationId xmlns:a16="http://schemas.microsoft.com/office/drawing/2014/main" id="{DD79B1AD-9955-46EA-B751-4BD7713C5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5263" y="4354513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8" name="Freeform 78">
              <a:extLst>
                <a:ext uri="{FF2B5EF4-FFF2-40B4-BE49-F238E27FC236}">
                  <a16:creationId xmlns:a16="http://schemas.microsoft.com/office/drawing/2014/main" id="{6B9DC96B-98B2-46CA-BEFC-A89D1C7C8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8" y="4510088"/>
              <a:ext cx="952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0"/>
                </a:cxn>
                <a:cxn ang="0">
                  <a:pos x="6" y="4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6" y="0"/>
                  </a:lnTo>
                  <a:lnTo>
                    <a:pt x="6" y="4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9" name="Freeform 79">
              <a:extLst>
                <a:ext uri="{FF2B5EF4-FFF2-40B4-BE49-F238E27FC236}">
                  <a16:creationId xmlns:a16="http://schemas.microsoft.com/office/drawing/2014/main" id="{E6645C32-12B5-43C1-9087-9A4800ED8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688" y="4497388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0" name="Freeform 80">
              <a:extLst>
                <a:ext uri="{FF2B5EF4-FFF2-40B4-BE49-F238E27FC236}">
                  <a16:creationId xmlns:a16="http://schemas.microsoft.com/office/drawing/2014/main" id="{45155820-3B96-4CFE-AAE0-F8D4D625C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2213" y="4519613"/>
              <a:ext cx="952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6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4" y="0"/>
                  </a:lnTo>
                  <a:lnTo>
                    <a:pt x="6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1" name="Freeform 81">
              <a:extLst>
                <a:ext uri="{FF2B5EF4-FFF2-40B4-BE49-F238E27FC236}">
                  <a16:creationId xmlns:a16="http://schemas.microsoft.com/office/drawing/2014/main" id="{39289BFE-EEB9-4E7F-ADC5-A5876BE53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8088" y="4525963"/>
              <a:ext cx="50800" cy="44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6"/>
                </a:cxn>
                <a:cxn ang="0">
                  <a:pos x="16" y="8"/>
                </a:cxn>
                <a:cxn ang="0">
                  <a:pos x="26" y="16"/>
                </a:cxn>
                <a:cxn ang="0">
                  <a:pos x="30" y="16"/>
                </a:cxn>
                <a:cxn ang="0">
                  <a:pos x="32" y="22"/>
                </a:cxn>
                <a:cxn ang="0">
                  <a:pos x="30" y="28"/>
                </a:cxn>
                <a:cxn ang="0">
                  <a:pos x="28" y="28"/>
                </a:cxn>
                <a:cxn ang="0">
                  <a:pos x="24" y="16"/>
                </a:cxn>
                <a:cxn ang="0">
                  <a:pos x="22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2" h="28">
                  <a:moveTo>
                    <a:pt x="0" y="0"/>
                  </a:moveTo>
                  <a:lnTo>
                    <a:pt x="14" y="6"/>
                  </a:lnTo>
                  <a:lnTo>
                    <a:pt x="16" y="8"/>
                  </a:lnTo>
                  <a:lnTo>
                    <a:pt x="26" y="16"/>
                  </a:lnTo>
                  <a:lnTo>
                    <a:pt x="30" y="16"/>
                  </a:lnTo>
                  <a:lnTo>
                    <a:pt x="32" y="22"/>
                  </a:lnTo>
                  <a:lnTo>
                    <a:pt x="30" y="28"/>
                  </a:lnTo>
                  <a:lnTo>
                    <a:pt x="28" y="28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2" name="Freeform 82">
              <a:extLst>
                <a:ext uri="{FF2B5EF4-FFF2-40B4-BE49-F238E27FC236}">
                  <a16:creationId xmlns:a16="http://schemas.microsoft.com/office/drawing/2014/main" id="{5E2CF74C-8CFC-4AB5-B030-1A3C39D49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713" y="4579938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3" name="Freeform 83">
              <a:extLst>
                <a:ext uri="{FF2B5EF4-FFF2-40B4-BE49-F238E27FC236}">
                  <a16:creationId xmlns:a16="http://schemas.microsoft.com/office/drawing/2014/main" id="{3B5273FB-7E58-4405-BB6D-8D7F2D999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4588" y="4586288"/>
              <a:ext cx="635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4" y="0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" name="Freeform 84">
              <a:extLst>
                <a:ext uri="{FF2B5EF4-FFF2-40B4-BE49-F238E27FC236}">
                  <a16:creationId xmlns:a16="http://schemas.microsoft.com/office/drawing/2014/main" id="{78003F5F-5821-4E7F-B746-E2D975D87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113" y="4557713"/>
              <a:ext cx="88900" cy="44450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2" y="16"/>
                </a:cxn>
                <a:cxn ang="0">
                  <a:pos x="14" y="18"/>
                </a:cxn>
                <a:cxn ang="0">
                  <a:pos x="20" y="18"/>
                </a:cxn>
                <a:cxn ang="0">
                  <a:pos x="22" y="16"/>
                </a:cxn>
                <a:cxn ang="0">
                  <a:pos x="24" y="12"/>
                </a:cxn>
                <a:cxn ang="0">
                  <a:pos x="24" y="16"/>
                </a:cxn>
                <a:cxn ang="0">
                  <a:pos x="34" y="18"/>
                </a:cxn>
                <a:cxn ang="0">
                  <a:pos x="40" y="12"/>
                </a:cxn>
                <a:cxn ang="0">
                  <a:pos x="46" y="8"/>
                </a:cxn>
                <a:cxn ang="0">
                  <a:pos x="44" y="0"/>
                </a:cxn>
                <a:cxn ang="0">
                  <a:pos x="52" y="0"/>
                </a:cxn>
                <a:cxn ang="0">
                  <a:pos x="56" y="4"/>
                </a:cxn>
                <a:cxn ang="0">
                  <a:pos x="54" y="8"/>
                </a:cxn>
                <a:cxn ang="0">
                  <a:pos x="52" y="10"/>
                </a:cxn>
                <a:cxn ang="0">
                  <a:pos x="52" y="14"/>
                </a:cxn>
                <a:cxn ang="0">
                  <a:pos x="50" y="18"/>
                </a:cxn>
                <a:cxn ang="0">
                  <a:pos x="46" y="18"/>
                </a:cxn>
                <a:cxn ang="0">
                  <a:pos x="42" y="24"/>
                </a:cxn>
                <a:cxn ang="0">
                  <a:pos x="34" y="28"/>
                </a:cxn>
                <a:cxn ang="0">
                  <a:pos x="20" y="28"/>
                </a:cxn>
                <a:cxn ang="0">
                  <a:pos x="16" y="26"/>
                </a:cxn>
                <a:cxn ang="0">
                  <a:pos x="12" y="26"/>
                </a:cxn>
                <a:cxn ang="0">
                  <a:pos x="4" y="22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56" h="28">
                  <a:moveTo>
                    <a:pt x="0" y="18"/>
                  </a:moveTo>
                  <a:lnTo>
                    <a:pt x="2" y="16"/>
                  </a:lnTo>
                  <a:lnTo>
                    <a:pt x="14" y="18"/>
                  </a:lnTo>
                  <a:lnTo>
                    <a:pt x="20" y="18"/>
                  </a:lnTo>
                  <a:lnTo>
                    <a:pt x="22" y="16"/>
                  </a:lnTo>
                  <a:lnTo>
                    <a:pt x="24" y="12"/>
                  </a:lnTo>
                  <a:lnTo>
                    <a:pt x="24" y="16"/>
                  </a:lnTo>
                  <a:lnTo>
                    <a:pt x="34" y="18"/>
                  </a:lnTo>
                  <a:lnTo>
                    <a:pt x="40" y="12"/>
                  </a:lnTo>
                  <a:lnTo>
                    <a:pt x="46" y="8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56" y="4"/>
                  </a:lnTo>
                  <a:lnTo>
                    <a:pt x="54" y="8"/>
                  </a:lnTo>
                  <a:lnTo>
                    <a:pt x="52" y="10"/>
                  </a:lnTo>
                  <a:lnTo>
                    <a:pt x="52" y="14"/>
                  </a:lnTo>
                  <a:lnTo>
                    <a:pt x="50" y="18"/>
                  </a:lnTo>
                  <a:lnTo>
                    <a:pt x="46" y="18"/>
                  </a:lnTo>
                  <a:lnTo>
                    <a:pt x="42" y="24"/>
                  </a:lnTo>
                  <a:lnTo>
                    <a:pt x="34" y="28"/>
                  </a:lnTo>
                  <a:lnTo>
                    <a:pt x="20" y="28"/>
                  </a:lnTo>
                  <a:lnTo>
                    <a:pt x="16" y="26"/>
                  </a:lnTo>
                  <a:lnTo>
                    <a:pt x="12" y="26"/>
                  </a:lnTo>
                  <a:lnTo>
                    <a:pt x="4" y="22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5" name="Freeform 85">
              <a:extLst>
                <a:ext uri="{FF2B5EF4-FFF2-40B4-BE49-F238E27FC236}">
                  <a16:creationId xmlns:a16="http://schemas.microsoft.com/office/drawing/2014/main" id="{BB92E806-1B86-49C4-ACC6-352844990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7463" y="4573588"/>
              <a:ext cx="317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6" name="Freeform 86">
              <a:extLst>
                <a:ext uri="{FF2B5EF4-FFF2-40B4-BE49-F238E27FC236}">
                  <a16:creationId xmlns:a16="http://schemas.microsoft.com/office/drawing/2014/main" id="{7DCC9340-9436-4CCB-BAB1-051161AFD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0638" y="4583113"/>
              <a:ext cx="25400" cy="317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16" y="14"/>
                </a:cxn>
                <a:cxn ang="0">
                  <a:pos x="16" y="18"/>
                </a:cxn>
                <a:cxn ang="0">
                  <a:pos x="12" y="20"/>
                </a:cxn>
                <a:cxn ang="0">
                  <a:pos x="8" y="16"/>
                </a:cxn>
                <a:cxn ang="0">
                  <a:pos x="6" y="12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6" h="20">
                  <a:moveTo>
                    <a:pt x="0" y="0"/>
                  </a:moveTo>
                  <a:lnTo>
                    <a:pt x="4" y="0"/>
                  </a:lnTo>
                  <a:lnTo>
                    <a:pt x="16" y="14"/>
                  </a:lnTo>
                  <a:lnTo>
                    <a:pt x="16" y="18"/>
                  </a:lnTo>
                  <a:lnTo>
                    <a:pt x="12" y="20"/>
                  </a:lnTo>
                  <a:lnTo>
                    <a:pt x="8" y="16"/>
                  </a:lnTo>
                  <a:lnTo>
                    <a:pt x="6" y="12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7" name="Freeform 87">
              <a:extLst>
                <a:ext uri="{FF2B5EF4-FFF2-40B4-BE49-F238E27FC236}">
                  <a16:creationId xmlns:a16="http://schemas.microsoft.com/office/drawing/2014/main" id="{99EB5DC6-47E3-45E8-98CD-A628855EB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8738" y="4608513"/>
              <a:ext cx="22225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"/>
                </a:cxn>
                <a:cxn ang="0">
                  <a:pos x="14" y="10"/>
                </a:cxn>
                <a:cxn ang="0">
                  <a:pos x="6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6" y="2"/>
                  </a:lnTo>
                  <a:lnTo>
                    <a:pt x="14" y="10"/>
                  </a:lnTo>
                  <a:lnTo>
                    <a:pt x="6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8" name="Freeform 88">
              <a:extLst>
                <a:ext uri="{FF2B5EF4-FFF2-40B4-BE49-F238E27FC236}">
                  <a16:creationId xmlns:a16="http://schemas.microsoft.com/office/drawing/2014/main" id="{17512DC8-1C49-4AC3-8587-58D2F3002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8738" y="4627563"/>
              <a:ext cx="6350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4" y="2"/>
                  </a:lnTo>
                  <a:lnTo>
                    <a:pt x="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9" name="Freeform 89">
              <a:extLst>
                <a:ext uri="{FF2B5EF4-FFF2-40B4-BE49-F238E27FC236}">
                  <a16:creationId xmlns:a16="http://schemas.microsoft.com/office/drawing/2014/main" id="{8028FA7F-1696-497C-8860-B3E3AADAD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263" y="4633913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0" name="Freeform 90">
              <a:extLst>
                <a:ext uri="{FF2B5EF4-FFF2-40B4-BE49-F238E27FC236}">
                  <a16:creationId xmlns:a16="http://schemas.microsoft.com/office/drawing/2014/main" id="{6EBADCB0-CFF6-429F-8C94-2961D12F5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613" y="4637088"/>
              <a:ext cx="12700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8" y="4"/>
                </a:cxn>
                <a:cxn ang="0">
                  <a:pos x="8" y="8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8" y="4"/>
                  </a:lnTo>
                  <a:lnTo>
                    <a:pt x="8" y="8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1" name="Freeform 91">
              <a:extLst>
                <a:ext uri="{FF2B5EF4-FFF2-40B4-BE49-F238E27FC236}">
                  <a16:creationId xmlns:a16="http://schemas.microsoft.com/office/drawing/2014/main" id="{2B7392DE-9BFF-4680-A708-C0458CDDD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613" y="4646613"/>
              <a:ext cx="3175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2" name="Freeform 92">
              <a:extLst>
                <a:ext uri="{FF2B5EF4-FFF2-40B4-BE49-F238E27FC236}">
                  <a16:creationId xmlns:a16="http://schemas.microsoft.com/office/drawing/2014/main" id="{6C49E8FB-6C8B-469A-AEE4-40C40FEBA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0488" y="4649788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3" name="Freeform 93">
              <a:extLst>
                <a:ext uri="{FF2B5EF4-FFF2-40B4-BE49-F238E27FC236}">
                  <a16:creationId xmlns:a16="http://schemas.microsoft.com/office/drawing/2014/main" id="{FBF457A7-5AF6-4E03-8053-E87EA0FDA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3188" y="4627563"/>
              <a:ext cx="25400" cy="19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8"/>
                </a:cxn>
                <a:cxn ang="0">
                  <a:pos x="16" y="12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6" h="12">
                  <a:moveTo>
                    <a:pt x="0" y="0"/>
                  </a:moveTo>
                  <a:lnTo>
                    <a:pt x="14" y="8"/>
                  </a:lnTo>
                  <a:lnTo>
                    <a:pt x="16" y="12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4" name="Freeform 94">
              <a:extLst>
                <a:ext uri="{FF2B5EF4-FFF2-40B4-BE49-F238E27FC236}">
                  <a16:creationId xmlns:a16="http://schemas.microsoft.com/office/drawing/2014/main" id="{3F9EDDE6-2BCF-4580-B6B9-9F6F98B23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7638" y="4646613"/>
              <a:ext cx="19050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4" y="6"/>
                </a:cxn>
                <a:cxn ang="0">
                  <a:pos x="8" y="10"/>
                </a:cxn>
                <a:cxn ang="0">
                  <a:pos x="8" y="12"/>
                </a:cxn>
                <a:cxn ang="0">
                  <a:pos x="10" y="12"/>
                </a:cxn>
                <a:cxn ang="0">
                  <a:pos x="12" y="16"/>
                </a:cxn>
                <a:cxn ang="0">
                  <a:pos x="4" y="1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16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4" y="6"/>
                  </a:lnTo>
                  <a:lnTo>
                    <a:pt x="8" y="10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2" y="16"/>
                  </a:lnTo>
                  <a:lnTo>
                    <a:pt x="4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5" name="Freeform 95">
              <a:extLst>
                <a:ext uri="{FF2B5EF4-FFF2-40B4-BE49-F238E27FC236}">
                  <a16:creationId xmlns:a16="http://schemas.microsoft.com/office/drawing/2014/main" id="{7E14DDF0-948C-482C-BF7E-226D68EE9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113" y="4659313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6" name="Freeform 96">
              <a:extLst>
                <a:ext uri="{FF2B5EF4-FFF2-40B4-BE49-F238E27FC236}">
                  <a16:creationId xmlns:a16="http://schemas.microsoft.com/office/drawing/2014/main" id="{837798C1-2F70-4FD6-A921-0A3BA48B2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5413" y="4665663"/>
              <a:ext cx="2540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2"/>
                </a:cxn>
                <a:cxn ang="0">
                  <a:pos x="16" y="6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4" y="8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6" h="8">
                  <a:moveTo>
                    <a:pt x="0" y="0"/>
                  </a:moveTo>
                  <a:lnTo>
                    <a:pt x="10" y="2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4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7" name="Freeform 97">
              <a:extLst>
                <a:ext uri="{FF2B5EF4-FFF2-40B4-BE49-F238E27FC236}">
                  <a16:creationId xmlns:a16="http://schemas.microsoft.com/office/drawing/2014/main" id="{74B7947F-95F0-4344-B3FD-1DB78E692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513" y="4684713"/>
              <a:ext cx="1905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4"/>
                </a:cxn>
                <a:cxn ang="0">
                  <a:pos x="12" y="8"/>
                </a:cxn>
                <a:cxn ang="0">
                  <a:pos x="12" y="10"/>
                </a:cxn>
                <a:cxn ang="0">
                  <a:pos x="6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10">
                  <a:moveTo>
                    <a:pt x="0" y="0"/>
                  </a:moveTo>
                  <a:lnTo>
                    <a:pt x="8" y="4"/>
                  </a:lnTo>
                  <a:lnTo>
                    <a:pt x="12" y="8"/>
                  </a:lnTo>
                  <a:lnTo>
                    <a:pt x="12" y="10"/>
                  </a:lnTo>
                  <a:lnTo>
                    <a:pt x="6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8" name="Freeform 98">
              <a:extLst>
                <a:ext uri="{FF2B5EF4-FFF2-40B4-BE49-F238E27FC236}">
                  <a16:creationId xmlns:a16="http://schemas.microsoft.com/office/drawing/2014/main" id="{C7EDFC71-E545-426D-BF63-452CB1060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188" y="4659313"/>
              <a:ext cx="635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9" name="Freeform 99">
              <a:extLst>
                <a:ext uri="{FF2B5EF4-FFF2-40B4-BE49-F238E27FC236}">
                  <a16:creationId xmlns:a16="http://schemas.microsoft.com/office/drawing/2014/main" id="{9FAABFB8-2FA9-4643-BC4B-52308576B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1738" y="4665663"/>
              <a:ext cx="9525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"/>
                </a:cxn>
                <a:cxn ang="0">
                  <a:pos x="6" y="6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6" y="2"/>
                  </a:lnTo>
                  <a:lnTo>
                    <a:pt x="6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0" name="Freeform 100">
              <a:extLst>
                <a:ext uri="{FF2B5EF4-FFF2-40B4-BE49-F238E27FC236}">
                  <a16:creationId xmlns:a16="http://schemas.microsoft.com/office/drawing/2014/main" id="{9891CB55-7C28-41DA-9B63-3017BEC82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8088" y="4675188"/>
              <a:ext cx="9525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6" y="4"/>
                </a:cxn>
                <a:cxn ang="0">
                  <a:pos x="6" y="6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2" y="2"/>
                  </a:lnTo>
                  <a:lnTo>
                    <a:pt x="6" y="4"/>
                  </a:lnTo>
                  <a:lnTo>
                    <a:pt x="6" y="6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1" name="Freeform 101">
              <a:extLst>
                <a:ext uri="{FF2B5EF4-FFF2-40B4-BE49-F238E27FC236}">
                  <a16:creationId xmlns:a16="http://schemas.microsoft.com/office/drawing/2014/main" id="{149DC26E-D084-47CF-A3D2-D35E64CF8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1063" y="4484688"/>
              <a:ext cx="15875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10" y="6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6">
                  <a:moveTo>
                    <a:pt x="0" y="0"/>
                  </a:moveTo>
                  <a:lnTo>
                    <a:pt x="4" y="0"/>
                  </a:lnTo>
                  <a:lnTo>
                    <a:pt x="10" y="6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2" name="Freeform 102">
              <a:extLst>
                <a:ext uri="{FF2B5EF4-FFF2-40B4-BE49-F238E27FC236}">
                  <a16:creationId xmlns:a16="http://schemas.microsoft.com/office/drawing/2014/main" id="{77988036-931F-4235-8D7F-FC0BA83E2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238" y="4503738"/>
              <a:ext cx="2540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0"/>
                </a:cxn>
                <a:cxn ang="0">
                  <a:pos x="16" y="2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lnTo>
                    <a:pt x="14" y="0"/>
                  </a:lnTo>
                  <a:lnTo>
                    <a:pt x="16" y="2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3" name="Freeform 103">
              <a:extLst>
                <a:ext uri="{FF2B5EF4-FFF2-40B4-BE49-F238E27FC236}">
                  <a16:creationId xmlns:a16="http://schemas.microsoft.com/office/drawing/2014/main" id="{E9BB09D0-2C7A-4009-95C5-8708D45BC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9938" y="4468813"/>
              <a:ext cx="19050" cy="952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6" y="0"/>
                </a:cxn>
                <a:cxn ang="0">
                  <a:pos x="12" y="4"/>
                </a:cxn>
                <a:cxn ang="0">
                  <a:pos x="8" y="6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12" h="6">
                  <a:moveTo>
                    <a:pt x="2" y="2"/>
                  </a:moveTo>
                  <a:lnTo>
                    <a:pt x="6" y="0"/>
                  </a:lnTo>
                  <a:lnTo>
                    <a:pt x="12" y="4"/>
                  </a:lnTo>
                  <a:lnTo>
                    <a:pt x="8" y="6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4" name="Freeform 104">
              <a:extLst>
                <a:ext uri="{FF2B5EF4-FFF2-40B4-BE49-F238E27FC236}">
                  <a16:creationId xmlns:a16="http://schemas.microsoft.com/office/drawing/2014/main" id="{69E51C54-53DB-4172-9586-068260931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0413" y="4503738"/>
              <a:ext cx="12700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6" y="0"/>
                </a:cxn>
                <a:cxn ang="0">
                  <a:pos x="8" y="4"/>
                </a:cxn>
                <a:cxn ang="0">
                  <a:pos x="2" y="6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lnTo>
                    <a:pt x="6" y="0"/>
                  </a:lnTo>
                  <a:lnTo>
                    <a:pt x="8" y="4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5" name="Freeform 105">
              <a:extLst>
                <a:ext uri="{FF2B5EF4-FFF2-40B4-BE49-F238E27FC236}">
                  <a16:creationId xmlns:a16="http://schemas.microsoft.com/office/drawing/2014/main" id="{045D9B42-A9D5-4A2D-8617-1D95D7A5F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9138" y="4529138"/>
              <a:ext cx="63500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18" y="0"/>
                </a:cxn>
                <a:cxn ang="0">
                  <a:pos x="22" y="0"/>
                </a:cxn>
                <a:cxn ang="0">
                  <a:pos x="26" y="2"/>
                </a:cxn>
                <a:cxn ang="0">
                  <a:pos x="34" y="2"/>
                </a:cxn>
                <a:cxn ang="0">
                  <a:pos x="38" y="8"/>
                </a:cxn>
                <a:cxn ang="0">
                  <a:pos x="40" y="8"/>
                </a:cxn>
                <a:cxn ang="0">
                  <a:pos x="40" y="12"/>
                </a:cxn>
                <a:cxn ang="0">
                  <a:pos x="38" y="14"/>
                </a:cxn>
                <a:cxn ang="0">
                  <a:pos x="24" y="6"/>
                </a:cxn>
                <a:cxn ang="0">
                  <a:pos x="18" y="8"/>
                </a:cxn>
                <a:cxn ang="0">
                  <a:pos x="14" y="6"/>
                </a:cxn>
                <a:cxn ang="0">
                  <a:pos x="8" y="8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40" h="14">
                  <a:moveTo>
                    <a:pt x="0" y="8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34" y="2"/>
                  </a:lnTo>
                  <a:lnTo>
                    <a:pt x="38" y="8"/>
                  </a:lnTo>
                  <a:lnTo>
                    <a:pt x="40" y="8"/>
                  </a:lnTo>
                  <a:lnTo>
                    <a:pt x="40" y="12"/>
                  </a:lnTo>
                  <a:lnTo>
                    <a:pt x="38" y="14"/>
                  </a:lnTo>
                  <a:lnTo>
                    <a:pt x="24" y="6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8" y="8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6" name="Freeform 106">
              <a:extLst>
                <a:ext uri="{FF2B5EF4-FFF2-40B4-BE49-F238E27FC236}">
                  <a16:creationId xmlns:a16="http://schemas.microsoft.com/office/drawing/2014/main" id="{EE53D7D6-989E-4435-BAF5-6ED881350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7088" y="4583113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7" name="Freeform 107">
              <a:extLst>
                <a:ext uri="{FF2B5EF4-FFF2-40B4-BE49-F238E27FC236}">
                  <a16:creationId xmlns:a16="http://schemas.microsoft.com/office/drawing/2014/main" id="{D4716196-3C94-4ADA-811F-6221DB828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5663" y="4583113"/>
              <a:ext cx="9525" cy="190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6" y="4"/>
                </a:cxn>
                <a:cxn ang="0">
                  <a:pos x="4" y="12"/>
                </a:cxn>
                <a:cxn ang="0">
                  <a:pos x="0" y="10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6" h="12">
                  <a:moveTo>
                    <a:pt x="0" y="6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6" y="4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A6A3E37F-A3DF-42D6-8ABF-63D63C798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313" y="4602163"/>
              <a:ext cx="9525" cy="127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6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6" h="8">
                  <a:moveTo>
                    <a:pt x="2" y="0"/>
                  </a:moveTo>
                  <a:lnTo>
                    <a:pt x="6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74368B05-9505-4953-B3AB-6D2CBA081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8988" y="4621213"/>
              <a:ext cx="9525" cy="19050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6" h="12">
                  <a:moveTo>
                    <a:pt x="0" y="8"/>
                  </a:moveTo>
                  <a:lnTo>
                    <a:pt x="0" y="8"/>
                  </a:lnTo>
                  <a:lnTo>
                    <a:pt x="0" y="4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A5500F1-517E-4393-A6AC-95F40C9C1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7238" y="4633913"/>
              <a:ext cx="317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4">
                  <a:moveTo>
                    <a:pt x="0" y="2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1" name="Rectangle 111">
              <a:extLst>
                <a:ext uri="{FF2B5EF4-FFF2-40B4-BE49-F238E27FC236}">
                  <a16:creationId xmlns:a16="http://schemas.microsoft.com/office/drawing/2014/main" id="{BD833088-199F-40F1-986C-6DAA81445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5013" y="4621213"/>
              <a:ext cx="1588" cy="1588"/>
            </a:xfrm>
            <a:prstGeom prst="rect">
              <a:avLst/>
            </a:pr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8BD0FA07-1C0A-4196-86F7-3B7F79A5C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688" y="4627563"/>
              <a:ext cx="22225" cy="127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4" y="4"/>
                </a:cxn>
                <a:cxn ang="0">
                  <a:pos x="1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4" h="8">
                  <a:moveTo>
                    <a:pt x="2" y="8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5E88C112-9BE8-4713-8CF9-E0508BB9C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4646613"/>
              <a:ext cx="76200" cy="41275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20" y="18"/>
                </a:cxn>
                <a:cxn ang="0">
                  <a:pos x="14" y="22"/>
                </a:cxn>
                <a:cxn ang="0">
                  <a:pos x="6" y="26"/>
                </a:cxn>
                <a:cxn ang="0">
                  <a:pos x="2" y="26"/>
                </a:cxn>
                <a:cxn ang="0">
                  <a:pos x="0" y="26"/>
                </a:cxn>
                <a:cxn ang="0">
                  <a:pos x="2" y="24"/>
                </a:cxn>
                <a:cxn ang="0">
                  <a:pos x="2" y="16"/>
                </a:cxn>
                <a:cxn ang="0">
                  <a:pos x="4" y="14"/>
                </a:cxn>
                <a:cxn ang="0">
                  <a:pos x="16" y="10"/>
                </a:cxn>
                <a:cxn ang="0">
                  <a:pos x="20" y="4"/>
                </a:cxn>
                <a:cxn ang="0">
                  <a:pos x="46" y="0"/>
                </a:cxn>
                <a:cxn ang="0">
                  <a:pos x="48" y="0"/>
                </a:cxn>
                <a:cxn ang="0">
                  <a:pos x="48" y="4"/>
                </a:cxn>
                <a:cxn ang="0">
                  <a:pos x="26" y="12"/>
                </a:cxn>
                <a:cxn ang="0">
                  <a:pos x="22" y="14"/>
                </a:cxn>
                <a:cxn ang="0">
                  <a:pos x="20" y="14"/>
                </a:cxn>
                <a:cxn ang="0">
                  <a:pos x="20" y="14"/>
                </a:cxn>
              </a:cxnLst>
              <a:rect l="0" t="0" r="r" b="b"/>
              <a:pathLst>
                <a:path w="48" h="26">
                  <a:moveTo>
                    <a:pt x="20" y="14"/>
                  </a:moveTo>
                  <a:lnTo>
                    <a:pt x="20" y="18"/>
                  </a:lnTo>
                  <a:lnTo>
                    <a:pt x="14" y="22"/>
                  </a:lnTo>
                  <a:lnTo>
                    <a:pt x="6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2" y="24"/>
                  </a:lnTo>
                  <a:lnTo>
                    <a:pt x="2" y="16"/>
                  </a:lnTo>
                  <a:lnTo>
                    <a:pt x="4" y="14"/>
                  </a:lnTo>
                  <a:lnTo>
                    <a:pt x="16" y="10"/>
                  </a:lnTo>
                  <a:lnTo>
                    <a:pt x="20" y="4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8" y="4"/>
                  </a:lnTo>
                  <a:lnTo>
                    <a:pt x="26" y="12"/>
                  </a:lnTo>
                  <a:lnTo>
                    <a:pt x="22" y="14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01C9135F-93AC-44AE-9117-35BE5AEB0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188" y="4691063"/>
              <a:ext cx="12700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2" y="4"/>
                </a:cxn>
                <a:cxn ang="0">
                  <a:pos x="8" y="0"/>
                </a:cxn>
                <a:cxn ang="0">
                  <a:pos x="6" y="4"/>
                </a:cxn>
                <a:cxn ang="0">
                  <a:pos x="4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lnTo>
                    <a:pt x="2" y="4"/>
                  </a:lnTo>
                  <a:lnTo>
                    <a:pt x="8" y="0"/>
                  </a:lnTo>
                  <a:lnTo>
                    <a:pt x="6" y="4"/>
                  </a:lnTo>
                  <a:lnTo>
                    <a:pt x="4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8311BEF9-672E-4922-BFF1-B048099C8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6113" y="4640263"/>
              <a:ext cx="1270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6" y="4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8" h="4">
                  <a:moveTo>
                    <a:pt x="0" y="2"/>
                  </a:moveTo>
                  <a:lnTo>
                    <a:pt x="8" y="0"/>
                  </a:lnTo>
                  <a:lnTo>
                    <a:pt x="8" y="2"/>
                  </a:lnTo>
                  <a:lnTo>
                    <a:pt x="6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6EF4F8C9-EFD6-4F01-943D-F28CBCB12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6588" y="4643438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7" name="Freeform 117">
              <a:extLst>
                <a:ext uri="{FF2B5EF4-FFF2-40B4-BE49-F238E27FC236}">
                  <a16:creationId xmlns:a16="http://schemas.microsoft.com/office/drawing/2014/main" id="{ACCB6DC4-64CE-4951-8200-8FEBACA9F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0713" y="4643438"/>
              <a:ext cx="12700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5DCF993F-8D85-45F2-AA64-9802A329B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4640263"/>
              <a:ext cx="66675" cy="190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10" y="2"/>
                </a:cxn>
                <a:cxn ang="0">
                  <a:pos x="18" y="4"/>
                </a:cxn>
                <a:cxn ang="0">
                  <a:pos x="22" y="6"/>
                </a:cxn>
                <a:cxn ang="0">
                  <a:pos x="30" y="4"/>
                </a:cxn>
                <a:cxn ang="0">
                  <a:pos x="34" y="6"/>
                </a:cxn>
                <a:cxn ang="0">
                  <a:pos x="42" y="2"/>
                </a:cxn>
                <a:cxn ang="0">
                  <a:pos x="40" y="0"/>
                </a:cxn>
                <a:cxn ang="0">
                  <a:pos x="42" y="4"/>
                </a:cxn>
                <a:cxn ang="0">
                  <a:pos x="36" y="8"/>
                </a:cxn>
                <a:cxn ang="0">
                  <a:pos x="18" y="12"/>
                </a:cxn>
                <a:cxn ang="0">
                  <a:pos x="10" y="10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42" h="12">
                  <a:moveTo>
                    <a:pt x="2" y="4"/>
                  </a:moveTo>
                  <a:lnTo>
                    <a:pt x="10" y="2"/>
                  </a:lnTo>
                  <a:lnTo>
                    <a:pt x="18" y="4"/>
                  </a:lnTo>
                  <a:lnTo>
                    <a:pt x="22" y="6"/>
                  </a:lnTo>
                  <a:lnTo>
                    <a:pt x="30" y="4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40" y="0"/>
                  </a:lnTo>
                  <a:lnTo>
                    <a:pt x="42" y="4"/>
                  </a:lnTo>
                  <a:lnTo>
                    <a:pt x="36" y="8"/>
                  </a:lnTo>
                  <a:lnTo>
                    <a:pt x="18" y="12"/>
                  </a:lnTo>
                  <a:lnTo>
                    <a:pt x="1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5197AE11-02F8-4179-8859-14F7FCA52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1813" y="4665663"/>
              <a:ext cx="38100" cy="222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20" y="6"/>
                </a:cxn>
                <a:cxn ang="0">
                  <a:pos x="24" y="12"/>
                </a:cxn>
                <a:cxn ang="0">
                  <a:pos x="20" y="14"/>
                </a:cxn>
                <a:cxn ang="0">
                  <a:pos x="16" y="14"/>
                </a:cxn>
                <a:cxn ang="0">
                  <a:pos x="8" y="6"/>
                </a:cxn>
                <a:cxn ang="0">
                  <a:pos x="2" y="6"/>
                </a:cxn>
                <a:cxn ang="0">
                  <a:pos x="0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24" h="14">
                  <a:moveTo>
                    <a:pt x="12" y="0"/>
                  </a:moveTo>
                  <a:lnTo>
                    <a:pt x="20" y="6"/>
                  </a:lnTo>
                  <a:lnTo>
                    <a:pt x="24" y="12"/>
                  </a:lnTo>
                  <a:lnTo>
                    <a:pt x="20" y="14"/>
                  </a:lnTo>
                  <a:lnTo>
                    <a:pt x="16" y="14"/>
                  </a:lnTo>
                  <a:lnTo>
                    <a:pt x="8" y="6"/>
                  </a:lnTo>
                  <a:lnTo>
                    <a:pt x="2" y="6"/>
                  </a:lnTo>
                  <a:lnTo>
                    <a:pt x="0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0" name="Freeform 120">
              <a:extLst>
                <a:ext uri="{FF2B5EF4-FFF2-40B4-BE49-F238E27FC236}">
                  <a16:creationId xmlns:a16="http://schemas.microsoft.com/office/drawing/2014/main" id="{09DA207A-8291-47CA-A915-32D6821BD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4188" y="4640263"/>
              <a:ext cx="50800" cy="22225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10" y="4"/>
                </a:cxn>
                <a:cxn ang="0">
                  <a:pos x="14" y="8"/>
                </a:cxn>
                <a:cxn ang="0">
                  <a:pos x="18" y="6"/>
                </a:cxn>
                <a:cxn ang="0">
                  <a:pos x="14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8" y="4"/>
                </a:cxn>
                <a:cxn ang="0">
                  <a:pos x="24" y="2"/>
                </a:cxn>
                <a:cxn ang="0">
                  <a:pos x="24" y="6"/>
                </a:cxn>
                <a:cxn ang="0">
                  <a:pos x="28" y="2"/>
                </a:cxn>
                <a:cxn ang="0">
                  <a:pos x="32" y="8"/>
                </a:cxn>
                <a:cxn ang="0">
                  <a:pos x="28" y="8"/>
                </a:cxn>
                <a:cxn ang="0">
                  <a:pos x="28" y="10"/>
                </a:cxn>
                <a:cxn ang="0">
                  <a:pos x="24" y="10"/>
                </a:cxn>
                <a:cxn ang="0">
                  <a:pos x="22" y="8"/>
                </a:cxn>
                <a:cxn ang="0">
                  <a:pos x="12" y="12"/>
                </a:cxn>
                <a:cxn ang="0">
                  <a:pos x="2" y="14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32" h="14">
                  <a:moveTo>
                    <a:pt x="4" y="4"/>
                  </a:moveTo>
                  <a:lnTo>
                    <a:pt x="10" y="4"/>
                  </a:lnTo>
                  <a:lnTo>
                    <a:pt x="14" y="8"/>
                  </a:lnTo>
                  <a:lnTo>
                    <a:pt x="18" y="6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24" y="2"/>
                  </a:lnTo>
                  <a:lnTo>
                    <a:pt x="24" y="6"/>
                  </a:lnTo>
                  <a:lnTo>
                    <a:pt x="28" y="2"/>
                  </a:lnTo>
                  <a:lnTo>
                    <a:pt x="32" y="8"/>
                  </a:lnTo>
                  <a:lnTo>
                    <a:pt x="28" y="8"/>
                  </a:lnTo>
                  <a:lnTo>
                    <a:pt x="28" y="10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12" y="12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1" name="Freeform 121">
              <a:extLst>
                <a:ext uri="{FF2B5EF4-FFF2-40B4-BE49-F238E27FC236}">
                  <a16:creationId xmlns:a16="http://schemas.microsoft.com/office/drawing/2014/main" id="{48B9536F-82AD-4E67-8A99-D7D81F908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5138" y="4643438"/>
              <a:ext cx="15875" cy="12700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6" y="0"/>
                </a:cxn>
                <a:cxn ang="0">
                  <a:pos x="10" y="0"/>
                </a:cxn>
                <a:cxn ang="0">
                  <a:pos x="10" y="8"/>
                </a:cxn>
                <a:cxn ang="0">
                  <a:pos x="0" y="8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10" h="8">
                  <a:moveTo>
                    <a:pt x="2" y="2"/>
                  </a:moveTo>
                  <a:lnTo>
                    <a:pt x="6" y="0"/>
                  </a:lnTo>
                  <a:lnTo>
                    <a:pt x="10" y="0"/>
                  </a:lnTo>
                  <a:lnTo>
                    <a:pt x="10" y="8"/>
                  </a:lnTo>
                  <a:lnTo>
                    <a:pt x="0" y="8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2" name="Freeform 122">
              <a:extLst>
                <a:ext uri="{FF2B5EF4-FFF2-40B4-BE49-F238E27FC236}">
                  <a16:creationId xmlns:a16="http://schemas.microsoft.com/office/drawing/2014/main" id="{58541799-1FDE-449E-BA88-CA69C4531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4640263"/>
              <a:ext cx="22225" cy="1587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0" y="0"/>
                </a:cxn>
                <a:cxn ang="0">
                  <a:pos x="14" y="2"/>
                </a:cxn>
                <a:cxn ang="0">
                  <a:pos x="14" y="4"/>
                </a:cxn>
                <a:cxn ang="0">
                  <a:pos x="10" y="8"/>
                </a:cxn>
                <a:cxn ang="0">
                  <a:pos x="8" y="10"/>
                </a:cxn>
                <a:cxn ang="0">
                  <a:pos x="4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4" h="10">
                  <a:moveTo>
                    <a:pt x="6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" name="Freeform 123">
              <a:extLst>
                <a:ext uri="{FF2B5EF4-FFF2-40B4-BE49-F238E27FC236}">
                  <a16:creationId xmlns:a16="http://schemas.microsoft.com/office/drawing/2014/main" id="{202BC5DB-677C-4B34-B57B-595ECF95B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463" y="4614863"/>
              <a:ext cx="2540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" y="0"/>
                </a:cxn>
                <a:cxn ang="0">
                  <a:pos x="16" y="2"/>
                </a:cxn>
                <a:cxn ang="0">
                  <a:pos x="10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6" h="4">
                  <a:moveTo>
                    <a:pt x="0" y="0"/>
                  </a:moveTo>
                  <a:lnTo>
                    <a:pt x="16" y="0"/>
                  </a:lnTo>
                  <a:lnTo>
                    <a:pt x="16" y="2"/>
                  </a:lnTo>
                  <a:lnTo>
                    <a:pt x="10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4" name="Freeform 124">
              <a:extLst>
                <a:ext uri="{FF2B5EF4-FFF2-40B4-BE49-F238E27FC236}">
                  <a16:creationId xmlns:a16="http://schemas.microsoft.com/office/drawing/2014/main" id="{69DCE08F-8046-46F5-85C9-7E5DDA9CD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438" y="4611688"/>
              <a:ext cx="635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5" name="Freeform 125">
              <a:extLst>
                <a:ext uri="{FF2B5EF4-FFF2-40B4-BE49-F238E27FC236}">
                  <a16:creationId xmlns:a16="http://schemas.microsoft.com/office/drawing/2014/main" id="{EC6217C5-7DE4-4601-8D9A-9071FD37F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4430713"/>
              <a:ext cx="133350" cy="158750"/>
            </a:xfrm>
            <a:custGeom>
              <a:avLst/>
              <a:gdLst/>
              <a:ahLst/>
              <a:cxnLst>
                <a:cxn ang="0">
                  <a:pos x="34" y="6"/>
                </a:cxn>
                <a:cxn ang="0">
                  <a:pos x="46" y="10"/>
                </a:cxn>
                <a:cxn ang="0">
                  <a:pos x="58" y="10"/>
                </a:cxn>
                <a:cxn ang="0">
                  <a:pos x="70" y="12"/>
                </a:cxn>
                <a:cxn ang="0">
                  <a:pos x="84" y="2"/>
                </a:cxn>
                <a:cxn ang="0">
                  <a:pos x="76" y="16"/>
                </a:cxn>
                <a:cxn ang="0">
                  <a:pos x="60" y="20"/>
                </a:cxn>
                <a:cxn ang="0">
                  <a:pos x="40" y="18"/>
                </a:cxn>
                <a:cxn ang="0">
                  <a:pos x="30" y="18"/>
                </a:cxn>
                <a:cxn ang="0">
                  <a:pos x="18" y="20"/>
                </a:cxn>
                <a:cxn ang="0">
                  <a:pos x="16" y="34"/>
                </a:cxn>
                <a:cxn ang="0">
                  <a:pos x="24" y="42"/>
                </a:cxn>
                <a:cxn ang="0">
                  <a:pos x="34" y="36"/>
                </a:cxn>
                <a:cxn ang="0">
                  <a:pos x="42" y="36"/>
                </a:cxn>
                <a:cxn ang="0">
                  <a:pos x="52" y="34"/>
                </a:cxn>
                <a:cxn ang="0">
                  <a:pos x="56" y="32"/>
                </a:cxn>
                <a:cxn ang="0">
                  <a:pos x="60" y="34"/>
                </a:cxn>
                <a:cxn ang="0">
                  <a:pos x="58" y="38"/>
                </a:cxn>
                <a:cxn ang="0">
                  <a:pos x="52" y="36"/>
                </a:cxn>
                <a:cxn ang="0">
                  <a:pos x="38" y="48"/>
                </a:cxn>
                <a:cxn ang="0">
                  <a:pos x="34" y="50"/>
                </a:cxn>
                <a:cxn ang="0">
                  <a:pos x="48" y="66"/>
                </a:cxn>
                <a:cxn ang="0">
                  <a:pos x="44" y="72"/>
                </a:cxn>
                <a:cxn ang="0">
                  <a:pos x="48" y="78"/>
                </a:cxn>
                <a:cxn ang="0">
                  <a:pos x="52" y="82"/>
                </a:cxn>
                <a:cxn ang="0">
                  <a:pos x="40" y="88"/>
                </a:cxn>
                <a:cxn ang="0">
                  <a:pos x="34" y="82"/>
                </a:cxn>
                <a:cxn ang="0">
                  <a:pos x="28" y="72"/>
                </a:cxn>
                <a:cxn ang="0">
                  <a:pos x="30" y="66"/>
                </a:cxn>
                <a:cxn ang="0">
                  <a:pos x="28" y="60"/>
                </a:cxn>
                <a:cxn ang="0">
                  <a:pos x="20" y="62"/>
                </a:cxn>
                <a:cxn ang="0">
                  <a:pos x="20" y="70"/>
                </a:cxn>
                <a:cxn ang="0">
                  <a:pos x="18" y="90"/>
                </a:cxn>
                <a:cxn ang="0">
                  <a:pos x="10" y="100"/>
                </a:cxn>
                <a:cxn ang="0">
                  <a:pos x="6" y="94"/>
                </a:cxn>
                <a:cxn ang="0">
                  <a:pos x="8" y="70"/>
                </a:cxn>
                <a:cxn ang="0">
                  <a:pos x="0" y="68"/>
                </a:cxn>
                <a:cxn ang="0">
                  <a:pos x="6" y="48"/>
                </a:cxn>
                <a:cxn ang="0">
                  <a:pos x="12" y="32"/>
                </a:cxn>
                <a:cxn ang="0">
                  <a:pos x="10" y="24"/>
                </a:cxn>
                <a:cxn ang="0">
                  <a:pos x="14" y="14"/>
                </a:cxn>
                <a:cxn ang="0">
                  <a:pos x="22" y="14"/>
                </a:cxn>
                <a:cxn ang="0">
                  <a:pos x="28" y="6"/>
                </a:cxn>
              </a:cxnLst>
              <a:rect l="0" t="0" r="r" b="b"/>
              <a:pathLst>
                <a:path w="84" h="100">
                  <a:moveTo>
                    <a:pt x="28" y="6"/>
                  </a:moveTo>
                  <a:lnTo>
                    <a:pt x="34" y="6"/>
                  </a:lnTo>
                  <a:lnTo>
                    <a:pt x="36" y="10"/>
                  </a:lnTo>
                  <a:lnTo>
                    <a:pt x="46" y="10"/>
                  </a:lnTo>
                  <a:lnTo>
                    <a:pt x="52" y="12"/>
                  </a:lnTo>
                  <a:lnTo>
                    <a:pt x="58" y="10"/>
                  </a:lnTo>
                  <a:lnTo>
                    <a:pt x="66" y="12"/>
                  </a:lnTo>
                  <a:lnTo>
                    <a:pt x="70" y="12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4" y="6"/>
                  </a:lnTo>
                  <a:lnTo>
                    <a:pt x="76" y="16"/>
                  </a:lnTo>
                  <a:lnTo>
                    <a:pt x="72" y="20"/>
                  </a:lnTo>
                  <a:lnTo>
                    <a:pt x="60" y="20"/>
                  </a:lnTo>
                  <a:lnTo>
                    <a:pt x="52" y="18"/>
                  </a:lnTo>
                  <a:lnTo>
                    <a:pt x="40" y="18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0" y="18"/>
                  </a:lnTo>
                  <a:lnTo>
                    <a:pt x="18" y="20"/>
                  </a:lnTo>
                  <a:lnTo>
                    <a:pt x="16" y="26"/>
                  </a:lnTo>
                  <a:lnTo>
                    <a:pt x="16" y="34"/>
                  </a:lnTo>
                  <a:lnTo>
                    <a:pt x="20" y="36"/>
                  </a:lnTo>
                  <a:lnTo>
                    <a:pt x="24" y="42"/>
                  </a:lnTo>
                  <a:lnTo>
                    <a:pt x="30" y="42"/>
                  </a:lnTo>
                  <a:lnTo>
                    <a:pt x="34" y="36"/>
                  </a:lnTo>
                  <a:lnTo>
                    <a:pt x="36" y="36"/>
                  </a:lnTo>
                  <a:lnTo>
                    <a:pt x="42" y="36"/>
                  </a:lnTo>
                  <a:lnTo>
                    <a:pt x="42" y="34"/>
                  </a:lnTo>
                  <a:lnTo>
                    <a:pt x="52" y="34"/>
                  </a:lnTo>
                  <a:lnTo>
                    <a:pt x="52" y="32"/>
                  </a:lnTo>
                  <a:lnTo>
                    <a:pt x="56" y="32"/>
                  </a:lnTo>
                  <a:lnTo>
                    <a:pt x="60" y="32"/>
                  </a:lnTo>
                  <a:lnTo>
                    <a:pt x="60" y="34"/>
                  </a:lnTo>
                  <a:lnTo>
                    <a:pt x="60" y="36"/>
                  </a:lnTo>
                  <a:lnTo>
                    <a:pt x="58" y="38"/>
                  </a:lnTo>
                  <a:lnTo>
                    <a:pt x="56" y="36"/>
                  </a:lnTo>
                  <a:lnTo>
                    <a:pt x="52" y="36"/>
                  </a:lnTo>
                  <a:lnTo>
                    <a:pt x="46" y="44"/>
                  </a:lnTo>
                  <a:lnTo>
                    <a:pt x="38" y="48"/>
                  </a:lnTo>
                  <a:lnTo>
                    <a:pt x="32" y="48"/>
                  </a:lnTo>
                  <a:lnTo>
                    <a:pt x="34" y="50"/>
                  </a:lnTo>
                  <a:lnTo>
                    <a:pt x="36" y="52"/>
                  </a:lnTo>
                  <a:lnTo>
                    <a:pt x="48" y="66"/>
                  </a:lnTo>
                  <a:lnTo>
                    <a:pt x="44" y="68"/>
                  </a:lnTo>
                  <a:lnTo>
                    <a:pt x="44" y="72"/>
                  </a:lnTo>
                  <a:lnTo>
                    <a:pt x="48" y="76"/>
                  </a:lnTo>
                  <a:lnTo>
                    <a:pt x="48" y="78"/>
                  </a:lnTo>
                  <a:lnTo>
                    <a:pt x="52" y="78"/>
                  </a:lnTo>
                  <a:lnTo>
                    <a:pt x="52" y="82"/>
                  </a:lnTo>
                  <a:lnTo>
                    <a:pt x="44" y="84"/>
                  </a:lnTo>
                  <a:lnTo>
                    <a:pt x="40" y="88"/>
                  </a:lnTo>
                  <a:lnTo>
                    <a:pt x="36" y="88"/>
                  </a:lnTo>
                  <a:lnTo>
                    <a:pt x="34" y="82"/>
                  </a:lnTo>
                  <a:lnTo>
                    <a:pt x="36" y="80"/>
                  </a:lnTo>
                  <a:lnTo>
                    <a:pt x="28" y="72"/>
                  </a:lnTo>
                  <a:lnTo>
                    <a:pt x="28" y="70"/>
                  </a:lnTo>
                  <a:lnTo>
                    <a:pt x="30" y="66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6" y="58"/>
                  </a:lnTo>
                  <a:lnTo>
                    <a:pt x="20" y="62"/>
                  </a:lnTo>
                  <a:lnTo>
                    <a:pt x="18" y="66"/>
                  </a:lnTo>
                  <a:lnTo>
                    <a:pt x="20" y="70"/>
                  </a:lnTo>
                  <a:lnTo>
                    <a:pt x="20" y="88"/>
                  </a:lnTo>
                  <a:lnTo>
                    <a:pt x="18" y="90"/>
                  </a:lnTo>
                  <a:lnTo>
                    <a:pt x="20" y="98"/>
                  </a:lnTo>
                  <a:lnTo>
                    <a:pt x="10" y="100"/>
                  </a:lnTo>
                  <a:lnTo>
                    <a:pt x="8" y="98"/>
                  </a:lnTo>
                  <a:lnTo>
                    <a:pt x="6" y="94"/>
                  </a:lnTo>
                  <a:lnTo>
                    <a:pt x="10" y="78"/>
                  </a:lnTo>
                  <a:lnTo>
                    <a:pt x="8" y="70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0" y="60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12" y="32"/>
                  </a:lnTo>
                  <a:lnTo>
                    <a:pt x="12" y="26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4" y="14"/>
                  </a:lnTo>
                  <a:lnTo>
                    <a:pt x="18" y="12"/>
                  </a:lnTo>
                  <a:lnTo>
                    <a:pt x="22" y="14"/>
                  </a:lnTo>
                  <a:lnTo>
                    <a:pt x="24" y="8"/>
                  </a:lnTo>
                  <a:lnTo>
                    <a:pt x="28" y="6"/>
                  </a:lnTo>
                  <a:lnTo>
                    <a:pt x="28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6" name="Freeform 126">
              <a:extLst>
                <a:ext uri="{FF2B5EF4-FFF2-40B4-BE49-F238E27FC236}">
                  <a16:creationId xmlns:a16="http://schemas.microsoft.com/office/drawing/2014/main" id="{B65270C8-3D4C-4C50-B379-524338AEB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963" y="4576763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4" y="0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4" y="0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7" name="Freeform 127">
              <a:extLst>
                <a:ext uri="{FF2B5EF4-FFF2-40B4-BE49-F238E27FC236}">
                  <a16:creationId xmlns:a16="http://schemas.microsoft.com/office/drawing/2014/main" id="{2CBEF697-4019-405E-87EB-1A295597A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1663" y="4567238"/>
              <a:ext cx="635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4" y="10"/>
                </a:cxn>
                <a:cxn ang="0">
                  <a:pos x="0" y="1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10">
                  <a:moveTo>
                    <a:pt x="0" y="0"/>
                  </a:moveTo>
                  <a:lnTo>
                    <a:pt x="4" y="0"/>
                  </a:lnTo>
                  <a:lnTo>
                    <a:pt x="4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8" name="Freeform 128">
              <a:extLst>
                <a:ext uri="{FF2B5EF4-FFF2-40B4-BE49-F238E27FC236}">
                  <a16:creationId xmlns:a16="http://schemas.microsoft.com/office/drawing/2014/main" id="{1208A4A2-8BC2-4DA3-8725-7290E3EBB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8013" y="4560888"/>
              <a:ext cx="9525" cy="28575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4" y="0"/>
                </a:cxn>
                <a:cxn ang="0">
                  <a:pos x="6" y="6"/>
                </a:cxn>
                <a:cxn ang="0">
                  <a:pos x="4" y="8"/>
                </a:cxn>
                <a:cxn ang="0">
                  <a:pos x="6" y="14"/>
                </a:cxn>
                <a:cxn ang="0">
                  <a:pos x="2" y="18"/>
                </a:cxn>
                <a:cxn ang="0">
                  <a:pos x="0" y="14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18">
                  <a:moveTo>
                    <a:pt x="2" y="8"/>
                  </a:moveTo>
                  <a:lnTo>
                    <a:pt x="4" y="0"/>
                  </a:lnTo>
                  <a:lnTo>
                    <a:pt x="6" y="6"/>
                  </a:lnTo>
                  <a:lnTo>
                    <a:pt x="4" y="8"/>
                  </a:lnTo>
                  <a:lnTo>
                    <a:pt x="6" y="14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9" name="Freeform 129">
              <a:extLst>
                <a:ext uri="{FF2B5EF4-FFF2-40B4-BE49-F238E27FC236}">
                  <a16:creationId xmlns:a16="http://schemas.microsoft.com/office/drawing/2014/main" id="{BFC2EF24-759A-42DB-AD30-101A22D9C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63" y="4554538"/>
              <a:ext cx="63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0" name="Freeform 130">
              <a:extLst>
                <a:ext uri="{FF2B5EF4-FFF2-40B4-BE49-F238E27FC236}">
                  <a16:creationId xmlns:a16="http://schemas.microsoft.com/office/drawing/2014/main" id="{40C9594D-5ACC-434F-8835-82256601B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188" y="4494213"/>
              <a:ext cx="6350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1" name="Freeform 131">
              <a:extLst>
                <a:ext uri="{FF2B5EF4-FFF2-40B4-BE49-F238E27FC236}">
                  <a16:creationId xmlns:a16="http://schemas.microsoft.com/office/drawing/2014/main" id="{4812A309-F0DE-4C88-85E1-29E7DAA02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0713" y="4494213"/>
              <a:ext cx="6350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6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2" name="Freeform 132">
              <a:extLst>
                <a:ext uri="{FF2B5EF4-FFF2-40B4-BE49-F238E27FC236}">
                  <a16:creationId xmlns:a16="http://schemas.microsoft.com/office/drawing/2014/main" id="{94F77807-0BFC-4FB3-82CC-B96C4ED06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6113" y="4503738"/>
              <a:ext cx="1587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2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4">
                  <a:moveTo>
                    <a:pt x="0" y="0"/>
                  </a:moveTo>
                  <a:lnTo>
                    <a:pt x="10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3" name="Freeform 133">
              <a:extLst>
                <a:ext uri="{FF2B5EF4-FFF2-40B4-BE49-F238E27FC236}">
                  <a16:creationId xmlns:a16="http://schemas.microsoft.com/office/drawing/2014/main" id="{0635CFB4-B820-4D7F-83EB-A7E1659FE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5163" y="4506913"/>
              <a:ext cx="190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2">
                  <a:moveTo>
                    <a:pt x="0" y="0"/>
                  </a:moveTo>
                  <a:lnTo>
                    <a:pt x="12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4" name="Freeform 134">
              <a:extLst>
                <a:ext uri="{FF2B5EF4-FFF2-40B4-BE49-F238E27FC236}">
                  <a16:creationId xmlns:a16="http://schemas.microsoft.com/office/drawing/2014/main" id="{75A66F31-A7E1-497E-BB8D-CC5DB8998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7863" y="4510088"/>
              <a:ext cx="1588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5" name="Freeform 135">
              <a:extLst>
                <a:ext uri="{FF2B5EF4-FFF2-40B4-BE49-F238E27FC236}">
                  <a16:creationId xmlns:a16="http://schemas.microsoft.com/office/drawing/2014/main" id="{4DA150FF-4706-4138-9806-CCC6BC493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038" y="4532313"/>
              <a:ext cx="22225" cy="190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8" y="0"/>
                </a:cxn>
                <a:cxn ang="0">
                  <a:pos x="14" y="4"/>
                </a:cxn>
                <a:cxn ang="0">
                  <a:pos x="14" y="8"/>
                </a:cxn>
                <a:cxn ang="0">
                  <a:pos x="14" y="10"/>
                </a:cxn>
                <a:cxn ang="0">
                  <a:pos x="10" y="12"/>
                </a:cxn>
                <a:cxn ang="0">
                  <a:pos x="6" y="10"/>
                </a:cxn>
                <a:cxn ang="0">
                  <a:pos x="2" y="8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4" h="12">
                  <a:moveTo>
                    <a:pt x="0" y="2"/>
                  </a:moveTo>
                  <a:lnTo>
                    <a:pt x="0" y="2"/>
                  </a:lnTo>
                  <a:lnTo>
                    <a:pt x="8" y="0"/>
                  </a:lnTo>
                  <a:lnTo>
                    <a:pt x="14" y="4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0" y="12"/>
                  </a:lnTo>
                  <a:lnTo>
                    <a:pt x="6" y="10"/>
                  </a:lnTo>
                  <a:lnTo>
                    <a:pt x="2" y="8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6" name="Freeform 136">
              <a:extLst>
                <a:ext uri="{FF2B5EF4-FFF2-40B4-BE49-F238E27FC236}">
                  <a16:creationId xmlns:a16="http://schemas.microsoft.com/office/drawing/2014/main" id="{8EC5391B-79A4-496A-8C25-97766BABE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3738" y="4373563"/>
              <a:ext cx="3175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lnTo>
                    <a:pt x="2" y="4"/>
                  </a:lnTo>
                  <a:lnTo>
                    <a:pt x="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7" name="Freeform 137">
              <a:extLst>
                <a:ext uri="{FF2B5EF4-FFF2-40B4-BE49-F238E27FC236}">
                  <a16:creationId xmlns:a16="http://schemas.microsoft.com/office/drawing/2014/main" id="{0CA58E5D-9646-49FC-9747-1FED06520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8663" y="4411663"/>
              <a:ext cx="6350" cy="127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6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8">
                  <a:moveTo>
                    <a:pt x="2" y="0"/>
                  </a:moveTo>
                  <a:lnTo>
                    <a:pt x="4" y="6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8" name="Freeform 138">
              <a:extLst>
                <a:ext uri="{FF2B5EF4-FFF2-40B4-BE49-F238E27FC236}">
                  <a16:creationId xmlns:a16="http://schemas.microsoft.com/office/drawing/2014/main" id="{49F89D89-962E-474E-B439-8D289227C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438" y="4421188"/>
              <a:ext cx="31750" cy="666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0" y="2"/>
                </a:cxn>
                <a:cxn ang="0">
                  <a:pos x="8" y="6"/>
                </a:cxn>
                <a:cxn ang="0">
                  <a:pos x="10" y="10"/>
                </a:cxn>
                <a:cxn ang="0">
                  <a:pos x="10" y="14"/>
                </a:cxn>
                <a:cxn ang="0">
                  <a:pos x="4" y="18"/>
                </a:cxn>
                <a:cxn ang="0">
                  <a:pos x="6" y="18"/>
                </a:cxn>
                <a:cxn ang="0">
                  <a:pos x="14" y="10"/>
                </a:cxn>
                <a:cxn ang="0">
                  <a:pos x="18" y="10"/>
                </a:cxn>
                <a:cxn ang="0">
                  <a:pos x="18" y="12"/>
                </a:cxn>
                <a:cxn ang="0">
                  <a:pos x="18" y="16"/>
                </a:cxn>
                <a:cxn ang="0">
                  <a:pos x="14" y="20"/>
                </a:cxn>
                <a:cxn ang="0">
                  <a:pos x="18" y="22"/>
                </a:cxn>
                <a:cxn ang="0">
                  <a:pos x="20" y="26"/>
                </a:cxn>
                <a:cxn ang="0">
                  <a:pos x="10" y="24"/>
                </a:cxn>
                <a:cxn ang="0">
                  <a:pos x="8" y="26"/>
                </a:cxn>
                <a:cxn ang="0">
                  <a:pos x="8" y="34"/>
                </a:cxn>
                <a:cxn ang="0">
                  <a:pos x="14" y="42"/>
                </a:cxn>
                <a:cxn ang="0">
                  <a:pos x="12" y="42"/>
                </a:cxn>
                <a:cxn ang="0">
                  <a:pos x="6" y="34"/>
                </a:cxn>
                <a:cxn ang="0">
                  <a:pos x="4" y="20"/>
                </a:cxn>
                <a:cxn ang="0">
                  <a:pos x="0" y="14"/>
                </a:cxn>
                <a:cxn ang="0">
                  <a:pos x="4" y="6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20" h="42">
                  <a:moveTo>
                    <a:pt x="8" y="0"/>
                  </a:moveTo>
                  <a:lnTo>
                    <a:pt x="10" y="2"/>
                  </a:lnTo>
                  <a:lnTo>
                    <a:pt x="8" y="6"/>
                  </a:lnTo>
                  <a:lnTo>
                    <a:pt x="10" y="10"/>
                  </a:lnTo>
                  <a:lnTo>
                    <a:pt x="10" y="14"/>
                  </a:lnTo>
                  <a:lnTo>
                    <a:pt x="4" y="18"/>
                  </a:lnTo>
                  <a:lnTo>
                    <a:pt x="6" y="18"/>
                  </a:lnTo>
                  <a:lnTo>
                    <a:pt x="14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4" y="20"/>
                  </a:lnTo>
                  <a:lnTo>
                    <a:pt x="18" y="22"/>
                  </a:lnTo>
                  <a:lnTo>
                    <a:pt x="20" y="26"/>
                  </a:lnTo>
                  <a:lnTo>
                    <a:pt x="10" y="24"/>
                  </a:lnTo>
                  <a:lnTo>
                    <a:pt x="8" y="26"/>
                  </a:lnTo>
                  <a:lnTo>
                    <a:pt x="8" y="34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6" y="34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4" y="6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9" name="Freeform 139">
              <a:extLst>
                <a:ext uri="{FF2B5EF4-FFF2-40B4-BE49-F238E27FC236}">
                  <a16:creationId xmlns:a16="http://schemas.microsoft.com/office/drawing/2014/main" id="{2840F366-2E0C-45F3-B735-EC18082F6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438" y="4475163"/>
              <a:ext cx="1270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8" y="6"/>
                </a:cxn>
                <a:cxn ang="0">
                  <a:pos x="6" y="8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2" y="0"/>
                  </a:lnTo>
                  <a:lnTo>
                    <a:pt x="8" y="6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0" name="Freeform 140">
              <a:extLst>
                <a:ext uri="{FF2B5EF4-FFF2-40B4-BE49-F238E27FC236}">
                  <a16:creationId xmlns:a16="http://schemas.microsoft.com/office/drawing/2014/main" id="{53A97F67-28FC-49C2-942B-9C698D5A3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9613" y="4497388"/>
              <a:ext cx="15875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4" y="0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0" h="6">
                  <a:moveTo>
                    <a:pt x="0" y="2"/>
                  </a:moveTo>
                  <a:lnTo>
                    <a:pt x="4" y="0"/>
                  </a:lnTo>
                  <a:lnTo>
                    <a:pt x="10" y="4"/>
                  </a:lnTo>
                  <a:lnTo>
                    <a:pt x="8" y="4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1" name="Freeform 141">
              <a:extLst>
                <a:ext uri="{FF2B5EF4-FFF2-40B4-BE49-F238E27FC236}">
                  <a16:creationId xmlns:a16="http://schemas.microsoft.com/office/drawing/2014/main" id="{A3846ED1-F1BF-4471-82A4-38207082C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13" y="4541838"/>
              <a:ext cx="6350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2" name="Freeform 142">
              <a:extLst>
                <a:ext uri="{FF2B5EF4-FFF2-40B4-BE49-F238E27FC236}">
                  <a16:creationId xmlns:a16="http://schemas.microsoft.com/office/drawing/2014/main" id="{FB61B9B6-5528-4006-801B-959074A98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7813" y="4271963"/>
              <a:ext cx="15875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0"/>
                </a:cxn>
                <a:cxn ang="0">
                  <a:pos x="10" y="4"/>
                </a:cxn>
                <a:cxn ang="0">
                  <a:pos x="10" y="8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lnTo>
                    <a:pt x="8" y="0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3" name="Freeform 143">
              <a:extLst>
                <a:ext uri="{FF2B5EF4-FFF2-40B4-BE49-F238E27FC236}">
                  <a16:creationId xmlns:a16="http://schemas.microsoft.com/office/drawing/2014/main" id="{B6114638-60D0-408A-A509-BE4DFA6A1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638" y="4227513"/>
              <a:ext cx="6350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4" name="Freeform 144">
              <a:extLst>
                <a:ext uri="{FF2B5EF4-FFF2-40B4-BE49-F238E27FC236}">
                  <a16:creationId xmlns:a16="http://schemas.microsoft.com/office/drawing/2014/main" id="{639EC79E-9BDB-4365-A83C-E85C5FBA6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3538" y="4281488"/>
              <a:ext cx="635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5" name="Rectangle 145">
              <a:extLst>
                <a:ext uri="{FF2B5EF4-FFF2-40B4-BE49-F238E27FC236}">
                  <a16:creationId xmlns:a16="http://schemas.microsoft.com/office/drawing/2014/main" id="{A033157E-4299-4535-B4C2-973FE5C62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4963" y="4487863"/>
              <a:ext cx="1588" cy="1588"/>
            </a:xfrm>
            <a:prstGeom prst="rect">
              <a:avLst/>
            </a:pr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6" name="Freeform 146">
              <a:extLst>
                <a:ext uri="{FF2B5EF4-FFF2-40B4-BE49-F238E27FC236}">
                  <a16:creationId xmlns:a16="http://schemas.microsoft.com/office/drawing/2014/main" id="{10A1F1D4-D124-465C-A59D-FDBD863ED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4813" y="4427538"/>
              <a:ext cx="3175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8">
                  <a:moveTo>
                    <a:pt x="0" y="0"/>
                  </a:moveTo>
                  <a:lnTo>
                    <a:pt x="2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7" name="Freeform 147">
              <a:extLst>
                <a:ext uri="{FF2B5EF4-FFF2-40B4-BE49-F238E27FC236}">
                  <a16:creationId xmlns:a16="http://schemas.microsoft.com/office/drawing/2014/main" id="{455F267B-FA8E-44DB-BA05-663BD0024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6563" y="4481513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8" name="Freeform 148">
              <a:extLst>
                <a:ext uri="{FF2B5EF4-FFF2-40B4-BE49-F238E27FC236}">
                  <a16:creationId xmlns:a16="http://schemas.microsoft.com/office/drawing/2014/main" id="{F0C3D52A-3135-4DC2-9C04-B6C2924A3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163" y="4649788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9" name="Freeform 149">
              <a:extLst>
                <a:ext uri="{FF2B5EF4-FFF2-40B4-BE49-F238E27FC236}">
                  <a16:creationId xmlns:a16="http://schemas.microsoft.com/office/drawing/2014/main" id="{CA49008E-AEBF-430C-ADC9-9BD2E689E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2413" y="4694238"/>
              <a:ext cx="952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0" name="Freeform 150">
              <a:extLst>
                <a:ext uri="{FF2B5EF4-FFF2-40B4-BE49-F238E27FC236}">
                  <a16:creationId xmlns:a16="http://schemas.microsoft.com/office/drawing/2014/main" id="{EEAD0F5F-D71F-4347-9E71-05D7096B5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8313" y="4538663"/>
              <a:ext cx="6350" cy="158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8"/>
                </a:cxn>
                <a:cxn ang="0">
                  <a:pos x="2" y="1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10">
                  <a:moveTo>
                    <a:pt x="2" y="0"/>
                  </a:moveTo>
                  <a:lnTo>
                    <a:pt x="4" y="8"/>
                  </a:lnTo>
                  <a:lnTo>
                    <a:pt x="2" y="1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1" name="Freeform 151">
              <a:extLst>
                <a:ext uri="{FF2B5EF4-FFF2-40B4-BE49-F238E27FC236}">
                  <a16:creationId xmlns:a16="http://schemas.microsoft.com/office/drawing/2014/main" id="{2B08318F-2234-4904-98D4-DCEA3361E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788" y="4437063"/>
              <a:ext cx="6350" cy="31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2" name="Freeform 152">
              <a:extLst>
                <a:ext uri="{FF2B5EF4-FFF2-40B4-BE49-F238E27FC236}">
                  <a16:creationId xmlns:a16="http://schemas.microsoft.com/office/drawing/2014/main" id="{6B0BD60D-50A0-4344-B130-9918CC91A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0488" y="4297363"/>
              <a:ext cx="317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3" name="Freeform 153">
              <a:extLst>
                <a:ext uri="{FF2B5EF4-FFF2-40B4-BE49-F238E27FC236}">
                  <a16:creationId xmlns:a16="http://schemas.microsoft.com/office/drawing/2014/main" id="{0A98A240-3429-40FB-9FBF-A5A772165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0488" y="4217988"/>
              <a:ext cx="6350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4" name="Freeform 154">
              <a:extLst>
                <a:ext uri="{FF2B5EF4-FFF2-40B4-BE49-F238E27FC236}">
                  <a16:creationId xmlns:a16="http://schemas.microsoft.com/office/drawing/2014/main" id="{A3E0DB11-AAE3-4AFD-AD57-D92BE48CF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0488" y="4217988"/>
              <a:ext cx="1588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5" name="Freeform 155">
              <a:extLst>
                <a:ext uri="{FF2B5EF4-FFF2-40B4-BE49-F238E27FC236}">
                  <a16:creationId xmlns:a16="http://schemas.microsoft.com/office/drawing/2014/main" id="{058DA50D-AB46-4F2C-B9B5-863FABCAB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0488" y="4198938"/>
              <a:ext cx="317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6" name="Freeform 156">
              <a:extLst>
                <a:ext uri="{FF2B5EF4-FFF2-40B4-BE49-F238E27FC236}">
                  <a16:creationId xmlns:a16="http://schemas.microsoft.com/office/drawing/2014/main" id="{22BC6AD3-6BF4-4626-A40A-6F9A937DE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4313238"/>
              <a:ext cx="3175" cy="95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lnTo>
                    <a:pt x="0" y="2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7" name="Freeform 157">
              <a:extLst>
                <a:ext uri="{FF2B5EF4-FFF2-40B4-BE49-F238E27FC236}">
                  <a16:creationId xmlns:a16="http://schemas.microsoft.com/office/drawing/2014/main" id="{7571FF94-0104-48F7-9644-225EAC7CD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988" y="4351338"/>
              <a:ext cx="228600" cy="2413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4" y="4"/>
                </a:cxn>
                <a:cxn ang="0">
                  <a:pos x="36" y="8"/>
                </a:cxn>
                <a:cxn ang="0">
                  <a:pos x="48" y="24"/>
                </a:cxn>
                <a:cxn ang="0">
                  <a:pos x="62" y="34"/>
                </a:cxn>
                <a:cxn ang="0">
                  <a:pos x="66" y="38"/>
                </a:cxn>
                <a:cxn ang="0">
                  <a:pos x="74" y="46"/>
                </a:cxn>
                <a:cxn ang="0">
                  <a:pos x="78" y="44"/>
                </a:cxn>
                <a:cxn ang="0">
                  <a:pos x="90" y="54"/>
                </a:cxn>
                <a:cxn ang="0">
                  <a:pos x="94" y="58"/>
                </a:cxn>
                <a:cxn ang="0">
                  <a:pos x="98" y="60"/>
                </a:cxn>
                <a:cxn ang="0">
                  <a:pos x="104" y="62"/>
                </a:cxn>
                <a:cxn ang="0">
                  <a:pos x="104" y="68"/>
                </a:cxn>
                <a:cxn ang="0">
                  <a:pos x="112" y="70"/>
                </a:cxn>
                <a:cxn ang="0">
                  <a:pos x="110" y="76"/>
                </a:cxn>
                <a:cxn ang="0">
                  <a:pos x="110" y="82"/>
                </a:cxn>
                <a:cxn ang="0">
                  <a:pos x="116" y="88"/>
                </a:cxn>
                <a:cxn ang="0">
                  <a:pos x="122" y="88"/>
                </a:cxn>
                <a:cxn ang="0">
                  <a:pos x="130" y="102"/>
                </a:cxn>
                <a:cxn ang="0">
                  <a:pos x="130" y="106"/>
                </a:cxn>
                <a:cxn ang="0">
                  <a:pos x="144" y="114"/>
                </a:cxn>
                <a:cxn ang="0">
                  <a:pos x="142" y="124"/>
                </a:cxn>
                <a:cxn ang="0">
                  <a:pos x="140" y="152"/>
                </a:cxn>
                <a:cxn ang="0">
                  <a:pos x="134" y="150"/>
                </a:cxn>
                <a:cxn ang="0">
                  <a:pos x="128" y="148"/>
                </a:cxn>
                <a:cxn ang="0">
                  <a:pos x="128" y="152"/>
                </a:cxn>
                <a:cxn ang="0">
                  <a:pos x="114" y="140"/>
                </a:cxn>
                <a:cxn ang="0">
                  <a:pos x="94" y="122"/>
                </a:cxn>
                <a:cxn ang="0">
                  <a:pos x="76" y="98"/>
                </a:cxn>
                <a:cxn ang="0">
                  <a:pos x="68" y="82"/>
                </a:cxn>
                <a:cxn ang="0">
                  <a:pos x="60" y="74"/>
                </a:cxn>
                <a:cxn ang="0">
                  <a:pos x="48" y="52"/>
                </a:cxn>
                <a:cxn ang="0">
                  <a:pos x="34" y="42"/>
                </a:cxn>
                <a:cxn ang="0">
                  <a:pos x="30" y="34"/>
                </a:cxn>
                <a:cxn ang="0">
                  <a:pos x="20" y="24"/>
                </a:cxn>
                <a:cxn ang="0">
                  <a:pos x="4" y="10"/>
                </a:cxn>
                <a:cxn ang="0">
                  <a:pos x="0" y="0"/>
                </a:cxn>
              </a:cxnLst>
              <a:rect l="0" t="0" r="r" b="b"/>
              <a:pathLst>
                <a:path w="144" h="152">
                  <a:moveTo>
                    <a:pt x="0" y="0"/>
                  </a:moveTo>
                  <a:lnTo>
                    <a:pt x="6" y="0"/>
                  </a:lnTo>
                  <a:lnTo>
                    <a:pt x="10" y="2"/>
                  </a:lnTo>
                  <a:lnTo>
                    <a:pt x="14" y="4"/>
                  </a:lnTo>
                  <a:lnTo>
                    <a:pt x="32" y="6"/>
                  </a:lnTo>
                  <a:lnTo>
                    <a:pt x="36" y="8"/>
                  </a:lnTo>
                  <a:lnTo>
                    <a:pt x="42" y="18"/>
                  </a:lnTo>
                  <a:lnTo>
                    <a:pt x="48" y="24"/>
                  </a:lnTo>
                  <a:lnTo>
                    <a:pt x="56" y="28"/>
                  </a:lnTo>
                  <a:lnTo>
                    <a:pt x="62" y="34"/>
                  </a:lnTo>
                  <a:lnTo>
                    <a:pt x="64" y="38"/>
                  </a:lnTo>
                  <a:lnTo>
                    <a:pt x="66" y="38"/>
                  </a:lnTo>
                  <a:lnTo>
                    <a:pt x="72" y="44"/>
                  </a:lnTo>
                  <a:lnTo>
                    <a:pt x="74" y="46"/>
                  </a:lnTo>
                  <a:lnTo>
                    <a:pt x="76" y="44"/>
                  </a:lnTo>
                  <a:lnTo>
                    <a:pt x="78" y="44"/>
                  </a:lnTo>
                  <a:lnTo>
                    <a:pt x="82" y="50"/>
                  </a:lnTo>
                  <a:lnTo>
                    <a:pt x="90" y="54"/>
                  </a:lnTo>
                  <a:lnTo>
                    <a:pt x="92" y="58"/>
                  </a:lnTo>
                  <a:lnTo>
                    <a:pt x="94" y="58"/>
                  </a:lnTo>
                  <a:lnTo>
                    <a:pt x="94" y="56"/>
                  </a:lnTo>
                  <a:lnTo>
                    <a:pt x="98" y="60"/>
                  </a:lnTo>
                  <a:lnTo>
                    <a:pt x="104" y="60"/>
                  </a:lnTo>
                  <a:lnTo>
                    <a:pt x="104" y="62"/>
                  </a:lnTo>
                  <a:lnTo>
                    <a:pt x="102" y="64"/>
                  </a:lnTo>
                  <a:lnTo>
                    <a:pt x="104" y="68"/>
                  </a:lnTo>
                  <a:lnTo>
                    <a:pt x="110" y="66"/>
                  </a:lnTo>
                  <a:lnTo>
                    <a:pt x="112" y="70"/>
                  </a:lnTo>
                  <a:lnTo>
                    <a:pt x="114" y="72"/>
                  </a:lnTo>
                  <a:lnTo>
                    <a:pt x="110" y="76"/>
                  </a:lnTo>
                  <a:lnTo>
                    <a:pt x="112" y="78"/>
                  </a:lnTo>
                  <a:lnTo>
                    <a:pt x="110" y="82"/>
                  </a:lnTo>
                  <a:lnTo>
                    <a:pt x="110" y="84"/>
                  </a:lnTo>
                  <a:lnTo>
                    <a:pt x="116" y="88"/>
                  </a:lnTo>
                  <a:lnTo>
                    <a:pt x="118" y="88"/>
                  </a:lnTo>
                  <a:lnTo>
                    <a:pt x="122" y="88"/>
                  </a:lnTo>
                  <a:lnTo>
                    <a:pt x="124" y="98"/>
                  </a:lnTo>
                  <a:lnTo>
                    <a:pt x="130" y="102"/>
                  </a:lnTo>
                  <a:lnTo>
                    <a:pt x="128" y="106"/>
                  </a:lnTo>
                  <a:lnTo>
                    <a:pt x="130" y="106"/>
                  </a:lnTo>
                  <a:lnTo>
                    <a:pt x="138" y="106"/>
                  </a:lnTo>
                  <a:lnTo>
                    <a:pt x="144" y="114"/>
                  </a:lnTo>
                  <a:lnTo>
                    <a:pt x="144" y="116"/>
                  </a:lnTo>
                  <a:lnTo>
                    <a:pt x="142" y="124"/>
                  </a:lnTo>
                  <a:lnTo>
                    <a:pt x="144" y="126"/>
                  </a:lnTo>
                  <a:lnTo>
                    <a:pt x="140" y="152"/>
                  </a:lnTo>
                  <a:lnTo>
                    <a:pt x="134" y="148"/>
                  </a:lnTo>
                  <a:lnTo>
                    <a:pt x="134" y="150"/>
                  </a:lnTo>
                  <a:lnTo>
                    <a:pt x="132" y="150"/>
                  </a:lnTo>
                  <a:lnTo>
                    <a:pt x="128" y="148"/>
                  </a:lnTo>
                  <a:lnTo>
                    <a:pt x="126" y="148"/>
                  </a:lnTo>
                  <a:lnTo>
                    <a:pt x="128" y="152"/>
                  </a:lnTo>
                  <a:lnTo>
                    <a:pt x="126" y="152"/>
                  </a:lnTo>
                  <a:lnTo>
                    <a:pt x="114" y="140"/>
                  </a:lnTo>
                  <a:lnTo>
                    <a:pt x="98" y="128"/>
                  </a:lnTo>
                  <a:lnTo>
                    <a:pt x="94" y="122"/>
                  </a:lnTo>
                  <a:lnTo>
                    <a:pt x="76" y="104"/>
                  </a:lnTo>
                  <a:lnTo>
                    <a:pt x="76" y="98"/>
                  </a:lnTo>
                  <a:lnTo>
                    <a:pt x="70" y="90"/>
                  </a:lnTo>
                  <a:lnTo>
                    <a:pt x="68" y="82"/>
                  </a:lnTo>
                  <a:lnTo>
                    <a:pt x="62" y="78"/>
                  </a:lnTo>
                  <a:lnTo>
                    <a:pt x="60" y="74"/>
                  </a:lnTo>
                  <a:lnTo>
                    <a:pt x="54" y="70"/>
                  </a:lnTo>
                  <a:lnTo>
                    <a:pt x="48" y="52"/>
                  </a:lnTo>
                  <a:lnTo>
                    <a:pt x="44" y="46"/>
                  </a:lnTo>
                  <a:lnTo>
                    <a:pt x="34" y="42"/>
                  </a:lnTo>
                  <a:lnTo>
                    <a:pt x="32" y="36"/>
                  </a:lnTo>
                  <a:lnTo>
                    <a:pt x="30" y="34"/>
                  </a:lnTo>
                  <a:lnTo>
                    <a:pt x="24" y="28"/>
                  </a:lnTo>
                  <a:lnTo>
                    <a:pt x="20" y="24"/>
                  </a:lnTo>
                  <a:lnTo>
                    <a:pt x="18" y="24"/>
                  </a:lnTo>
                  <a:lnTo>
                    <a:pt x="4" y="10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8" name="Freeform 158">
              <a:extLst>
                <a:ext uri="{FF2B5EF4-FFF2-40B4-BE49-F238E27FC236}">
                  <a16:creationId xmlns:a16="http://schemas.microsoft.com/office/drawing/2014/main" id="{1486583C-A051-4CE8-8B0B-ACA1E5664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513" y="4408488"/>
              <a:ext cx="15875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8" y="4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6">
                  <a:moveTo>
                    <a:pt x="0" y="0"/>
                  </a:moveTo>
                  <a:lnTo>
                    <a:pt x="2" y="0"/>
                  </a:lnTo>
                  <a:lnTo>
                    <a:pt x="8" y="4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9" name="Freeform 159">
              <a:extLst>
                <a:ext uri="{FF2B5EF4-FFF2-40B4-BE49-F238E27FC236}">
                  <a16:creationId xmlns:a16="http://schemas.microsoft.com/office/drawing/2014/main" id="{409B82B6-F472-42AB-BD4D-6B107A038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263" y="4437063"/>
              <a:ext cx="15875" cy="190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10" y="6"/>
                </a:cxn>
                <a:cxn ang="0">
                  <a:pos x="10" y="12"/>
                </a:cxn>
                <a:cxn ang="0">
                  <a:pos x="8" y="1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0" h="12">
                  <a:moveTo>
                    <a:pt x="0" y="2"/>
                  </a:moveTo>
                  <a:lnTo>
                    <a:pt x="2" y="0"/>
                  </a:lnTo>
                  <a:lnTo>
                    <a:pt x="10" y="6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90" name="Freeform 160">
              <a:extLst>
                <a:ext uri="{FF2B5EF4-FFF2-40B4-BE49-F238E27FC236}">
                  <a16:creationId xmlns:a16="http://schemas.microsoft.com/office/drawing/2014/main" id="{C1D17F32-94E0-4707-BAC2-2865AE83A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338" y="4424363"/>
              <a:ext cx="6350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91" name="Freeform 161">
              <a:extLst>
                <a:ext uri="{FF2B5EF4-FFF2-40B4-BE49-F238E27FC236}">
                  <a16:creationId xmlns:a16="http://schemas.microsoft.com/office/drawing/2014/main" id="{B6BD926A-EBAA-4801-8CA2-339CA436B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4433888"/>
              <a:ext cx="952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4" y="0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92" name="Freeform 162">
              <a:extLst>
                <a:ext uri="{FF2B5EF4-FFF2-40B4-BE49-F238E27FC236}">
                  <a16:creationId xmlns:a16="http://schemas.microsoft.com/office/drawing/2014/main" id="{42CF9FFB-EA3B-465A-8F05-2E7AEDCE8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487863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8" y="10"/>
                </a:cxn>
                <a:cxn ang="0">
                  <a:pos x="4" y="10"/>
                </a:cxn>
                <a:cxn ang="0">
                  <a:pos x="2" y="8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lnTo>
                    <a:pt x="4" y="0"/>
                  </a:lnTo>
                  <a:lnTo>
                    <a:pt x="8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93" name="Freeform 163">
              <a:extLst>
                <a:ext uri="{FF2B5EF4-FFF2-40B4-BE49-F238E27FC236}">
                  <a16:creationId xmlns:a16="http://schemas.microsoft.com/office/drawing/2014/main" id="{8746BE9E-3873-4D71-8F1E-BF85AAA2B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663" y="4443413"/>
              <a:ext cx="6350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94" name="Freeform 164">
              <a:extLst>
                <a:ext uri="{FF2B5EF4-FFF2-40B4-BE49-F238E27FC236}">
                  <a16:creationId xmlns:a16="http://schemas.microsoft.com/office/drawing/2014/main" id="{43EA12FB-40D2-47C3-9478-F7FE8B77E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663" y="4475163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95" name="Freeform 165">
              <a:extLst>
                <a:ext uri="{FF2B5EF4-FFF2-40B4-BE49-F238E27FC236}">
                  <a16:creationId xmlns:a16="http://schemas.microsoft.com/office/drawing/2014/main" id="{F0CC55AF-E9E7-42F0-AF2E-A5B0C974E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6538" y="4500563"/>
              <a:ext cx="34925" cy="317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8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6" y="12"/>
                </a:cxn>
                <a:cxn ang="0">
                  <a:pos x="22" y="14"/>
                </a:cxn>
                <a:cxn ang="0">
                  <a:pos x="22" y="20"/>
                </a:cxn>
                <a:cxn ang="0">
                  <a:pos x="20" y="20"/>
                </a:cxn>
                <a:cxn ang="0">
                  <a:pos x="14" y="18"/>
                </a:cxn>
                <a:cxn ang="0">
                  <a:pos x="8" y="8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2" h="20">
                  <a:moveTo>
                    <a:pt x="0" y="6"/>
                  </a:moveTo>
                  <a:lnTo>
                    <a:pt x="4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6" y="12"/>
                  </a:lnTo>
                  <a:lnTo>
                    <a:pt x="22" y="14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4" y="18"/>
                  </a:lnTo>
                  <a:lnTo>
                    <a:pt x="8" y="8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96" name="Freeform 166">
              <a:extLst>
                <a:ext uri="{FF2B5EF4-FFF2-40B4-BE49-F238E27FC236}">
                  <a16:creationId xmlns:a16="http://schemas.microsoft.com/office/drawing/2014/main" id="{72461BB0-BF09-41F6-8B02-9A2B24F3B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0513" y="4522788"/>
              <a:ext cx="1270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8" y="2"/>
                </a:cxn>
                <a:cxn ang="0">
                  <a:pos x="6" y="8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4" y="0"/>
                  </a:lnTo>
                  <a:lnTo>
                    <a:pt x="8" y="2"/>
                  </a:lnTo>
                  <a:lnTo>
                    <a:pt x="6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97" name="Freeform 167">
              <a:extLst>
                <a:ext uri="{FF2B5EF4-FFF2-40B4-BE49-F238E27FC236}">
                  <a16:creationId xmlns:a16="http://schemas.microsoft.com/office/drawing/2014/main" id="{852C6AB2-663A-49D3-9084-FAF38ABEF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63" y="4033838"/>
              <a:ext cx="47625" cy="44450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26" y="0"/>
                </a:cxn>
                <a:cxn ang="0">
                  <a:pos x="30" y="2"/>
                </a:cxn>
                <a:cxn ang="0">
                  <a:pos x="30" y="6"/>
                </a:cxn>
                <a:cxn ang="0">
                  <a:pos x="28" y="10"/>
                </a:cxn>
                <a:cxn ang="0">
                  <a:pos x="24" y="20"/>
                </a:cxn>
                <a:cxn ang="0">
                  <a:pos x="18" y="24"/>
                </a:cxn>
                <a:cxn ang="0">
                  <a:pos x="16" y="24"/>
                </a:cxn>
                <a:cxn ang="0">
                  <a:pos x="14" y="28"/>
                </a:cxn>
                <a:cxn ang="0">
                  <a:pos x="2" y="24"/>
                </a:cxn>
                <a:cxn ang="0">
                  <a:pos x="0" y="22"/>
                </a:cxn>
                <a:cxn ang="0">
                  <a:pos x="0" y="12"/>
                </a:cxn>
                <a:cxn ang="0">
                  <a:pos x="12" y="2"/>
                </a:cxn>
                <a:cxn ang="0">
                  <a:pos x="24" y="2"/>
                </a:cxn>
                <a:cxn ang="0">
                  <a:pos x="24" y="2"/>
                </a:cxn>
              </a:cxnLst>
              <a:rect l="0" t="0" r="r" b="b"/>
              <a:pathLst>
                <a:path w="30" h="28">
                  <a:moveTo>
                    <a:pt x="24" y="2"/>
                  </a:moveTo>
                  <a:lnTo>
                    <a:pt x="26" y="0"/>
                  </a:lnTo>
                  <a:lnTo>
                    <a:pt x="30" y="2"/>
                  </a:lnTo>
                  <a:lnTo>
                    <a:pt x="30" y="6"/>
                  </a:lnTo>
                  <a:lnTo>
                    <a:pt x="28" y="10"/>
                  </a:lnTo>
                  <a:lnTo>
                    <a:pt x="24" y="20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4" y="28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0" y="12"/>
                  </a:lnTo>
                  <a:lnTo>
                    <a:pt x="12" y="2"/>
                  </a:lnTo>
                  <a:lnTo>
                    <a:pt x="24" y="2"/>
                  </a:lnTo>
                  <a:lnTo>
                    <a:pt x="24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98" name="Freeform 168">
              <a:extLst>
                <a:ext uri="{FF2B5EF4-FFF2-40B4-BE49-F238E27FC236}">
                  <a16:creationId xmlns:a16="http://schemas.microsoft.com/office/drawing/2014/main" id="{A2571EF0-26D4-44B7-83EE-10AFAD9FA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388" y="3976688"/>
              <a:ext cx="6350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0" y="6"/>
                  </a:lnTo>
                  <a:lnTo>
                    <a:pt x="2" y="6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99" name="Freeform 169">
              <a:extLst>
                <a:ext uri="{FF2B5EF4-FFF2-40B4-BE49-F238E27FC236}">
                  <a16:creationId xmlns:a16="http://schemas.microsoft.com/office/drawing/2014/main" id="{5D800134-F332-462A-9E3D-C63B3096F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663" y="4179888"/>
              <a:ext cx="9525" cy="4445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18"/>
                </a:cxn>
                <a:cxn ang="0">
                  <a:pos x="0" y="22"/>
                </a:cxn>
                <a:cxn ang="0">
                  <a:pos x="2" y="28"/>
                </a:cxn>
                <a:cxn ang="0">
                  <a:pos x="4" y="28"/>
                </a:cxn>
                <a:cxn ang="0">
                  <a:pos x="6" y="8"/>
                </a:cxn>
                <a:cxn ang="0">
                  <a:pos x="6" y="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6" h="28">
                  <a:moveTo>
                    <a:pt x="6" y="0"/>
                  </a:moveTo>
                  <a:lnTo>
                    <a:pt x="2" y="18"/>
                  </a:lnTo>
                  <a:lnTo>
                    <a:pt x="0" y="22"/>
                  </a:lnTo>
                  <a:lnTo>
                    <a:pt x="2" y="28"/>
                  </a:lnTo>
                  <a:lnTo>
                    <a:pt x="4" y="28"/>
                  </a:lnTo>
                  <a:lnTo>
                    <a:pt x="6" y="8"/>
                  </a:lnTo>
                  <a:lnTo>
                    <a:pt x="6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00" name="Freeform 170">
              <a:extLst>
                <a:ext uri="{FF2B5EF4-FFF2-40B4-BE49-F238E27FC236}">
                  <a16:creationId xmlns:a16="http://schemas.microsoft.com/office/drawing/2014/main" id="{A71E3F19-9F3E-4182-82BF-36732A95E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1238" y="3094038"/>
              <a:ext cx="66675" cy="2794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6" y="0"/>
                </a:cxn>
                <a:cxn ang="0">
                  <a:pos x="18" y="4"/>
                </a:cxn>
                <a:cxn ang="0">
                  <a:pos x="18" y="14"/>
                </a:cxn>
                <a:cxn ang="0">
                  <a:pos x="24" y="34"/>
                </a:cxn>
                <a:cxn ang="0">
                  <a:pos x="22" y="44"/>
                </a:cxn>
                <a:cxn ang="0">
                  <a:pos x="20" y="46"/>
                </a:cxn>
                <a:cxn ang="0">
                  <a:pos x="22" y="62"/>
                </a:cxn>
                <a:cxn ang="0">
                  <a:pos x="24" y="66"/>
                </a:cxn>
                <a:cxn ang="0">
                  <a:pos x="28" y="78"/>
                </a:cxn>
                <a:cxn ang="0">
                  <a:pos x="32" y="92"/>
                </a:cxn>
                <a:cxn ang="0">
                  <a:pos x="36" y="108"/>
                </a:cxn>
                <a:cxn ang="0">
                  <a:pos x="42" y="120"/>
                </a:cxn>
                <a:cxn ang="0">
                  <a:pos x="36" y="112"/>
                </a:cxn>
                <a:cxn ang="0">
                  <a:pos x="30" y="108"/>
                </a:cxn>
                <a:cxn ang="0">
                  <a:pos x="22" y="108"/>
                </a:cxn>
                <a:cxn ang="0">
                  <a:pos x="20" y="110"/>
                </a:cxn>
                <a:cxn ang="0">
                  <a:pos x="14" y="134"/>
                </a:cxn>
                <a:cxn ang="0">
                  <a:pos x="14" y="142"/>
                </a:cxn>
                <a:cxn ang="0">
                  <a:pos x="20" y="152"/>
                </a:cxn>
                <a:cxn ang="0">
                  <a:pos x="20" y="156"/>
                </a:cxn>
                <a:cxn ang="0">
                  <a:pos x="26" y="160"/>
                </a:cxn>
                <a:cxn ang="0">
                  <a:pos x="26" y="170"/>
                </a:cxn>
                <a:cxn ang="0">
                  <a:pos x="26" y="174"/>
                </a:cxn>
                <a:cxn ang="0">
                  <a:pos x="24" y="164"/>
                </a:cxn>
                <a:cxn ang="0">
                  <a:pos x="14" y="160"/>
                </a:cxn>
                <a:cxn ang="0">
                  <a:pos x="12" y="164"/>
                </a:cxn>
                <a:cxn ang="0">
                  <a:pos x="8" y="176"/>
                </a:cxn>
                <a:cxn ang="0">
                  <a:pos x="4" y="174"/>
                </a:cxn>
                <a:cxn ang="0">
                  <a:pos x="4" y="162"/>
                </a:cxn>
                <a:cxn ang="0">
                  <a:pos x="6" y="138"/>
                </a:cxn>
                <a:cxn ang="0">
                  <a:pos x="8" y="134"/>
                </a:cxn>
                <a:cxn ang="0">
                  <a:pos x="4" y="120"/>
                </a:cxn>
                <a:cxn ang="0">
                  <a:pos x="8" y="94"/>
                </a:cxn>
                <a:cxn ang="0">
                  <a:pos x="6" y="80"/>
                </a:cxn>
                <a:cxn ang="0">
                  <a:pos x="8" y="68"/>
                </a:cxn>
                <a:cxn ang="0">
                  <a:pos x="6" y="62"/>
                </a:cxn>
                <a:cxn ang="0">
                  <a:pos x="2" y="58"/>
                </a:cxn>
                <a:cxn ang="0">
                  <a:pos x="0" y="46"/>
                </a:cxn>
                <a:cxn ang="0">
                  <a:pos x="2" y="38"/>
                </a:cxn>
                <a:cxn ang="0">
                  <a:pos x="2" y="22"/>
                </a:cxn>
                <a:cxn ang="0">
                  <a:pos x="4" y="20"/>
                </a:cxn>
                <a:cxn ang="0">
                  <a:pos x="12" y="20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0" y="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42" h="176">
                  <a:moveTo>
                    <a:pt x="14" y="0"/>
                  </a:moveTo>
                  <a:lnTo>
                    <a:pt x="16" y="0"/>
                  </a:lnTo>
                  <a:lnTo>
                    <a:pt x="18" y="4"/>
                  </a:lnTo>
                  <a:lnTo>
                    <a:pt x="18" y="14"/>
                  </a:lnTo>
                  <a:lnTo>
                    <a:pt x="24" y="34"/>
                  </a:lnTo>
                  <a:lnTo>
                    <a:pt x="22" y="44"/>
                  </a:lnTo>
                  <a:lnTo>
                    <a:pt x="20" y="46"/>
                  </a:lnTo>
                  <a:lnTo>
                    <a:pt x="22" y="62"/>
                  </a:lnTo>
                  <a:lnTo>
                    <a:pt x="24" y="66"/>
                  </a:lnTo>
                  <a:lnTo>
                    <a:pt x="28" y="78"/>
                  </a:lnTo>
                  <a:lnTo>
                    <a:pt x="32" y="92"/>
                  </a:lnTo>
                  <a:lnTo>
                    <a:pt x="36" y="108"/>
                  </a:lnTo>
                  <a:lnTo>
                    <a:pt x="42" y="120"/>
                  </a:lnTo>
                  <a:lnTo>
                    <a:pt x="36" y="112"/>
                  </a:lnTo>
                  <a:lnTo>
                    <a:pt x="30" y="108"/>
                  </a:lnTo>
                  <a:lnTo>
                    <a:pt x="22" y="108"/>
                  </a:lnTo>
                  <a:lnTo>
                    <a:pt x="20" y="110"/>
                  </a:lnTo>
                  <a:lnTo>
                    <a:pt x="14" y="134"/>
                  </a:lnTo>
                  <a:lnTo>
                    <a:pt x="14" y="14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6" y="160"/>
                  </a:lnTo>
                  <a:lnTo>
                    <a:pt x="26" y="170"/>
                  </a:lnTo>
                  <a:lnTo>
                    <a:pt x="26" y="174"/>
                  </a:lnTo>
                  <a:lnTo>
                    <a:pt x="24" y="164"/>
                  </a:lnTo>
                  <a:lnTo>
                    <a:pt x="14" y="160"/>
                  </a:lnTo>
                  <a:lnTo>
                    <a:pt x="12" y="164"/>
                  </a:lnTo>
                  <a:lnTo>
                    <a:pt x="8" y="176"/>
                  </a:lnTo>
                  <a:lnTo>
                    <a:pt x="4" y="174"/>
                  </a:lnTo>
                  <a:lnTo>
                    <a:pt x="4" y="162"/>
                  </a:lnTo>
                  <a:lnTo>
                    <a:pt x="6" y="138"/>
                  </a:lnTo>
                  <a:lnTo>
                    <a:pt x="8" y="134"/>
                  </a:lnTo>
                  <a:lnTo>
                    <a:pt x="4" y="120"/>
                  </a:lnTo>
                  <a:lnTo>
                    <a:pt x="8" y="94"/>
                  </a:lnTo>
                  <a:lnTo>
                    <a:pt x="6" y="80"/>
                  </a:lnTo>
                  <a:lnTo>
                    <a:pt x="8" y="68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0" y="46"/>
                  </a:lnTo>
                  <a:lnTo>
                    <a:pt x="2" y="38"/>
                  </a:lnTo>
                  <a:lnTo>
                    <a:pt x="2" y="22"/>
                  </a:lnTo>
                  <a:lnTo>
                    <a:pt x="4" y="20"/>
                  </a:lnTo>
                  <a:lnTo>
                    <a:pt x="12" y="20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0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01" name="Freeform 171">
              <a:extLst>
                <a:ext uri="{FF2B5EF4-FFF2-40B4-BE49-F238E27FC236}">
                  <a16:creationId xmlns:a16="http://schemas.microsoft.com/office/drawing/2014/main" id="{1FF9E0AD-6F22-45B8-ABFB-09A36F636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2388" y="3217863"/>
              <a:ext cx="6350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02" name="Freeform 172">
              <a:extLst>
                <a:ext uri="{FF2B5EF4-FFF2-40B4-BE49-F238E27FC236}">
                  <a16:creationId xmlns:a16="http://schemas.microsoft.com/office/drawing/2014/main" id="{25EB881A-E36E-45FF-BE4A-18649C64B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0163" y="3221038"/>
              <a:ext cx="19050" cy="222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8" y="6"/>
                </a:cxn>
                <a:cxn ang="0">
                  <a:pos x="2" y="8"/>
                </a:cxn>
                <a:cxn ang="0">
                  <a:pos x="0" y="14"/>
                </a:cxn>
                <a:cxn ang="0">
                  <a:pos x="10" y="8"/>
                </a:cxn>
                <a:cxn ang="0">
                  <a:pos x="12" y="4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14">
                  <a:moveTo>
                    <a:pt x="12" y="0"/>
                  </a:moveTo>
                  <a:lnTo>
                    <a:pt x="8" y="6"/>
                  </a:lnTo>
                  <a:lnTo>
                    <a:pt x="2" y="8"/>
                  </a:lnTo>
                  <a:lnTo>
                    <a:pt x="0" y="14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03" name="Freeform 173">
              <a:extLst>
                <a:ext uri="{FF2B5EF4-FFF2-40B4-BE49-F238E27FC236}">
                  <a16:creationId xmlns:a16="http://schemas.microsoft.com/office/drawing/2014/main" id="{0DC7D4EE-48DC-487A-8A85-8C1F6EB33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7463" y="3255963"/>
              <a:ext cx="3175" cy="95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lnTo>
                    <a:pt x="0" y="6"/>
                  </a:lnTo>
                  <a:lnTo>
                    <a:pt x="2" y="6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04" name="Freeform 174">
              <a:extLst>
                <a:ext uri="{FF2B5EF4-FFF2-40B4-BE49-F238E27FC236}">
                  <a16:creationId xmlns:a16="http://schemas.microsoft.com/office/drawing/2014/main" id="{07605047-F1DB-4C7A-8FBB-645034B89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4763" y="3281363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05" name="Freeform 175">
              <a:extLst>
                <a:ext uri="{FF2B5EF4-FFF2-40B4-BE49-F238E27FC236}">
                  <a16:creationId xmlns:a16="http://schemas.microsoft.com/office/drawing/2014/main" id="{75B95886-B14C-4CD8-A1E7-A88361FA8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7138" y="3335338"/>
              <a:ext cx="9525" cy="95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4" y="6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4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06" name="Freeform 176">
              <a:extLst>
                <a:ext uri="{FF2B5EF4-FFF2-40B4-BE49-F238E27FC236}">
                  <a16:creationId xmlns:a16="http://schemas.microsoft.com/office/drawing/2014/main" id="{2091674D-1B0F-4C17-AF50-42B5BF3AE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9513" y="3363913"/>
              <a:ext cx="22225" cy="19050"/>
            </a:xfrm>
            <a:custGeom>
              <a:avLst/>
              <a:gdLst/>
              <a:ahLst/>
              <a:cxnLst>
                <a:cxn ang="0">
                  <a:pos x="14" y="2"/>
                </a:cxn>
                <a:cxn ang="0">
                  <a:pos x="6" y="10"/>
                </a:cxn>
                <a:cxn ang="0">
                  <a:pos x="0" y="12"/>
                </a:cxn>
                <a:cxn ang="0">
                  <a:pos x="2" y="10"/>
                </a:cxn>
                <a:cxn ang="0">
                  <a:pos x="6" y="4"/>
                </a:cxn>
                <a:cxn ang="0">
                  <a:pos x="12" y="0"/>
                </a:cxn>
                <a:cxn ang="0">
                  <a:pos x="14" y="2"/>
                </a:cxn>
                <a:cxn ang="0">
                  <a:pos x="14" y="2"/>
                </a:cxn>
              </a:cxnLst>
              <a:rect l="0" t="0" r="r" b="b"/>
              <a:pathLst>
                <a:path w="14" h="12">
                  <a:moveTo>
                    <a:pt x="14" y="2"/>
                  </a:moveTo>
                  <a:lnTo>
                    <a:pt x="6" y="10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6" y="4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07" name="Freeform 177">
              <a:extLst>
                <a:ext uri="{FF2B5EF4-FFF2-40B4-BE49-F238E27FC236}">
                  <a16:creationId xmlns:a16="http://schemas.microsoft.com/office/drawing/2014/main" id="{86FACE26-2845-4EB1-A383-F81FF0E5E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5538" y="3386138"/>
              <a:ext cx="41275" cy="31750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12" y="10"/>
                </a:cxn>
                <a:cxn ang="0">
                  <a:pos x="2" y="20"/>
                </a:cxn>
                <a:cxn ang="0">
                  <a:pos x="0" y="20"/>
                </a:cxn>
                <a:cxn ang="0">
                  <a:pos x="4" y="14"/>
                </a:cxn>
                <a:cxn ang="0">
                  <a:pos x="12" y="4"/>
                </a:cxn>
                <a:cxn ang="0">
                  <a:pos x="18" y="4"/>
                </a:cxn>
                <a:cxn ang="0">
                  <a:pos x="24" y="0"/>
                </a:cxn>
                <a:cxn ang="0">
                  <a:pos x="26" y="2"/>
                </a:cxn>
                <a:cxn ang="0">
                  <a:pos x="26" y="2"/>
                </a:cxn>
              </a:cxnLst>
              <a:rect l="0" t="0" r="r" b="b"/>
              <a:pathLst>
                <a:path w="26" h="20">
                  <a:moveTo>
                    <a:pt x="26" y="2"/>
                  </a:moveTo>
                  <a:lnTo>
                    <a:pt x="12" y="10"/>
                  </a:lnTo>
                  <a:lnTo>
                    <a:pt x="2" y="20"/>
                  </a:lnTo>
                  <a:lnTo>
                    <a:pt x="0" y="20"/>
                  </a:lnTo>
                  <a:lnTo>
                    <a:pt x="4" y="14"/>
                  </a:lnTo>
                  <a:lnTo>
                    <a:pt x="12" y="4"/>
                  </a:lnTo>
                  <a:lnTo>
                    <a:pt x="18" y="4"/>
                  </a:lnTo>
                  <a:lnTo>
                    <a:pt x="24" y="0"/>
                  </a:lnTo>
                  <a:lnTo>
                    <a:pt x="26" y="2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08" name="Freeform 178">
              <a:extLst>
                <a:ext uri="{FF2B5EF4-FFF2-40B4-BE49-F238E27FC236}">
                  <a16:creationId xmlns:a16="http://schemas.microsoft.com/office/drawing/2014/main" id="{A6E79E3C-3622-4F1C-91C3-02FCDB57B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8" y="3436938"/>
              <a:ext cx="6350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09" name="Freeform 179">
              <a:extLst>
                <a:ext uri="{FF2B5EF4-FFF2-40B4-BE49-F238E27FC236}">
                  <a16:creationId xmlns:a16="http://schemas.microsoft.com/office/drawing/2014/main" id="{A63DEE54-5E8A-4B2E-A8C6-DBBF8D6AB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3788" y="3417888"/>
              <a:ext cx="19050" cy="222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2" y="2"/>
                </a:cxn>
                <a:cxn ang="0">
                  <a:pos x="0" y="14"/>
                </a:cxn>
                <a:cxn ang="0">
                  <a:pos x="0" y="1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2" h="14">
                  <a:moveTo>
                    <a:pt x="8" y="0"/>
                  </a:moveTo>
                  <a:lnTo>
                    <a:pt x="12" y="2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0" name="Freeform 180">
              <a:extLst>
                <a:ext uri="{FF2B5EF4-FFF2-40B4-BE49-F238E27FC236}">
                  <a16:creationId xmlns:a16="http://schemas.microsoft.com/office/drawing/2014/main" id="{5BF310CA-E7FF-42F4-8302-6817731CE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138" y="3389313"/>
              <a:ext cx="127000" cy="117475"/>
            </a:xfrm>
            <a:custGeom>
              <a:avLst/>
              <a:gdLst/>
              <a:ahLst/>
              <a:cxnLst>
                <a:cxn ang="0">
                  <a:pos x="70" y="24"/>
                </a:cxn>
                <a:cxn ang="0">
                  <a:pos x="74" y="22"/>
                </a:cxn>
                <a:cxn ang="0">
                  <a:pos x="74" y="22"/>
                </a:cxn>
                <a:cxn ang="0">
                  <a:pos x="72" y="30"/>
                </a:cxn>
                <a:cxn ang="0">
                  <a:pos x="74" y="34"/>
                </a:cxn>
                <a:cxn ang="0">
                  <a:pos x="74" y="38"/>
                </a:cxn>
                <a:cxn ang="0">
                  <a:pos x="80" y="38"/>
                </a:cxn>
                <a:cxn ang="0">
                  <a:pos x="80" y="40"/>
                </a:cxn>
                <a:cxn ang="0">
                  <a:pos x="72" y="44"/>
                </a:cxn>
                <a:cxn ang="0">
                  <a:pos x="68" y="44"/>
                </a:cxn>
                <a:cxn ang="0">
                  <a:pos x="66" y="46"/>
                </a:cxn>
                <a:cxn ang="0">
                  <a:pos x="58" y="46"/>
                </a:cxn>
                <a:cxn ang="0">
                  <a:pos x="54" y="48"/>
                </a:cxn>
                <a:cxn ang="0">
                  <a:pos x="52" y="50"/>
                </a:cxn>
                <a:cxn ang="0">
                  <a:pos x="46" y="64"/>
                </a:cxn>
                <a:cxn ang="0">
                  <a:pos x="28" y="54"/>
                </a:cxn>
                <a:cxn ang="0">
                  <a:pos x="24" y="52"/>
                </a:cxn>
                <a:cxn ang="0">
                  <a:pos x="18" y="56"/>
                </a:cxn>
                <a:cxn ang="0">
                  <a:pos x="10" y="54"/>
                </a:cxn>
                <a:cxn ang="0">
                  <a:pos x="8" y="58"/>
                </a:cxn>
                <a:cxn ang="0">
                  <a:pos x="8" y="60"/>
                </a:cxn>
                <a:cxn ang="0">
                  <a:pos x="18" y="66"/>
                </a:cxn>
                <a:cxn ang="0">
                  <a:pos x="18" y="68"/>
                </a:cxn>
                <a:cxn ang="0">
                  <a:pos x="12" y="68"/>
                </a:cxn>
                <a:cxn ang="0">
                  <a:pos x="6" y="74"/>
                </a:cxn>
                <a:cxn ang="0">
                  <a:pos x="4" y="72"/>
                </a:cxn>
                <a:cxn ang="0">
                  <a:pos x="2" y="70"/>
                </a:cxn>
                <a:cxn ang="0">
                  <a:pos x="4" y="62"/>
                </a:cxn>
                <a:cxn ang="0">
                  <a:pos x="0" y="58"/>
                </a:cxn>
                <a:cxn ang="0">
                  <a:pos x="0" y="54"/>
                </a:cxn>
                <a:cxn ang="0">
                  <a:pos x="8" y="46"/>
                </a:cxn>
                <a:cxn ang="0">
                  <a:pos x="8" y="40"/>
                </a:cxn>
                <a:cxn ang="0">
                  <a:pos x="20" y="42"/>
                </a:cxn>
                <a:cxn ang="0">
                  <a:pos x="22" y="38"/>
                </a:cxn>
                <a:cxn ang="0">
                  <a:pos x="22" y="32"/>
                </a:cxn>
                <a:cxn ang="0">
                  <a:pos x="24" y="26"/>
                </a:cxn>
                <a:cxn ang="0">
                  <a:pos x="26" y="12"/>
                </a:cxn>
                <a:cxn ang="0">
                  <a:pos x="26" y="8"/>
                </a:cxn>
                <a:cxn ang="0">
                  <a:pos x="24" y="2"/>
                </a:cxn>
                <a:cxn ang="0">
                  <a:pos x="28" y="0"/>
                </a:cxn>
                <a:cxn ang="0">
                  <a:pos x="30" y="0"/>
                </a:cxn>
                <a:cxn ang="0">
                  <a:pos x="38" y="12"/>
                </a:cxn>
                <a:cxn ang="0">
                  <a:pos x="48" y="20"/>
                </a:cxn>
                <a:cxn ang="0">
                  <a:pos x="64" y="28"/>
                </a:cxn>
                <a:cxn ang="0">
                  <a:pos x="70" y="24"/>
                </a:cxn>
                <a:cxn ang="0">
                  <a:pos x="70" y="24"/>
                </a:cxn>
              </a:cxnLst>
              <a:rect l="0" t="0" r="r" b="b"/>
              <a:pathLst>
                <a:path w="80" h="74">
                  <a:moveTo>
                    <a:pt x="70" y="24"/>
                  </a:moveTo>
                  <a:lnTo>
                    <a:pt x="74" y="22"/>
                  </a:lnTo>
                  <a:lnTo>
                    <a:pt x="74" y="22"/>
                  </a:lnTo>
                  <a:lnTo>
                    <a:pt x="72" y="30"/>
                  </a:lnTo>
                  <a:lnTo>
                    <a:pt x="74" y="34"/>
                  </a:lnTo>
                  <a:lnTo>
                    <a:pt x="74" y="38"/>
                  </a:lnTo>
                  <a:lnTo>
                    <a:pt x="80" y="38"/>
                  </a:lnTo>
                  <a:lnTo>
                    <a:pt x="80" y="40"/>
                  </a:lnTo>
                  <a:lnTo>
                    <a:pt x="72" y="44"/>
                  </a:lnTo>
                  <a:lnTo>
                    <a:pt x="68" y="44"/>
                  </a:lnTo>
                  <a:lnTo>
                    <a:pt x="66" y="46"/>
                  </a:lnTo>
                  <a:lnTo>
                    <a:pt x="58" y="46"/>
                  </a:lnTo>
                  <a:lnTo>
                    <a:pt x="54" y="48"/>
                  </a:lnTo>
                  <a:lnTo>
                    <a:pt x="52" y="50"/>
                  </a:lnTo>
                  <a:lnTo>
                    <a:pt x="46" y="64"/>
                  </a:lnTo>
                  <a:lnTo>
                    <a:pt x="28" y="54"/>
                  </a:lnTo>
                  <a:lnTo>
                    <a:pt x="24" y="52"/>
                  </a:lnTo>
                  <a:lnTo>
                    <a:pt x="18" y="56"/>
                  </a:lnTo>
                  <a:lnTo>
                    <a:pt x="10" y="54"/>
                  </a:lnTo>
                  <a:lnTo>
                    <a:pt x="8" y="58"/>
                  </a:lnTo>
                  <a:lnTo>
                    <a:pt x="8" y="60"/>
                  </a:lnTo>
                  <a:lnTo>
                    <a:pt x="18" y="66"/>
                  </a:lnTo>
                  <a:lnTo>
                    <a:pt x="18" y="68"/>
                  </a:lnTo>
                  <a:lnTo>
                    <a:pt x="12" y="68"/>
                  </a:lnTo>
                  <a:lnTo>
                    <a:pt x="6" y="74"/>
                  </a:lnTo>
                  <a:lnTo>
                    <a:pt x="4" y="72"/>
                  </a:lnTo>
                  <a:lnTo>
                    <a:pt x="2" y="70"/>
                  </a:lnTo>
                  <a:lnTo>
                    <a:pt x="4" y="62"/>
                  </a:lnTo>
                  <a:lnTo>
                    <a:pt x="0" y="58"/>
                  </a:lnTo>
                  <a:lnTo>
                    <a:pt x="0" y="54"/>
                  </a:lnTo>
                  <a:lnTo>
                    <a:pt x="8" y="46"/>
                  </a:lnTo>
                  <a:lnTo>
                    <a:pt x="8" y="40"/>
                  </a:lnTo>
                  <a:lnTo>
                    <a:pt x="20" y="42"/>
                  </a:lnTo>
                  <a:lnTo>
                    <a:pt x="22" y="38"/>
                  </a:lnTo>
                  <a:lnTo>
                    <a:pt x="22" y="32"/>
                  </a:lnTo>
                  <a:lnTo>
                    <a:pt x="24" y="26"/>
                  </a:lnTo>
                  <a:lnTo>
                    <a:pt x="26" y="12"/>
                  </a:lnTo>
                  <a:lnTo>
                    <a:pt x="26" y="8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8" y="12"/>
                  </a:lnTo>
                  <a:lnTo>
                    <a:pt x="48" y="20"/>
                  </a:lnTo>
                  <a:lnTo>
                    <a:pt x="64" y="28"/>
                  </a:lnTo>
                  <a:lnTo>
                    <a:pt x="70" y="24"/>
                  </a:lnTo>
                  <a:lnTo>
                    <a:pt x="70" y="2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1" name="Freeform 181">
              <a:extLst>
                <a:ext uri="{FF2B5EF4-FFF2-40B4-BE49-F238E27FC236}">
                  <a16:creationId xmlns:a16="http://schemas.microsoft.com/office/drawing/2014/main" id="{78844876-B0E3-4A9E-91F2-520D1EE78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8538" y="3395663"/>
              <a:ext cx="6350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2" name="Freeform 182">
              <a:extLst>
                <a:ext uri="{FF2B5EF4-FFF2-40B4-BE49-F238E27FC236}">
                  <a16:creationId xmlns:a16="http://schemas.microsoft.com/office/drawing/2014/main" id="{98AD10F8-7570-4903-ACF1-5E7430440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5813" y="3503613"/>
              <a:ext cx="234950" cy="212725"/>
            </a:xfrm>
            <a:custGeom>
              <a:avLst/>
              <a:gdLst/>
              <a:ahLst/>
              <a:cxnLst>
                <a:cxn ang="0">
                  <a:pos x="140" y="2"/>
                </a:cxn>
                <a:cxn ang="0">
                  <a:pos x="146" y="24"/>
                </a:cxn>
                <a:cxn ang="0">
                  <a:pos x="148" y="42"/>
                </a:cxn>
                <a:cxn ang="0">
                  <a:pos x="142" y="54"/>
                </a:cxn>
                <a:cxn ang="0">
                  <a:pos x="136" y="56"/>
                </a:cxn>
                <a:cxn ang="0">
                  <a:pos x="136" y="78"/>
                </a:cxn>
                <a:cxn ang="0">
                  <a:pos x="130" y="90"/>
                </a:cxn>
                <a:cxn ang="0">
                  <a:pos x="132" y="98"/>
                </a:cxn>
                <a:cxn ang="0">
                  <a:pos x="120" y="112"/>
                </a:cxn>
                <a:cxn ang="0">
                  <a:pos x="122" y="100"/>
                </a:cxn>
                <a:cxn ang="0">
                  <a:pos x="116" y="108"/>
                </a:cxn>
                <a:cxn ang="0">
                  <a:pos x="108" y="116"/>
                </a:cxn>
                <a:cxn ang="0">
                  <a:pos x="106" y="110"/>
                </a:cxn>
                <a:cxn ang="0">
                  <a:pos x="98" y="118"/>
                </a:cxn>
                <a:cxn ang="0">
                  <a:pos x="84" y="114"/>
                </a:cxn>
                <a:cxn ang="0">
                  <a:pos x="80" y="114"/>
                </a:cxn>
                <a:cxn ang="0">
                  <a:pos x="78" y="110"/>
                </a:cxn>
                <a:cxn ang="0">
                  <a:pos x="80" y="120"/>
                </a:cxn>
                <a:cxn ang="0">
                  <a:pos x="78" y="122"/>
                </a:cxn>
                <a:cxn ang="0">
                  <a:pos x="68" y="134"/>
                </a:cxn>
                <a:cxn ang="0">
                  <a:pos x="60" y="134"/>
                </a:cxn>
                <a:cxn ang="0">
                  <a:pos x="56" y="122"/>
                </a:cxn>
                <a:cxn ang="0">
                  <a:pos x="60" y="116"/>
                </a:cxn>
                <a:cxn ang="0">
                  <a:pos x="46" y="114"/>
                </a:cxn>
                <a:cxn ang="0">
                  <a:pos x="38" y="118"/>
                </a:cxn>
                <a:cxn ang="0">
                  <a:pos x="20" y="122"/>
                </a:cxn>
                <a:cxn ang="0">
                  <a:pos x="10" y="126"/>
                </a:cxn>
                <a:cxn ang="0">
                  <a:pos x="0" y="126"/>
                </a:cxn>
                <a:cxn ang="0">
                  <a:pos x="6" y="120"/>
                </a:cxn>
                <a:cxn ang="0">
                  <a:pos x="40" y="102"/>
                </a:cxn>
                <a:cxn ang="0">
                  <a:pos x="58" y="100"/>
                </a:cxn>
                <a:cxn ang="0">
                  <a:pos x="68" y="98"/>
                </a:cxn>
                <a:cxn ang="0">
                  <a:pos x="76" y="84"/>
                </a:cxn>
                <a:cxn ang="0">
                  <a:pos x="82" y="70"/>
                </a:cxn>
                <a:cxn ang="0">
                  <a:pos x="84" y="72"/>
                </a:cxn>
                <a:cxn ang="0">
                  <a:pos x="82" y="82"/>
                </a:cxn>
                <a:cxn ang="0">
                  <a:pos x="100" y="72"/>
                </a:cxn>
                <a:cxn ang="0">
                  <a:pos x="112" y="60"/>
                </a:cxn>
                <a:cxn ang="0">
                  <a:pos x="122" y="34"/>
                </a:cxn>
                <a:cxn ang="0">
                  <a:pos x="118" y="28"/>
                </a:cxn>
                <a:cxn ang="0">
                  <a:pos x="120" y="16"/>
                </a:cxn>
                <a:cxn ang="0">
                  <a:pos x="124" y="8"/>
                </a:cxn>
                <a:cxn ang="0">
                  <a:pos x="130" y="12"/>
                </a:cxn>
                <a:cxn ang="0">
                  <a:pos x="136" y="10"/>
                </a:cxn>
                <a:cxn ang="0">
                  <a:pos x="132" y="6"/>
                </a:cxn>
                <a:cxn ang="0">
                  <a:pos x="132" y="0"/>
                </a:cxn>
                <a:cxn ang="0">
                  <a:pos x="136" y="2"/>
                </a:cxn>
              </a:cxnLst>
              <a:rect l="0" t="0" r="r" b="b"/>
              <a:pathLst>
                <a:path w="148" h="134">
                  <a:moveTo>
                    <a:pt x="136" y="2"/>
                  </a:moveTo>
                  <a:lnTo>
                    <a:pt x="140" y="2"/>
                  </a:lnTo>
                  <a:lnTo>
                    <a:pt x="140" y="14"/>
                  </a:lnTo>
                  <a:lnTo>
                    <a:pt x="146" y="24"/>
                  </a:lnTo>
                  <a:lnTo>
                    <a:pt x="148" y="36"/>
                  </a:lnTo>
                  <a:lnTo>
                    <a:pt x="148" y="42"/>
                  </a:lnTo>
                  <a:lnTo>
                    <a:pt x="144" y="44"/>
                  </a:lnTo>
                  <a:lnTo>
                    <a:pt x="142" y="54"/>
                  </a:lnTo>
                  <a:lnTo>
                    <a:pt x="138" y="54"/>
                  </a:lnTo>
                  <a:lnTo>
                    <a:pt x="136" y="56"/>
                  </a:lnTo>
                  <a:lnTo>
                    <a:pt x="134" y="62"/>
                  </a:lnTo>
                  <a:lnTo>
                    <a:pt x="136" y="78"/>
                  </a:lnTo>
                  <a:lnTo>
                    <a:pt x="132" y="80"/>
                  </a:lnTo>
                  <a:lnTo>
                    <a:pt x="130" y="90"/>
                  </a:lnTo>
                  <a:lnTo>
                    <a:pt x="130" y="94"/>
                  </a:lnTo>
                  <a:lnTo>
                    <a:pt x="132" y="98"/>
                  </a:lnTo>
                  <a:lnTo>
                    <a:pt x="126" y="108"/>
                  </a:lnTo>
                  <a:lnTo>
                    <a:pt x="120" y="112"/>
                  </a:lnTo>
                  <a:lnTo>
                    <a:pt x="120" y="104"/>
                  </a:lnTo>
                  <a:lnTo>
                    <a:pt x="122" y="100"/>
                  </a:lnTo>
                  <a:lnTo>
                    <a:pt x="120" y="100"/>
                  </a:lnTo>
                  <a:lnTo>
                    <a:pt x="116" y="108"/>
                  </a:lnTo>
                  <a:lnTo>
                    <a:pt x="112" y="106"/>
                  </a:lnTo>
                  <a:lnTo>
                    <a:pt x="108" y="116"/>
                  </a:lnTo>
                  <a:lnTo>
                    <a:pt x="106" y="116"/>
                  </a:lnTo>
                  <a:lnTo>
                    <a:pt x="106" y="110"/>
                  </a:lnTo>
                  <a:lnTo>
                    <a:pt x="104" y="110"/>
                  </a:lnTo>
                  <a:lnTo>
                    <a:pt x="98" y="118"/>
                  </a:lnTo>
                  <a:lnTo>
                    <a:pt x="82" y="118"/>
                  </a:lnTo>
                  <a:lnTo>
                    <a:pt x="84" y="114"/>
                  </a:lnTo>
                  <a:lnTo>
                    <a:pt x="82" y="114"/>
                  </a:lnTo>
                  <a:lnTo>
                    <a:pt x="80" y="114"/>
                  </a:lnTo>
                  <a:lnTo>
                    <a:pt x="78" y="114"/>
                  </a:lnTo>
                  <a:lnTo>
                    <a:pt x="78" y="110"/>
                  </a:lnTo>
                  <a:lnTo>
                    <a:pt x="74" y="116"/>
                  </a:lnTo>
                  <a:lnTo>
                    <a:pt x="80" y="120"/>
                  </a:lnTo>
                  <a:lnTo>
                    <a:pt x="80" y="124"/>
                  </a:lnTo>
                  <a:lnTo>
                    <a:pt x="78" y="122"/>
                  </a:lnTo>
                  <a:lnTo>
                    <a:pt x="72" y="124"/>
                  </a:lnTo>
                  <a:lnTo>
                    <a:pt x="68" y="134"/>
                  </a:lnTo>
                  <a:lnTo>
                    <a:pt x="64" y="134"/>
                  </a:lnTo>
                  <a:lnTo>
                    <a:pt x="60" y="134"/>
                  </a:lnTo>
                  <a:lnTo>
                    <a:pt x="56" y="126"/>
                  </a:lnTo>
                  <a:lnTo>
                    <a:pt x="56" y="122"/>
                  </a:lnTo>
                  <a:lnTo>
                    <a:pt x="60" y="118"/>
                  </a:lnTo>
                  <a:lnTo>
                    <a:pt x="60" y="116"/>
                  </a:lnTo>
                  <a:lnTo>
                    <a:pt x="54" y="116"/>
                  </a:lnTo>
                  <a:lnTo>
                    <a:pt x="46" y="114"/>
                  </a:lnTo>
                  <a:lnTo>
                    <a:pt x="38" y="120"/>
                  </a:lnTo>
                  <a:lnTo>
                    <a:pt x="38" y="118"/>
                  </a:lnTo>
                  <a:lnTo>
                    <a:pt x="22" y="124"/>
                  </a:lnTo>
                  <a:lnTo>
                    <a:pt x="20" y="122"/>
                  </a:lnTo>
                  <a:lnTo>
                    <a:pt x="14" y="128"/>
                  </a:lnTo>
                  <a:lnTo>
                    <a:pt x="10" y="126"/>
                  </a:lnTo>
                  <a:lnTo>
                    <a:pt x="4" y="128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6" y="120"/>
                  </a:lnTo>
                  <a:lnTo>
                    <a:pt x="24" y="102"/>
                  </a:lnTo>
                  <a:lnTo>
                    <a:pt x="40" y="102"/>
                  </a:lnTo>
                  <a:lnTo>
                    <a:pt x="58" y="98"/>
                  </a:lnTo>
                  <a:lnTo>
                    <a:pt x="58" y="100"/>
                  </a:lnTo>
                  <a:lnTo>
                    <a:pt x="64" y="102"/>
                  </a:lnTo>
                  <a:lnTo>
                    <a:pt x="68" y="98"/>
                  </a:lnTo>
                  <a:lnTo>
                    <a:pt x="68" y="90"/>
                  </a:lnTo>
                  <a:lnTo>
                    <a:pt x="76" y="84"/>
                  </a:lnTo>
                  <a:lnTo>
                    <a:pt x="78" y="72"/>
                  </a:lnTo>
                  <a:lnTo>
                    <a:pt x="82" y="70"/>
                  </a:lnTo>
                  <a:lnTo>
                    <a:pt x="84" y="70"/>
                  </a:lnTo>
                  <a:lnTo>
                    <a:pt x="84" y="72"/>
                  </a:lnTo>
                  <a:lnTo>
                    <a:pt x="80" y="76"/>
                  </a:lnTo>
                  <a:lnTo>
                    <a:pt x="82" y="82"/>
                  </a:lnTo>
                  <a:lnTo>
                    <a:pt x="86" y="82"/>
                  </a:lnTo>
                  <a:lnTo>
                    <a:pt x="100" y="72"/>
                  </a:lnTo>
                  <a:lnTo>
                    <a:pt x="106" y="62"/>
                  </a:lnTo>
                  <a:lnTo>
                    <a:pt x="112" y="60"/>
                  </a:lnTo>
                  <a:lnTo>
                    <a:pt x="118" y="46"/>
                  </a:lnTo>
                  <a:lnTo>
                    <a:pt x="122" y="34"/>
                  </a:lnTo>
                  <a:lnTo>
                    <a:pt x="122" y="30"/>
                  </a:lnTo>
                  <a:lnTo>
                    <a:pt x="118" y="28"/>
                  </a:lnTo>
                  <a:lnTo>
                    <a:pt x="120" y="22"/>
                  </a:lnTo>
                  <a:lnTo>
                    <a:pt x="120" y="16"/>
                  </a:lnTo>
                  <a:lnTo>
                    <a:pt x="124" y="12"/>
                  </a:lnTo>
                  <a:lnTo>
                    <a:pt x="124" y="8"/>
                  </a:lnTo>
                  <a:lnTo>
                    <a:pt x="128" y="6"/>
                  </a:lnTo>
                  <a:lnTo>
                    <a:pt x="130" y="12"/>
                  </a:lnTo>
                  <a:lnTo>
                    <a:pt x="132" y="10"/>
                  </a:lnTo>
                  <a:lnTo>
                    <a:pt x="136" y="10"/>
                  </a:lnTo>
                  <a:lnTo>
                    <a:pt x="138" y="4"/>
                  </a:lnTo>
                  <a:lnTo>
                    <a:pt x="132" y="6"/>
                  </a:lnTo>
                  <a:lnTo>
                    <a:pt x="132" y="4"/>
                  </a:lnTo>
                  <a:lnTo>
                    <a:pt x="132" y="0"/>
                  </a:lnTo>
                  <a:lnTo>
                    <a:pt x="136" y="2"/>
                  </a:lnTo>
                  <a:lnTo>
                    <a:pt x="136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3" name="Freeform 183">
              <a:extLst>
                <a:ext uri="{FF2B5EF4-FFF2-40B4-BE49-F238E27FC236}">
                  <a16:creationId xmlns:a16="http://schemas.microsoft.com/office/drawing/2014/main" id="{E1419613-382F-4560-93CE-F205F8714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1213" y="3694113"/>
              <a:ext cx="53975" cy="44450"/>
            </a:xfrm>
            <a:custGeom>
              <a:avLst/>
              <a:gdLst/>
              <a:ahLst/>
              <a:cxnLst>
                <a:cxn ang="0">
                  <a:pos x="28" y="18"/>
                </a:cxn>
                <a:cxn ang="0">
                  <a:pos x="20" y="14"/>
                </a:cxn>
                <a:cxn ang="0">
                  <a:pos x="18" y="16"/>
                </a:cxn>
                <a:cxn ang="0">
                  <a:pos x="16" y="18"/>
                </a:cxn>
                <a:cxn ang="0">
                  <a:pos x="12" y="26"/>
                </a:cxn>
                <a:cxn ang="0">
                  <a:pos x="8" y="28"/>
                </a:cxn>
                <a:cxn ang="0">
                  <a:pos x="6" y="24"/>
                </a:cxn>
                <a:cxn ang="0">
                  <a:pos x="4" y="18"/>
                </a:cxn>
                <a:cxn ang="0">
                  <a:pos x="0" y="16"/>
                </a:cxn>
                <a:cxn ang="0">
                  <a:pos x="8" y="6"/>
                </a:cxn>
                <a:cxn ang="0">
                  <a:pos x="16" y="8"/>
                </a:cxn>
                <a:cxn ang="0">
                  <a:pos x="24" y="0"/>
                </a:cxn>
                <a:cxn ang="0">
                  <a:pos x="32" y="4"/>
                </a:cxn>
                <a:cxn ang="0">
                  <a:pos x="34" y="10"/>
                </a:cxn>
                <a:cxn ang="0">
                  <a:pos x="28" y="18"/>
                </a:cxn>
                <a:cxn ang="0">
                  <a:pos x="28" y="18"/>
                </a:cxn>
              </a:cxnLst>
              <a:rect l="0" t="0" r="r" b="b"/>
              <a:pathLst>
                <a:path w="34" h="28">
                  <a:moveTo>
                    <a:pt x="28" y="18"/>
                  </a:moveTo>
                  <a:lnTo>
                    <a:pt x="20" y="14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2" y="26"/>
                  </a:lnTo>
                  <a:lnTo>
                    <a:pt x="8" y="28"/>
                  </a:lnTo>
                  <a:lnTo>
                    <a:pt x="6" y="24"/>
                  </a:lnTo>
                  <a:lnTo>
                    <a:pt x="4" y="18"/>
                  </a:lnTo>
                  <a:lnTo>
                    <a:pt x="0" y="16"/>
                  </a:lnTo>
                  <a:lnTo>
                    <a:pt x="8" y="6"/>
                  </a:lnTo>
                  <a:lnTo>
                    <a:pt x="16" y="8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34" y="10"/>
                  </a:ln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4" name="Freeform 184">
              <a:extLst>
                <a:ext uri="{FF2B5EF4-FFF2-40B4-BE49-F238E27FC236}">
                  <a16:creationId xmlns:a16="http://schemas.microsoft.com/office/drawing/2014/main" id="{397586C5-33CC-4BE3-BE75-2B7C7BDDD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7238" y="3706813"/>
              <a:ext cx="50800" cy="7302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2" y="0"/>
                </a:cxn>
                <a:cxn ang="0">
                  <a:pos x="10" y="6"/>
                </a:cxn>
                <a:cxn ang="0">
                  <a:pos x="4" y="6"/>
                </a:cxn>
                <a:cxn ang="0">
                  <a:pos x="0" y="12"/>
                </a:cxn>
                <a:cxn ang="0">
                  <a:pos x="4" y="16"/>
                </a:cxn>
                <a:cxn ang="0">
                  <a:pos x="4" y="18"/>
                </a:cxn>
                <a:cxn ang="0">
                  <a:pos x="0" y="14"/>
                </a:cxn>
                <a:cxn ang="0">
                  <a:pos x="2" y="22"/>
                </a:cxn>
                <a:cxn ang="0">
                  <a:pos x="6" y="18"/>
                </a:cxn>
                <a:cxn ang="0">
                  <a:pos x="8" y="20"/>
                </a:cxn>
                <a:cxn ang="0">
                  <a:pos x="10" y="18"/>
                </a:cxn>
                <a:cxn ang="0">
                  <a:pos x="8" y="16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2" y="18"/>
                </a:cxn>
                <a:cxn ang="0">
                  <a:pos x="12" y="24"/>
                </a:cxn>
                <a:cxn ang="0">
                  <a:pos x="8" y="32"/>
                </a:cxn>
                <a:cxn ang="0">
                  <a:pos x="8" y="40"/>
                </a:cxn>
                <a:cxn ang="0">
                  <a:pos x="12" y="44"/>
                </a:cxn>
                <a:cxn ang="0">
                  <a:pos x="14" y="36"/>
                </a:cxn>
                <a:cxn ang="0">
                  <a:pos x="16" y="36"/>
                </a:cxn>
                <a:cxn ang="0">
                  <a:pos x="14" y="38"/>
                </a:cxn>
                <a:cxn ang="0">
                  <a:pos x="14" y="46"/>
                </a:cxn>
                <a:cxn ang="0">
                  <a:pos x="18" y="44"/>
                </a:cxn>
                <a:cxn ang="0">
                  <a:pos x="20" y="38"/>
                </a:cxn>
                <a:cxn ang="0">
                  <a:pos x="22" y="40"/>
                </a:cxn>
                <a:cxn ang="0">
                  <a:pos x="28" y="24"/>
                </a:cxn>
                <a:cxn ang="0">
                  <a:pos x="32" y="16"/>
                </a:cxn>
                <a:cxn ang="0">
                  <a:pos x="30" y="12"/>
                </a:cxn>
                <a:cxn ang="0">
                  <a:pos x="26" y="10"/>
                </a:cxn>
                <a:cxn ang="0">
                  <a:pos x="26" y="4"/>
                </a:cxn>
                <a:cxn ang="0">
                  <a:pos x="20" y="6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32" h="46">
                  <a:moveTo>
                    <a:pt x="16" y="0"/>
                  </a:moveTo>
                  <a:lnTo>
                    <a:pt x="12" y="0"/>
                  </a:lnTo>
                  <a:lnTo>
                    <a:pt x="10" y="6"/>
                  </a:lnTo>
                  <a:lnTo>
                    <a:pt x="4" y="6"/>
                  </a:lnTo>
                  <a:lnTo>
                    <a:pt x="0" y="12"/>
                  </a:lnTo>
                  <a:lnTo>
                    <a:pt x="4" y="16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2" y="22"/>
                  </a:lnTo>
                  <a:lnTo>
                    <a:pt x="6" y="18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12" y="44"/>
                  </a:lnTo>
                  <a:lnTo>
                    <a:pt x="14" y="36"/>
                  </a:lnTo>
                  <a:lnTo>
                    <a:pt x="16" y="36"/>
                  </a:lnTo>
                  <a:lnTo>
                    <a:pt x="14" y="38"/>
                  </a:lnTo>
                  <a:lnTo>
                    <a:pt x="14" y="46"/>
                  </a:lnTo>
                  <a:lnTo>
                    <a:pt x="18" y="44"/>
                  </a:lnTo>
                  <a:lnTo>
                    <a:pt x="20" y="38"/>
                  </a:lnTo>
                  <a:lnTo>
                    <a:pt x="22" y="40"/>
                  </a:lnTo>
                  <a:lnTo>
                    <a:pt x="28" y="24"/>
                  </a:lnTo>
                  <a:lnTo>
                    <a:pt x="32" y="16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6" y="4"/>
                  </a:lnTo>
                  <a:lnTo>
                    <a:pt x="20" y="6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5" name="Freeform 185">
              <a:extLst>
                <a:ext uri="{FF2B5EF4-FFF2-40B4-BE49-F238E27FC236}">
                  <a16:creationId xmlns:a16="http://schemas.microsoft.com/office/drawing/2014/main" id="{FF66C209-3938-492A-9DD1-EAE5849CD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763" y="3741738"/>
              <a:ext cx="3175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6" name="Freeform 186">
              <a:extLst>
                <a:ext uri="{FF2B5EF4-FFF2-40B4-BE49-F238E27FC236}">
                  <a16:creationId xmlns:a16="http://schemas.microsoft.com/office/drawing/2014/main" id="{AC18CD92-6E33-4D9E-9B76-04364F61C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5813" y="3786188"/>
              <a:ext cx="1588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h="6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7" name="Freeform 187">
              <a:extLst>
                <a:ext uri="{FF2B5EF4-FFF2-40B4-BE49-F238E27FC236}">
                  <a16:creationId xmlns:a16="http://schemas.microsoft.com/office/drawing/2014/main" id="{662322DE-82E7-440F-91B0-EAAA6EFCA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3113" y="3795713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8" name="Freeform 188">
              <a:extLst>
                <a:ext uri="{FF2B5EF4-FFF2-40B4-BE49-F238E27FC236}">
                  <a16:creationId xmlns:a16="http://schemas.microsoft.com/office/drawing/2014/main" id="{F2405D56-9DC2-4966-9BC8-DAB8FDA80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5013" y="3735388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9" name="Freeform 189">
              <a:extLst>
                <a:ext uri="{FF2B5EF4-FFF2-40B4-BE49-F238E27FC236}">
                  <a16:creationId xmlns:a16="http://schemas.microsoft.com/office/drawing/2014/main" id="{724731BB-51A6-4795-9264-8694D13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4538" y="3729038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0" name="Freeform 190">
              <a:extLst>
                <a:ext uri="{FF2B5EF4-FFF2-40B4-BE49-F238E27FC236}">
                  <a16:creationId xmlns:a16="http://schemas.microsoft.com/office/drawing/2014/main" id="{49840F10-3AA6-4D2E-9644-7F6E15163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7238" y="3706813"/>
              <a:ext cx="1588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1" name="Freeform 191">
              <a:extLst>
                <a:ext uri="{FF2B5EF4-FFF2-40B4-BE49-F238E27FC236}">
                  <a16:creationId xmlns:a16="http://schemas.microsoft.com/office/drawing/2014/main" id="{33E0B0B9-39BD-48C1-AD4E-BF14CF11B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713" y="3697288"/>
              <a:ext cx="1588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2" name="Freeform 192">
              <a:extLst>
                <a:ext uri="{FF2B5EF4-FFF2-40B4-BE49-F238E27FC236}">
                  <a16:creationId xmlns:a16="http://schemas.microsoft.com/office/drawing/2014/main" id="{CB35DE74-C170-429C-BF7D-9AC228FB1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0888" y="3687763"/>
              <a:ext cx="3175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lnTo>
                    <a:pt x="2" y="2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3" name="Freeform 193">
              <a:extLst>
                <a:ext uri="{FF2B5EF4-FFF2-40B4-BE49-F238E27FC236}">
                  <a16:creationId xmlns:a16="http://schemas.microsoft.com/office/drawing/2014/main" id="{D1BA69BB-BFB2-4944-B252-EB093B4CC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2638" y="3611563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4" name="Freeform 194">
              <a:extLst>
                <a:ext uri="{FF2B5EF4-FFF2-40B4-BE49-F238E27FC236}">
                  <a16:creationId xmlns:a16="http://schemas.microsoft.com/office/drawing/2014/main" id="{221B8CFE-73F6-49C8-9186-071624E97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4213" y="3716338"/>
              <a:ext cx="12700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6" y="6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lnTo>
                    <a:pt x="0" y="6"/>
                  </a:lnTo>
                  <a:lnTo>
                    <a:pt x="2" y="6"/>
                  </a:lnTo>
                  <a:lnTo>
                    <a:pt x="6" y="6"/>
                  </a:lnTo>
                  <a:lnTo>
                    <a:pt x="8" y="2"/>
                  </a:lnTo>
                  <a:lnTo>
                    <a:pt x="8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5" name="Freeform 195">
              <a:extLst>
                <a:ext uri="{FF2B5EF4-FFF2-40B4-BE49-F238E27FC236}">
                  <a16:creationId xmlns:a16="http://schemas.microsoft.com/office/drawing/2014/main" id="{8AD9222F-3587-4C0F-8758-99343FD20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4038" y="3916363"/>
              <a:ext cx="34925" cy="76200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22" y="4"/>
                </a:cxn>
                <a:cxn ang="0">
                  <a:pos x="22" y="10"/>
                </a:cxn>
                <a:cxn ang="0">
                  <a:pos x="18" y="28"/>
                </a:cxn>
                <a:cxn ang="0">
                  <a:pos x="10" y="42"/>
                </a:cxn>
                <a:cxn ang="0">
                  <a:pos x="8" y="48"/>
                </a:cxn>
                <a:cxn ang="0">
                  <a:pos x="6" y="42"/>
                </a:cxn>
                <a:cxn ang="0">
                  <a:pos x="0" y="36"/>
                </a:cxn>
                <a:cxn ang="0">
                  <a:pos x="0" y="24"/>
                </a:cxn>
                <a:cxn ang="0">
                  <a:pos x="2" y="18"/>
                </a:cxn>
                <a:cxn ang="0">
                  <a:pos x="10" y="4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22" h="48">
                  <a:moveTo>
                    <a:pt x="18" y="0"/>
                  </a:moveTo>
                  <a:lnTo>
                    <a:pt x="22" y="4"/>
                  </a:lnTo>
                  <a:lnTo>
                    <a:pt x="22" y="10"/>
                  </a:lnTo>
                  <a:lnTo>
                    <a:pt x="18" y="28"/>
                  </a:lnTo>
                  <a:lnTo>
                    <a:pt x="10" y="42"/>
                  </a:lnTo>
                  <a:lnTo>
                    <a:pt x="8" y="48"/>
                  </a:lnTo>
                  <a:lnTo>
                    <a:pt x="6" y="42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10" y="4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6" name="Freeform 196">
              <a:extLst>
                <a:ext uri="{FF2B5EF4-FFF2-40B4-BE49-F238E27FC236}">
                  <a16:creationId xmlns:a16="http://schemas.microsoft.com/office/drawing/2014/main" id="{562D2D3A-FBD0-4225-AB19-49314B55E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0238" y="3935413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7" name="Freeform 197">
              <a:extLst>
                <a:ext uri="{FF2B5EF4-FFF2-40B4-BE49-F238E27FC236}">
                  <a16:creationId xmlns:a16="http://schemas.microsoft.com/office/drawing/2014/main" id="{39100CA2-C266-46FF-84FE-041BD54C6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6588" y="3935413"/>
              <a:ext cx="3175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8" name="Freeform 198">
              <a:extLst>
                <a:ext uri="{FF2B5EF4-FFF2-40B4-BE49-F238E27FC236}">
                  <a16:creationId xmlns:a16="http://schemas.microsoft.com/office/drawing/2014/main" id="{8CCC7E04-CF2B-4A7A-B862-60315483E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788" y="3878263"/>
              <a:ext cx="12700" cy="19050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4" y="2"/>
                </a:cxn>
                <a:cxn ang="0">
                  <a:pos x="8" y="0"/>
                </a:cxn>
                <a:cxn ang="0">
                  <a:pos x="6" y="4"/>
                </a:cxn>
                <a:cxn ang="0">
                  <a:pos x="4" y="8"/>
                </a:cxn>
                <a:cxn ang="0">
                  <a:pos x="2" y="12"/>
                </a:cxn>
                <a:cxn ang="0">
                  <a:pos x="0" y="10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8" h="12">
                  <a:moveTo>
                    <a:pt x="2" y="6"/>
                  </a:moveTo>
                  <a:lnTo>
                    <a:pt x="4" y="2"/>
                  </a:lnTo>
                  <a:lnTo>
                    <a:pt x="8" y="0"/>
                  </a:lnTo>
                  <a:lnTo>
                    <a:pt x="6" y="4"/>
                  </a:lnTo>
                  <a:lnTo>
                    <a:pt x="4" y="8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9" name="Freeform 199">
              <a:extLst>
                <a:ext uri="{FF2B5EF4-FFF2-40B4-BE49-F238E27FC236}">
                  <a16:creationId xmlns:a16="http://schemas.microsoft.com/office/drawing/2014/main" id="{879EDB14-954A-42F6-8515-04F7F1B9A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8188" y="3852863"/>
              <a:ext cx="3175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0" name="Freeform 200">
              <a:extLst>
                <a:ext uri="{FF2B5EF4-FFF2-40B4-BE49-F238E27FC236}">
                  <a16:creationId xmlns:a16="http://schemas.microsoft.com/office/drawing/2014/main" id="{A3E9A7FD-8795-4516-B559-3F8D615C2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713" y="3840163"/>
              <a:ext cx="6350" cy="6350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4" y="0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4" h="4">
                  <a:moveTo>
                    <a:pt x="2" y="2"/>
                  </a:moveTo>
                  <a:lnTo>
                    <a:pt x="4" y="0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1" name="Rectangle 201">
              <a:extLst>
                <a:ext uri="{FF2B5EF4-FFF2-40B4-BE49-F238E27FC236}">
                  <a16:creationId xmlns:a16="http://schemas.microsoft.com/office/drawing/2014/main" id="{426CD066-CD6A-4185-8FCD-ED7CD0793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5163" y="3925888"/>
              <a:ext cx="1588" cy="3175"/>
            </a:xfrm>
            <a:prstGeom prst="rect">
              <a:avLst/>
            </a:pr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2" name="Freeform 202">
              <a:extLst>
                <a:ext uri="{FF2B5EF4-FFF2-40B4-BE49-F238E27FC236}">
                  <a16:creationId xmlns:a16="http://schemas.microsoft.com/office/drawing/2014/main" id="{6575318E-F00C-4754-8AA3-862483E27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2113" y="3141663"/>
              <a:ext cx="19050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6" y="0"/>
                </a:cxn>
                <a:cxn ang="0">
                  <a:pos x="12" y="4"/>
                </a:cxn>
                <a:cxn ang="0">
                  <a:pos x="6" y="6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2" h="6">
                  <a:moveTo>
                    <a:pt x="0" y="2"/>
                  </a:moveTo>
                  <a:lnTo>
                    <a:pt x="6" y="0"/>
                  </a:lnTo>
                  <a:lnTo>
                    <a:pt x="12" y="4"/>
                  </a:lnTo>
                  <a:lnTo>
                    <a:pt x="6" y="6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3" name="Freeform 203">
              <a:extLst>
                <a:ext uri="{FF2B5EF4-FFF2-40B4-BE49-F238E27FC236}">
                  <a16:creationId xmlns:a16="http://schemas.microsoft.com/office/drawing/2014/main" id="{50A7CCAE-2B47-41C5-BF64-EE744F88F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3713" y="3170238"/>
              <a:ext cx="9525" cy="127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4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lnTo>
                    <a:pt x="6" y="4"/>
                  </a:lnTo>
                  <a:lnTo>
                    <a:pt x="2" y="8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4" name="Freeform 204">
              <a:extLst>
                <a:ext uri="{FF2B5EF4-FFF2-40B4-BE49-F238E27FC236}">
                  <a16:creationId xmlns:a16="http://schemas.microsoft.com/office/drawing/2014/main" id="{3BDDCBC7-D5DE-4403-A31E-F1248936F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463" y="3189288"/>
              <a:ext cx="15875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6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6">
                  <a:moveTo>
                    <a:pt x="0" y="0"/>
                  </a:moveTo>
                  <a:lnTo>
                    <a:pt x="10" y="6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5" name="Freeform 206">
              <a:extLst>
                <a:ext uri="{FF2B5EF4-FFF2-40B4-BE49-F238E27FC236}">
                  <a16:creationId xmlns:a16="http://schemas.microsoft.com/office/drawing/2014/main" id="{065BE453-9D0E-4DAB-8765-560DE1B57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1338" y="3176588"/>
              <a:ext cx="6350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4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6" name="Freeform 207">
              <a:extLst>
                <a:ext uri="{FF2B5EF4-FFF2-40B4-BE49-F238E27FC236}">
                  <a16:creationId xmlns:a16="http://schemas.microsoft.com/office/drawing/2014/main" id="{3283A241-FC01-4599-B27E-B0E30AFF5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4913" y="1500188"/>
              <a:ext cx="57150" cy="5080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0" y="2"/>
                </a:cxn>
                <a:cxn ang="0">
                  <a:pos x="10" y="0"/>
                </a:cxn>
                <a:cxn ang="0">
                  <a:pos x="36" y="14"/>
                </a:cxn>
                <a:cxn ang="0">
                  <a:pos x="26" y="28"/>
                </a:cxn>
                <a:cxn ang="0">
                  <a:pos x="10" y="32"/>
                </a:cxn>
                <a:cxn ang="0">
                  <a:pos x="4" y="26"/>
                </a:cxn>
                <a:cxn ang="0">
                  <a:pos x="16" y="26"/>
                </a:cxn>
                <a:cxn ang="0">
                  <a:pos x="4" y="18"/>
                </a:cxn>
                <a:cxn ang="0">
                  <a:pos x="6" y="18"/>
                </a:cxn>
                <a:cxn ang="0">
                  <a:pos x="6" y="12"/>
                </a:cxn>
                <a:cxn ang="0">
                  <a:pos x="2" y="10"/>
                </a:cxn>
                <a:cxn ang="0">
                  <a:pos x="4" y="6"/>
                </a:cxn>
                <a:cxn ang="0">
                  <a:pos x="4" y="6"/>
                </a:cxn>
              </a:cxnLst>
              <a:rect l="0" t="0" r="r" b="b"/>
              <a:pathLst>
                <a:path w="36" h="32">
                  <a:moveTo>
                    <a:pt x="4" y="6"/>
                  </a:moveTo>
                  <a:lnTo>
                    <a:pt x="0" y="2"/>
                  </a:lnTo>
                  <a:lnTo>
                    <a:pt x="10" y="0"/>
                  </a:lnTo>
                  <a:lnTo>
                    <a:pt x="36" y="14"/>
                  </a:lnTo>
                  <a:lnTo>
                    <a:pt x="26" y="28"/>
                  </a:lnTo>
                  <a:lnTo>
                    <a:pt x="10" y="32"/>
                  </a:lnTo>
                  <a:lnTo>
                    <a:pt x="4" y="26"/>
                  </a:lnTo>
                  <a:lnTo>
                    <a:pt x="16" y="26"/>
                  </a:lnTo>
                  <a:lnTo>
                    <a:pt x="4" y="18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7" name="Freeform 208">
              <a:extLst>
                <a:ext uri="{FF2B5EF4-FFF2-40B4-BE49-F238E27FC236}">
                  <a16:creationId xmlns:a16="http://schemas.microsoft.com/office/drawing/2014/main" id="{1AD06584-A2CF-4BF6-82AC-7B0E2746E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388" y="1350963"/>
              <a:ext cx="22225" cy="190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4" y="4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8" y="12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4" h="12">
                  <a:moveTo>
                    <a:pt x="4" y="0"/>
                  </a:moveTo>
                  <a:lnTo>
                    <a:pt x="14" y="4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8" name="Freeform 209">
              <a:extLst>
                <a:ext uri="{FF2B5EF4-FFF2-40B4-BE49-F238E27FC236}">
                  <a16:creationId xmlns:a16="http://schemas.microsoft.com/office/drawing/2014/main" id="{0CB86ACC-CECE-47D3-8BBF-E1CF687DB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1344613"/>
              <a:ext cx="136525" cy="165100"/>
            </a:xfrm>
            <a:custGeom>
              <a:avLst/>
              <a:gdLst/>
              <a:ahLst/>
              <a:cxnLst>
                <a:cxn ang="0">
                  <a:pos x="48" y="14"/>
                </a:cxn>
                <a:cxn ang="0">
                  <a:pos x="50" y="10"/>
                </a:cxn>
                <a:cxn ang="0">
                  <a:pos x="50" y="4"/>
                </a:cxn>
                <a:cxn ang="0">
                  <a:pos x="56" y="0"/>
                </a:cxn>
                <a:cxn ang="0">
                  <a:pos x="72" y="34"/>
                </a:cxn>
                <a:cxn ang="0">
                  <a:pos x="86" y="50"/>
                </a:cxn>
                <a:cxn ang="0">
                  <a:pos x="76" y="58"/>
                </a:cxn>
                <a:cxn ang="0">
                  <a:pos x="76" y="72"/>
                </a:cxn>
                <a:cxn ang="0">
                  <a:pos x="78" y="72"/>
                </a:cxn>
                <a:cxn ang="0">
                  <a:pos x="80" y="78"/>
                </a:cxn>
                <a:cxn ang="0">
                  <a:pos x="80" y="82"/>
                </a:cxn>
                <a:cxn ang="0">
                  <a:pos x="34" y="104"/>
                </a:cxn>
                <a:cxn ang="0">
                  <a:pos x="10" y="90"/>
                </a:cxn>
                <a:cxn ang="0">
                  <a:pos x="12" y="84"/>
                </a:cxn>
                <a:cxn ang="0">
                  <a:pos x="0" y="84"/>
                </a:cxn>
                <a:cxn ang="0">
                  <a:pos x="10" y="72"/>
                </a:cxn>
                <a:cxn ang="0">
                  <a:pos x="6" y="70"/>
                </a:cxn>
                <a:cxn ang="0">
                  <a:pos x="18" y="64"/>
                </a:cxn>
                <a:cxn ang="0">
                  <a:pos x="20" y="56"/>
                </a:cxn>
                <a:cxn ang="0">
                  <a:pos x="16" y="48"/>
                </a:cxn>
                <a:cxn ang="0">
                  <a:pos x="24" y="30"/>
                </a:cxn>
                <a:cxn ang="0">
                  <a:pos x="46" y="24"/>
                </a:cxn>
                <a:cxn ang="0">
                  <a:pos x="48" y="14"/>
                </a:cxn>
                <a:cxn ang="0">
                  <a:pos x="48" y="14"/>
                </a:cxn>
              </a:cxnLst>
              <a:rect l="0" t="0" r="r" b="b"/>
              <a:pathLst>
                <a:path w="86" h="104">
                  <a:moveTo>
                    <a:pt x="48" y="14"/>
                  </a:moveTo>
                  <a:lnTo>
                    <a:pt x="50" y="10"/>
                  </a:lnTo>
                  <a:lnTo>
                    <a:pt x="50" y="4"/>
                  </a:lnTo>
                  <a:lnTo>
                    <a:pt x="56" y="0"/>
                  </a:lnTo>
                  <a:lnTo>
                    <a:pt x="72" y="34"/>
                  </a:lnTo>
                  <a:lnTo>
                    <a:pt x="86" y="50"/>
                  </a:lnTo>
                  <a:lnTo>
                    <a:pt x="76" y="58"/>
                  </a:lnTo>
                  <a:lnTo>
                    <a:pt x="76" y="72"/>
                  </a:lnTo>
                  <a:lnTo>
                    <a:pt x="78" y="72"/>
                  </a:lnTo>
                  <a:lnTo>
                    <a:pt x="80" y="78"/>
                  </a:lnTo>
                  <a:lnTo>
                    <a:pt x="80" y="82"/>
                  </a:lnTo>
                  <a:lnTo>
                    <a:pt x="34" y="104"/>
                  </a:lnTo>
                  <a:lnTo>
                    <a:pt x="10" y="90"/>
                  </a:lnTo>
                  <a:lnTo>
                    <a:pt x="12" y="84"/>
                  </a:lnTo>
                  <a:lnTo>
                    <a:pt x="0" y="84"/>
                  </a:lnTo>
                  <a:lnTo>
                    <a:pt x="10" y="72"/>
                  </a:lnTo>
                  <a:lnTo>
                    <a:pt x="6" y="70"/>
                  </a:lnTo>
                  <a:lnTo>
                    <a:pt x="18" y="64"/>
                  </a:lnTo>
                  <a:lnTo>
                    <a:pt x="20" y="56"/>
                  </a:lnTo>
                  <a:lnTo>
                    <a:pt x="16" y="48"/>
                  </a:lnTo>
                  <a:lnTo>
                    <a:pt x="24" y="30"/>
                  </a:lnTo>
                  <a:lnTo>
                    <a:pt x="46" y="24"/>
                  </a:lnTo>
                  <a:lnTo>
                    <a:pt x="48" y="14"/>
                  </a:lnTo>
                  <a:lnTo>
                    <a:pt x="48" y="1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9" name="Freeform 210">
              <a:extLst>
                <a:ext uri="{FF2B5EF4-FFF2-40B4-BE49-F238E27FC236}">
                  <a16:creationId xmlns:a16="http://schemas.microsoft.com/office/drawing/2014/main" id="{9F9F1A88-D216-40A1-843C-8F2CF4726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1490663"/>
              <a:ext cx="158750" cy="161925"/>
            </a:xfrm>
            <a:custGeom>
              <a:avLst/>
              <a:gdLst/>
              <a:ahLst/>
              <a:cxnLst>
                <a:cxn ang="0">
                  <a:pos x="28" y="10"/>
                </a:cxn>
                <a:cxn ang="0">
                  <a:pos x="62" y="0"/>
                </a:cxn>
                <a:cxn ang="0">
                  <a:pos x="70" y="10"/>
                </a:cxn>
                <a:cxn ang="0">
                  <a:pos x="70" y="20"/>
                </a:cxn>
                <a:cxn ang="0">
                  <a:pos x="74" y="20"/>
                </a:cxn>
                <a:cxn ang="0">
                  <a:pos x="76" y="12"/>
                </a:cxn>
                <a:cxn ang="0">
                  <a:pos x="74" y="10"/>
                </a:cxn>
                <a:cxn ang="0">
                  <a:pos x="76" y="8"/>
                </a:cxn>
                <a:cxn ang="0">
                  <a:pos x="90" y="14"/>
                </a:cxn>
                <a:cxn ang="0">
                  <a:pos x="96" y="26"/>
                </a:cxn>
                <a:cxn ang="0">
                  <a:pos x="94" y="38"/>
                </a:cxn>
                <a:cxn ang="0">
                  <a:pos x="100" y="38"/>
                </a:cxn>
                <a:cxn ang="0">
                  <a:pos x="92" y="48"/>
                </a:cxn>
                <a:cxn ang="0">
                  <a:pos x="90" y="68"/>
                </a:cxn>
                <a:cxn ang="0">
                  <a:pos x="82" y="64"/>
                </a:cxn>
                <a:cxn ang="0">
                  <a:pos x="92" y="84"/>
                </a:cxn>
                <a:cxn ang="0">
                  <a:pos x="92" y="94"/>
                </a:cxn>
                <a:cxn ang="0">
                  <a:pos x="80" y="102"/>
                </a:cxn>
                <a:cxn ang="0">
                  <a:pos x="64" y="102"/>
                </a:cxn>
                <a:cxn ang="0">
                  <a:pos x="40" y="86"/>
                </a:cxn>
                <a:cxn ang="0">
                  <a:pos x="38" y="74"/>
                </a:cxn>
                <a:cxn ang="0">
                  <a:pos x="30" y="86"/>
                </a:cxn>
                <a:cxn ang="0">
                  <a:pos x="18" y="70"/>
                </a:cxn>
                <a:cxn ang="0">
                  <a:pos x="18" y="52"/>
                </a:cxn>
                <a:cxn ang="0">
                  <a:pos x="8" y="46"/>
                </a:cxn>
                <a:cxn ang="0">
                  <a:pos x="4" y="54"/>
                </a:cxn>
                <a:cxn ang="0">
                  <a:pos x="0" y="46"/>
                </a:cxn>
                <a:cxn ang="0">
                  <a:pos x="22" y="28"/>
                </a:cxn>
                <a:cxn ang="0">
                  <a:pos x="20" y="20"/>
                </a:cxn>
                <a:cxn ang="0">
                  <a:pos x="28" y="10"/>
                </a:cxn>
                <a:cxn ang="0">
                  <a:pos x="28" y="10"/>
                </a:cxn>
              </a:cxnLst>
              <a:rect l="0" t="0" r="r" b="b"/>
              <a:pathLst>
                <a:path w="100" h="102">
                  <a:moveTo>
                    <a:pt x="28" y="10"/>
                  </a:moveTo>
                  <a:lnTo>
                    <a:pt x="62" y="0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74" y="20"/>
                  </a:lnTo>
                  <a:lnTo>
                    <a:pt x="76" y="12"/>
                  </a:lnTo>
                  <a:lnTo>
                    <a:pt x="74" y="10"/>
                  </a:lnTo>
                  <a:lnTo>
                    <a:pt x="76" y="8"/>
                  </a:lnTo>
                  <a:lnTo>
                    <a:pt x="90" y="14"/>
                  </a:lnTo>
                  <a:lnTo>
                    <a:pt x="96" y="26"/>
                  </a:lnTo>
                  <a:lnTo>
                    <a:pt x="94" y="38"/>
                  </a:lnTo>
                  <a:lnTo>
                    <a:pt x="100" y="38"/>
                  </a:lnTo>
                  <a:lnTo>
                    <a:pt x="92" y="48"/>
                  </a:lnTo>
                  <a:lnTo>
                    <a:pt x="90" y="68"/>
                  </a:lnTo>
                  <a:lnTo>
                    <a:pt x="82" y="64"/>
                  </a:lnTo>
                  <a:lnTo>
                    <a:pt x="92" y="84"/>
                  </a:lnTo>
                  <a:lnTo>
                    <a:pt x="92" y="94"/>
                  </a:lnTo>
                  <a:lnTo>
                    <a:pt x="80" y="102"/>
                  </a:lnTo>
                  <a:lnTo>
                    <a:pt x="64" y="102"/>
                  </a:lnTo>
                  <a:lnTo>
                    <a:pt x="40" y="86"/>
                  </a:lnTo>
                  <a:lnTo>
                    <a:pt x="38" y="74"/>
                  </a:lnTo>
                  <a:lnTo>
                    <a:pt x="30" y="86"/>
                  </a:lnTo>
                  <a:lnTo>
                    <a:pt x="18" y="70"/>
                  </a:lnTo>
                  <a:lnTo>
                    <a:pt x="18" y="52"/>
                  </a:lnTo>
                  <a:lnTo>
                    <a:pt x="8" y="46"/>
                  </a:lnTo>
                  <a:lnTo>
                    <a:pt x="4" y="54"/>
                  </a:lnTo>
                  <a:lnTo>
                    <a:pt x="0" y="46"/>
                  </a:lnTo>
                  <a:lnTo>
                    <a:pt x="22" y="28"/>
                  </a:lnTo>
                  <a:lnTo>
                    <a:pt x="20" y="20"/>
                  </a:lnTo>
                  <a:lnTo>
                    <a:pt x="28" y="10"/>
                  </a:lnTo>
                  <a:lnTo>
                    <a:pt x="28" y="1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0" name="Freeform 211">
              <a:extLst>
                <a:ext uri="{FF2B5EF4-FFF2-40B4-BE49-F238E27FC236}">
                  <a16:creationId xmlns:a16="http://schemas.microsoft.com/office/drawing/2014/main" id="{2C79E93F-0F8C-425A-8BCA-D20E516BA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2713" y="1576388"/>
              <a:ext cx="130175" cy="165100"/>
            </a:xfrm>
            <a:custGeom>
              <a:avLst/>
              <a:gdLst/>
              <a:ahLst/>
              <a:cxnLst>
                <a:cxn ang="0">
                  <a:pos x="8" y="70"/>
                </a:cxn>
                <a:cxn ang="0">
                  <a:pos x="16" y="46"/>
                </a:cxn>
                <a:cxn ang="0">
                  <a:pos x="18" y="46"/>
                </a:cxn>
                <a:cxn ang="0">
                  <a:pos x="20" y="34"/>
                </a:cxn>
                <a:cxn ang="0">
                  <a:pos x="24" y="30"/>
                </a:cxn>
                <a:cxn ang="0">
                  <a:pos x="22" y="26"/>
                </a:cxn>
                <a:cxn ang="0">
                  <a:pos x="26" y="24"/>
                </a:cxn>
                <a:cxn ang="0">
                  <a:pos x="24" y="18"/>
                </a:cxn>
                <a:cxn ang="0">
                  <a:pos x="30" y="14"/>
                </a:cxn>
                <a:cxn ang="0">
                  <a:pos x="30" y="8"/>
                </a:cxn>
                <a:cxn ang="0">
                  <a:pos x="36" y="16"/>
                </a:cxn>
                <a:cxn ang="0">
                  <a:pos x="36" y="4"/>
                </a:cxn>
                <a:cxn ang="0">
                  <a:pos x="40" y="0"/>
                </a:cxn>
                <a:cxn ang="0">
                  <a:pos x="50" y="8"/>
                </a:cxn>
                <a:cxn ang="0">
                  <a:pos x="46" y="18"/>
                </a:cxn>
                <a:cxn ang="0">
                  <a:pos x="46" y="30"/>
                </a:cxn>
                <a:cxn ang="0">
                  <a:pos x="52" y="18"/>
                </a:cxn>
                <a:cxn ang="0">
                  <a:pos x="58" y="26"/>
                </a:cxn>
                <a:cxn ang="0">
                  <a:pos x="62" y="20"/>
                </a:cxn>
                <a:cxn ang="0">
                  <a:pos x="64" y="32"/>
                </a:cxn>
                <a:cxn ang="0">
                  <a:pos x="68" y="28"/>
                </a:cxn>
                <a:cxn ang="0">
                  <a:pos x="70" y="40"/>
                </a:cxn>
                <a:cxn ang="0">
                  <a:pos x="82" y="54"/>
                </a:cxn>
                <a:cxn ang="0">
                  <a:pos x="82" y="68"/>
                </a:cxn>
                <a:cxn ang="0">
                  <a:pos x="74" y="80"/>
                </a:cxn>
                <a:cxn ang="0">
                  <a:pos x="46" y="88"/>
                </a:cxn>
                <a:cxn ang="0">
                  <a:pos x="24" y="86"/>
                </a:cxn>
                <a:cxn ang="0">
                  <a:pos x="8" y="104"/>
                </a:cxn>
                <a:cxn ang="0">
                  <a:pos x="0" y="96"/>
                </a:cxn>
                <a:cxn ang="0">
                  <a:pos x="8" y="74"/>
                </a:cxn>
                <a:cxn ang="0">
                  <a:pos x="8" y="70"/>
                </a:cxn>
                <a:cxn ang="0">
                  <a:pos x="8" y="70"/>
                </a:cxn>
              </a:cxnLst>
              <a:rect l="0" t="0" r="r" b="b"/>
              <a:pathLst>
                <a:path w="82" h="104">
                  <a:moveTo>
                    <a:pt x="8" y="70"/>
                  </a:moveTo>
                  <a:lnTo>
                    <a:pt x="16" y="46"/>
                  </a:lnTo>
                  <a:lnTo>
                    <a:pt x="18" y="46"/>
                  </a:lnTo>
                  <a:lnTo>
                    <a:pt x="20" y="34"/>
                  </a:lnTo>
                  <a:lnTo>
                    <a:pt x="24" y="30"/>
                  </a:lnTo>
                  <a:lnTo>
                    <a:pt x="22" y="26"/>
                  </a:lnTo>
                  <a:lnTo>
                    <a:pt x="26" y="24"/>
                  </a:lnTo>
                  <a:lnTo>
                    <a:pt x="24" y="18"/>
                  </a:lnTo>
                  <a:lnTo>
                    <a:pt x="30" y="14"/>
                  </a:lnTo>
                  <a:lnTo>
                    <a:pt x="30" y="8"/>
                  </a:lnTo>
                  <a:lnTo>
                    <a:pt x="36" y="16"/>
                  </a:lnTo>
                  <a:lnTo>
                    <a:pt x="36" y="4"/>
                  </a:lnTo>
                  <a:lnTo>
                    <a:pt x="40" y="0"/>
                  </a:lnTo>
                  <a:lnTo>
                    <a:pt x="50" y="8"/>
                  </a:lnTo>
                  <a:lnTo>
                    <a:pt x="46" y="18"/>
                  </a:lnTo>
                  <a:lnTo>
                    <a:pt x="46" y="30"/>
                  </a:lnTo>
                  <a:lnTo>
                    <a:pt x="52" y="18"/>
                  </a:lnTo>
                  <a:lnTo>
                    <a:pt x="58" y="26"/>
                  </a:lnTo>
                  <a:lnTo>
                    <a:pt x="62" y="20"/>
                  </a:lnTo>
                  <a:lnTo>
                    <a:pt x="64" y="32"/>
                  </a:lnTo>
                  <a:lnTo>
                    <a:pt x="68" y="28"/>
                  </a:lnTo>
                  <a:lnTo>
                    <a:pt x="70" y="40"/>
                  </a:lnTo>
                  <a:lnTo>
                    <a:pt x="82" y="54"/>
                  </a:lnTo>
                  <a:lnTo>
                    <a:pt x="82" y="68"/>
                  </a:lnTo>
                  <a:lnTo>
                    <a:pt x="74" y="80"/>
                  </a:lnTo>
                  <a:lnTo>
                    <a:pt x="46" y="88"/>
                  </a:lnTo>
                  <a:lnTo>
                    <a:pt x="24" y="86"/>
                  </a:lnTo>
                  <a:lnTo>
                    <a:pt x="8" y="104"/>
                  </a:lnTo>
                  <a:lnTo>
                    <a:pt x="0" y="96"/>
                  </a:lnTo>
                  <a:lnTo>
                    <a:pt x="8" y="74"/>
                  </a:lnTo>
                  <a:lnTo>
                    <a:pt x="8" y="70"/>
                  </a:lnTo>
                  <a:lnTo>
                    <a:pt x="8" y="7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1" name="Freeform 212">
              <a:extLst>
                <a:ext uri="{FF2B5EF4-FFF2-40B4-BE49-F238E27FC236}">
                  <a16:creationId xmlns:a16="http://schemas.microsoft.com/office/drawing/2014/main" id="{9A407623-F875-4B96-8D48-4F06665F0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113" y="1716088"/>
              <a:ext cx="25400" cy="127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2"/>
                </a:cxn>
                <a:cxn ang="0">
                  <a:pos x="14" y="8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6" h="8">
                  <a:moveTo>
                    <a:pt x="6" y="0"/>
                  </a:moveTo>
                  <a:lnTo>
                    <a:pt x="16" y="2"/>
                  </a:lnTo>
                  <a:lnTo>
                    <a:pt x="14" y="8"/>
                  </a:lnTo>
                  <a:lnTo>
                    <a:pt x="0" y="4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2" name="Freeform 213">
              <a:extLst>
                <a:ext uri="{FF2B5EF4-FFF2-40B4-BE49-F238E27FC236}">
                  <a16:creationId xmlns:a16="http://schemas.microsoft.com/office/drawing/2014/main" id="{F251500B-5E74-4EEE-B6AD-799E90EA6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1897063"/>
              <a:ext cx="28575" cy="12700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0" y="2"/>
                </a:cxn>
                <a:cxn ang="0">
                  <a:pos x="16" y="0"/>
                </a:cxn>
                <a:cxn ang="0">
                  <a:pos x="18" y="4"/>
                </a:cxn>
                <a:cxn ang="0">
                  <a:pos x="18" y="8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8" h="8">
                  <a:moveTo>
                    <a:pt x="14" y="8"/>
                  </a:moveTo>
                  <a:lnTo>
                    <a:pt x="0" y="2"/>
                  </a:lnTo>
                  <a:lnTo>
                    <a:pt x="16" y="0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3" name="Freeform 214">
              <a:extLst>
                <a:ext uri="{FF2B5EF4-FFF2-40B4-BE49-F238E27FC236}">
                  <a16:creationId xmlns:a16="http://schemas.microsoft.com/office/drawing/2014/main" id="{F403CF94-FF26-4ACD-BA32-4A1138FD0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1817688"/>
              <a:ext cx="25400" cy="25400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8" y="16"/>
                </a:cxn>
                <a:cxn ang="0">
                  <a:pos x="8" y="12"/>
                </a:cxn>
                <a:cxn ang="0">
                  <a:pos x="0" y="14"/>
                </a:cxn>
                <a:cxn ang="0">
                  <a:pos x="14" y="0"/>
                </a:cxn>
                <a:cxn ang="0">
                  <a:pos x="16" y="4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6" h="16">
                  <a:moveTo>
                    <a:pt x="14" y="8"/>
                  </a:moveTo>
                  <a:lnTo>
                    <a:pt x="8" y="16"/>
                  </a:lnTo>
                  <a:lnTo>
                    <a:pt x="8" y="12"/>
                  </a:lnTo>
                  <a:lnTo>
                    <a:pt x="0" y="14"/>
                  </a:lnTo>
                  <a:lnTo>
                    <a:pt x="14" y="0"/>
                  </a:lnTo>
                  <a:lnTo>
                    <a:pt x="16" y="4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4" name="Freeform 215">
              <a:extLst>
                <a:ext uri="{FF2B5EF4-FFF2-40B4-BE49-F238E27FC236}">
                  <a16:creationId xmlns:a16="http://schemas.microsoft.com/office/drawing/2014/main" id="{F102BA9F-6C04-4F61-B51F-A33B07AF3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888" y="2043113"/>
              <a:ext cx="38100" cy="34925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4" y="4"/>
                </a:cxn>
                <a:cxn ang="0">
                  <a:pos x="24" y="12"/>
                </a:cxn>
                <a:cxn ang="0">
                  <a:pos x="18" y="22"/>
                </a:cxn>
                <a:cxn ang="0">
                  <a:pos x="0" y="12"/>
                </a:cxn>
                <a:cxn ang="0">
                  <a:pos x="6" y="10"/>
                </a:cxn>
                <a:cxn ang="0">
                  <a:pos x="6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24" h="22">
                  <a:moveTo>
                    <a:pt x="20" y="2"/>
                  </a:moveTo>
                  <a:lnTo>
                    <a:pt x="24" y="4"/>
                  </a:lnTo>
                  <a:lnTo>
                    <a:pt x="24" y="12"/>
                  </a:lnTo>
                  <a:lnTo>
                    <a:pt x="18" y="22"/>
                  </a:lnTo>
                  <a:lnTo>
                    <a:pt x="0" y="12"/>
                  </a:lnTo>
                  <a:lnTo>
                    <a:pt x="6" y="10"/>
                  </a:lnTo>
                  <a:lnTo>
                    <a:pt x="6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5" name="Freeform 216">
              <a:extLst>
                <a:ext uri="{FF2B5EF4-FFF2-40B4-BE49-F238E27FC236}">
                  <a16:creationId xmlns:a16="http://schemas.microsoft.com/office/drawing/2014/main" id="{B955BD83-0F40-4765-9AF3-B2E90C10C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7888" y="2068513"/>
              <a:ext cx="19050" cy="2540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12" y="14"/>
                </a:cxn>
                <a:cxn ang="0">
                  <a:pos x="10" y="16"/>
                </a:cxn>
                <a:cxn ang="0">
                  <a:pos x="0" y="0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12" h="16">
                  <a:moveTo>
                    <a:pt x="8" y="8"/>
                  </a:moveTo>
                  <a:lnTo>
                    <a:pt x="12" y="14"/>
                  </a:lnTo>
                  <a:lnTo>
                    <a:pt x="10" y="16"/>
                  </a:lnTo>
                  <a:lnTo>
                    <a:pt x="0" y="0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6" name="Freeform 217">
              <a:extLst>
                <a:ext uri="{FF2B5EF4-FFF2-40B4-BE49-F238E27FC236}">
                  <a16:creationId xmlns:a16="http://schemas.microsoft.com/office/drawing/2014/main" id="{DCA53CE1-19D4-4A84-99C5-BA10D3C9A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7888" y="1935163"/>
              <a:ext cx="12700" cy="44450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2" y="0"/>
                </a:cxn>
                <a:cxn ang="0">
                  <a:pos x="8" y="12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8" h="28">
                  <a:moveTo>
                    <a:pt x="6" y="16"/>
                  </a:moveTo>
                  <a:lnTo>
                    <a:pt x="4" y="28"/>
                  </a:lnTo>
                  <a:lnTo>
                    <a:pt x="0" y="24"/>
                  </a:lnTo>
                  <a:lnTo>
                    <a:pt x="2" y="0"/>
                  </a:lnTo>
                  <a:lnTo>
                    <a:pt x="8" y="12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7" name="Freeform 218">
              <a:extLst>
                <a:ext uri="{FF2B5EF4-FFF2-40B4-BE49-F238E27FC236}">
                  <a16:creationId xmlns:a16="http://schemas.microsoft.com/office/drawing/2014/main" id="{F77B3B71-ED4C-470B-A6B8-062801486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6463" y="1903413"/>
              <a:ext cx="139700" cy="127000"/>
            </a:xfrm>
            <a:custGeom>
              <a:avLst/>
              <a:gdLst/>
              <a:ahLst/>
              <a:cxnLst>
                <a:cxn ang="0">
                  <a:pos x="42" y="20"/>
                </a:cxn>
                <a:cxn ang="0">
                  <a:pos x="48" y="22"/>
                </a:cxn>
                <a:cxn ang="0">
                  <a:pos x="46" y="30"/>
                </a:cxn>
                <a:cxn ang="0">
                  <a:pos x="48" y="32"/>
                </a:cxn>
                <a:cxn ang="0">
                  <a:pos x="54" y="34"/>
                </a:cxn>
                <a:cxn ang="0">
                  <a:pos x="56" y="26"/>
                </a:cxn>
                <a:cxn ang="0">
                  <a:pos x="54" y="22"/>
                </a:cxn>
                <a:cxn ang="0">
                  <a:pos x="54" y="12"/>
                </a:cxn>
                <a:cxn ang="0">
                  <a:pos x="58" y="8"/>
                </a:cxn>
                <a:cxn ang="0">
                  <a:pos x="64" y="12"/>
                </a:cxn>
                <a:cxn ang="0">
                  <a:pos x="72" y="26"/>
                </a:cxn>
                <a:cxn ang="0">
                  <a:pos x="76" y="28"/>
                </a:cxn>
                <a:cxn ang="0">
                  <a:pos x="72" y="44"/>
                </a:cxn>
                <a:cxn ang="0">
                  <a:pos x="74" y="56"/>
                </a:cxn>
                <a:cxn ang="0">
                  <a:pos x="88" y="68"/>
                </a:cxn>
                <a:cxn ang="0">
                  <a:pos x="76" y="68"/>
                </a:cxn>
                <a:cxn ang="0">
                  <a:pos x="74" y="74"/>
                </a:cxn>
                <a:cxn ang="0">
                  <a:pos x="68" y="62"/>
                </a:cxn>
                <a:cxn ang="0">
                  <a:pos x="42" y="76"/>
                </a:cxn>
                <a:cxn ang="0">
                  <a:pos x="40" y="74"/>
                </a:cxn>
                <a:cxn ang="0">
                  <a:pos x="44" y="72"/>
                </a:cxn>
                <a:cxn ang="0">
                  <a:pos x="40" y="68"/>
                </a:cxn>
                <a:cxn ang="0">
                  <a:pos x="38" y="62"/>
                </a:cxn>
                <a:cxn ang="0">
                  <a:pos x="36" y="64"/>
                </a:cxn>
                <a:cxn ang="0">
                  <a:pos x="34" y="70"/>
                </a:cxn>
                <a:cxn ang="0">
                  <a:pos x="38" y="70"/>
                </a:cxn>
                <a:cxn ang="0">
                  <a:pos x="34" y="80"/>
                </a:cxn>
                <a:cxn ang="0">
                  <a:pos x="16" y="74"/>
                </a:cxn>
                <a:cxn ang="0">
                  <a:pos x="12" y="64"/>
                </a:cxn>
                <a:cxn ang="0">
                  <a:pos x="2" y="58"/>
                </a:cxn>
                <a:cxn ang="0">
                  <a:pos x="0" y="48"/>
                </a:cxn>
                <a:cxn ang="0">
                  <a:pos x="4" y="44"/>
                </a:cxn>
                <a:cxn ang="0">
                  <a:pos x="6" y="38"/>
                </a:cxn>
                <a:cxn ang="0">
                  <a:pos x="4" y="36"/>
                </a:cxn>
                <a:cxn ang="0">
                  <a:pos x="4" y="32"/>
                </a:cxn>
                <a:cxn ang="0">
                  <a:pos x="4" y="26"/>
                </a:cxn>
                <a:cxn ang="0">
                  <a:pos x="10" y="24"/>
                </a:cxn>
                <a:cxn ang="0">
                  <a:pos x="6" y="14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42" y="20"/>
                </a:cxn>
                <a:cxn ang="0">
                  <a:pos x="42" y="20"/>
                </a:cxn>
              </a:cxnLst>
              <a:rect l="0" t="0" r="r" b="b"/>
              <a:pathLst>
                <a:path w="88" h="80">
                  <a:moveTo>
                    <a:pt x="42" y="20"/>
                  </a:moveTo>
                  <a:lnTo>
                    <a:pt x="48" y="22"/>
                  </a:lnTo>
                  <a:lnTo>
                    <a:pt x="46" y="30"/>
                  </a:lnTo>
                  <a:lnTo>
                    <a:pt x="48" y="32"/>
                  </a:lnTo>
                  <a:lnTo>
                    <a:pt x="54" y="34"/>
                  </a:lnTo>
                  <a:lnTo>
                    <a:pt x="56" y="26"/>
                  </a:lnTo>
                  <a:lnTo>
                    <a:pt x="54" y="22"/>
                  </a:lnTo>
                  <a:lnTo>
                    <a:pt x="54" y="12"/>
                  </a:lnTo>
                  <a:lnTo>
                    <a:pt x="58" y="8"/>
                  </a:lnTo>
                  <a:lnTo>
                    <a:pt x="64" y="12"/>
                  </a:lnTo>
                  <a:lnTo>
                    <a:pt x="72" y="26"/>
                  </a:lnTo>
                  <a:lnTo>
                    <a:pt x="76" y="28"/>
                  </a:lnTo>
                  <a:lnTo>
                    <a:pt x="72" y="44"/>
                  </a:lnTo>
                  <a:lnTo>
                    <a:pt x="74" y="56"/>
                  </a:lnTo>
                  <a:lnTo>
                    <a:pt x="88" y="68"/>
                  </a:lnTo>
                  <a:lnTo>
                    <a:pt x="76" y="68"/>
                  </a:lnTo>
                  <a:lnTo>
                    <a:pt x="74" y="74"/>
                  </a:lnTo>
                  <a:lnTo>
                    <a:pt x="68" y="62"/>
                  </a:lnTo>
                  <a:lnTo>
                    <a:pt x="42" y="76"/>
                  </a:lnTo>
                  <a:lnTo>
                    <a:pt x="40" y="74"/>
                  </a:lnTo>
                  <a:lnTo>
                    <a:pt x="44" y="72"/>
                  </a:lnTo>
                  <a:lnTo>
                    <a:pt x="40" y="68"/>
                  </a:lnTo>
                  <a:lnTo>
                    <a:pt x="38" y="62"/>
                  </a:lnTo>
                  <a:lnTo>
                    <a:pt x="36" y="64"/>
                  </a:lnTo>
                  <a:lnTo>
                    <a:pt x="34" y="70"/>
                  </a:lnTo>
                  <a:lnTo>
                    <a:pt x="38" y="70"/>
                  </a:lnTo>
                  <a:lnTo>
                    <a:pt x="34" y="80"/>
                  </a:lnTo>
                  <a:lnTo>
                    <a:pt x="16" y="74"/>
                  </a:lnTo>
                  <a:lnTo>
                    <a:pt x="12" y="64"/>
                  </a:lnTo>
                  <a:lnTo>
                    <a:pt x="2" y="58"/>
                  </a:lnTo>
                  <a:lnTo>
                    <a:pt x="0" y="48"/>
                  </a:lnTo>
                  <a:lnTo>
                    <a:pt x="4" y="44"/>
                  </a:lnTo>
                  <a:lnTo>
                    <a:pt x="6" y="38"/>
                  </a:lnTo>
                  <a:lnTo>
                    <a:pt x="4" y="36"/>
                  </a:lnTo>
                  <a:lnTo>
                    <a:pt x="4" y="32"/>
                  </a:lnTo>
                  <a:lnTo>
                    <a:pt x="4" y="26"/>
                  </a:lnTo>
                  <a:lnTo>
                    <a:pt x="10" y="24"/>
                  </a:lnTo>
                  <a:lnTo>
                    <a:pt x="6" y="14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42" y="20"/>
                  </a:lnTo>
                  <a:lnTo>
                    <a:pt x="42" y="2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8" name="Freeform 219">
              <a:extLst>
                <a:ext uri="{FF2B5EF4-FFF2-40B4-BE49-F238E27FC236}">
                  <a16:creationId xmlns:a16="http://schemas.microsoft.com/office/drawing/2014/main" id="{F704E79E-1659-407A-9F6D-A6AF9C85F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4888" y="1909763"/>
              <a:ext cx="85725" cy="952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" y="16"/>
                </a:cxn>
                <a:cxn ang="0">
                  <a:pos x="54" y="36"/>
                </a:cxn>
                <a:cxn ang="0">
                  <a:pos x="44" y="38"/>
                </a:cxn>
                <a:cxn ang="0">
                  <a:pos x="46" y="48"/>
                </a:cxn>
                <a:cxn ang="0">
                  <a:pos x="40" y="56"/>
                </a:cxn>
                <a:cxn ang="0">
                  <a:pos x="34" y="60"/>
                </a:cxn>
                <a:cxn ang="0">
                  <a:pos x="22" y="56"/>
                </a:cxn>
                <a:cxn ang="0">
                  <a:pos x="12" y="40"/>
                </a:cxn>
                <a:cxn ang="0">
                  <a:pos x="18" y="2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4" h="60">
                  <a:moveTo>
                    <a:pt x="0" y="0"/>
                  </a:moveTo>
                  <a:lnTo>
                    <a:pt x="34" y="16"/>
                  </a:lnTo>
                  <a:lnTo>
                    <a:pt x="54" y="36"/>
                  </a:lnTo>
                  <a:lnTo>
                    <a:pt x="44" y="38"/>
                  </a:lnTo>
                  <a:lnTo>
                    <a:pt x="46" y="48"/>
                  </a:lnTo>
                  <a:lnTo>
                    <a:pt x="40" y="56"/>
                  </a:lnTo>
                  <a:lnTo>
                    <a:pt x="34" y="60"/>
                  </a:lnTo>
                  <a:lnTo>
                    <a:pt x="22" y="56"/>
                  </a:lnTo>
                  <a:lnTo>
                    <a:pt x="12" y="40"/>
                  </a:lnTo>
                  <a:lnTo>
                    <a:pt x="18" y="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9" name="Freeform 220">
              <a:extLst>
                <a:ext uri="{FF2B5EF4-FFF2-40B4-BE49-F238E27FC236}">
                  <a16:creationId xmlns:a16="http://schemas.microsoft.com/office/drawing/2014/main" id="{4DC2C795-2629-4E6B-8555-5339B7D8E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9663" y="1960563"/>
              <a:ext cx="101600" cy="666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8"/>
                </a:cxn>
                <a:cxn ang="0">
                  <a:pos x="30" y="10"/>
                </a:cxn>
                <a:cxn ang="0">
                  <a:pos x="26" y="16"/>
                </a:cxn>
                <a:cxn ang="0">
                  <a:pos x="42" y="14"/>
                </a:cxn>
                <a:cxn ang="0">
                  <a:pos x="64" y="24"/>
                </a:cxn>
                <a:cxn ang="0">
                  <a:pos x="58" y="38"/>
                </a:cxn>
                <a:cxn ang="0">
                  <a:pos x="38" y="42"/>
                </a:cxn>
                <a:cxn ang="0">
                  <a:pos x="10" y="26"/>
                </a:cxn>
                <a:cxn ang="0">
                  <a:pos x="10" y="20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4" h="42">
                  <a:moveTo>
                    <a:pt x="0" y="0"/>
                  </a:moveTo>
                  <a:lnTo>
                    <a:pt x="8" y="8"/>
                  </a:lnTo>
                  <a:lnTo>
                    <a:pt x="30" y="10"/>
                  </a:lnTo>
                  <a:lnTo>
                    <a:pt x="26" y="16"/>
                  </a:lnTo>
                  <a:lnTo>
                    <a:pt x="42" y="14"/>
                  </a:lnTo>
                  <a:lnTo>
                    <a:pt x="64" y="24"/>
                  </a:lnTo>
                  <a:lnTo>
                    <a:pt x="58" y="38"/>
                  </a:lnTo>
                  <a:lnTo>
                    <a:pt x="38" y="42"/>
                  </a:lnTo>
                  <a:lnTo>
                    <a:pt x="10" y="26"/>
                  </a:lnTo>
                  <a:lnTo>
                    <a:pt x="10" y="20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0" name="Freeform 221">
              <a:extLst>
                <a:ext uri="{FF2B5EF4-FFF2-40B4-BE49-F238E27FC236}">
                  <a16:creationId xmlns:a16="http://schemas.microsoft.com/office/drawing/2014/main" id="{F75B78A7-C280-4C6B-9D3F-4A04E1AA0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6313" y="2062163"/>
              <a:ext cx="22225" cy="31750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4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2" y="18"/>
                </a:cxn>
                <a:cxn ang="0">
                  <a:pos x="6" y="20"/>
                </a:cxn>
                <a:cxn ang="0">
                  <a:pos x="6" y="18"/>
                </a:cxn>
                <a:cxn ang="0">
                  <a:pos x="14" y="12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14" h="20">
                  <a:moveTo>
                    <a:pt x="12" y="8"/>
                  </a:moveTo>
                  <a:lnTo>
                    <a:pt x="12" y="4"/>
                  </a:lnTo>
                  <a:lnTo>
                    <a:pt x="6" y="0"/>
                  </a:lnTo>
                  <a:lnTo>
                    <a:pt x="0" y="8"/>
                  </a:lnTo>
                  <a:lnTo>
                    <a:pt x="2" y="18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14" y="12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1" name="Freeform 222">
              <a:extLst>
                <a:ext uri="{FF2B5EF4-FFF2-40B4-BE49-F238E27FC236}">
                  <a16:creationId xmlns:a16="http://schemas.microsoft.com/office/drawing/2014/main" id="{0A6454A1-DFF1-47B9-8067-91DEB8852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9963" y="2093913"/>
              <a:ext cx="79375" cy="5080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38" y="4"/>
                </a:cxn>
                <a:cxn ang="0">
                  <a:pos x="48" y="18"/>
                </a:cxn>
                <a:cxn ang="0">
                  <a:pos x="50" y="32"/>
                </a:cxn>
                <a:cxn ang="0">
                  <a:pos x="10" y="22"/>
                </a:cxn>
                <a:cxn ang="0">
                  <a:pos x="2" y="26"/>
                </a:cxn>
                <a:cxn ang="0">
                  <a:pos x="0" y="22"/>
                </a:cxn>
                <a:cxn ang="0">
                  <a:pos x="8" y="20"/>
                </a:cxn>
                <a:cxn ang="0">
                  <a:pos x="16" y="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50" h="32">
                  <a:moveTo>
                    <a:pt x="22" y="0"/>
                  </a:moveTo>
                  <a:lnTo>
                    <a:pt x="38" y="4"/>
                  </a:lnTo>
                  <a:lnTo>
                    <a:pt x="48" y="18"/>
                  </a:lnTo>
                  <a:lnTo>
                    <a:pt x="50" y="32"/>
                  </a:lnTo>
                  <a:lnTo>
                    <a:pt x="10" y="22"/>
                  </a:lnTo>
                  <a:lnTo>
                    <a:pt x="2" y="26"/>
                  </a:lnTo>
                  <a:lnTo>
                    <a:pt x="0" y="22"/>
                  </a:lnTo>
                  <a:lnTo>
                    <a:pt x="8" y="20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2" name="Freeform 223">
              <a:extLst>
                <a:ext uri="{FF2B5EF4-FFF2-40B4-BE49-F238E27FC236}">
                  <a16:creationId xmlns:a16="http://schemas.microsoft.com/office/drawing/2014/main" id="{43F799B3-9438-4391-9444-4F9EA82C8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1863" y="2255838"/>
              <a:ext cx="22225" cy="2222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10" y="0"/>
                </a:cxn>
                <a:cxn ang="0">
                  <a:pos x="14" y="6"/>
                </a:cxn>
                <a:cxn ang="0">
                  <a:pos x="8" y="14"/>
                </a:cxn>
                <a:cxn ang="0">
                  <a:pos x="2" y="14"/>
                </a:cxn>
                <a:cxn ang="0">
                  <a:pos x="0" y="12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14" h="14">
                  <a:moveTo>
                    <a:pt x="2" y="6"/>
                  </a:moveTo>
                  <a:lnTo>
                    <a:pt x="10" y="0"/>
                  </a:lnTo>
                  <a:lnTo>
                    <a:pt x="14" y="6"/>
                  </a:lnTo>
                  <a:lnTo>
                    <a:pt x="8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3" name="Freeform 224">
              <a:extLst>
                <a:ext uri="{FF2B5EF4-FFF2-40B4-BE49-F238E27FC236}">
                  <a16:creationId xmlns:a16="http://schemas.microsoft.com/office/drawing/2014/main" id="{2F40102A-1097-4953-987A-39639243E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7263" y="2192338"/>
              <a:ext cx="31750" cy="22225"/>
            </a:xfrm>
            <a:custGeom>
              <a:avLst/>
              <a:gdLst/>
              <a:ahLst/>
              <a:cxnLst>
                <a:cxn ang="0">
                  <a:pos x="10" y="2"/>
                </a:cxn>
                <a:cxn ang="0">
                  <a:pos x="20" y="2"/>
                </a:cxn>
                <a:cxn ang="0">
                  <a:pos x="14" y="12"/>
                </a:cxn>
                <a:cxn ang="0">
                  <a:pos x="10" y="10"/>
                </a:cxn>
                <a:cxn ang="0">
                  <a:pos x="2" y="14"/>
                </a:cxn>
                <a:cxn ang="0">
                  <a:pos x="0" y="12"/>
                </a:cxn>
                <a:cxn ang="0">
                  <a:pos x="4" y="4"/>
                </a:cxn>
                <a:cxn ang="0">
                  <a:pos x="4" y="0"/>
                </a:cxn>
                <a:cxn ang="0">
                  <a:pos x="10" y="2"/>
                </a:cxn>
                <a:cxn ang="0">
                  <a:pos x="10" y="2"/>
                </a:cxn>
              </a:cxnLst>
              <a:rect l="0" t="0" r="r" b="b"/>
              <a:pathLst>
                <a:path w="20" h="14">
                  <a:moveTo>
                    <a:pt x="10" y="2"/>
                  </a:moveTo>
                  <a:lnTo>
                    <a:pt x="20" y="2"/>
                  </a:lnTo>
                  <a:lnTo>
                    <a:pt x="14" y="12"/>
                  </a:lnTo>
                  <a:lnTo>
                    <a:pt x="10" y="10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4" y="4"/>
                  </a:lnTo>
                  <a:lnTo>
                    <a:pt x="4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4" name="Freeform 225">
              <a:extLst>
                <a:ext uri="{FF2B5EF4-FFF2-40B4-BE49-F238E27FC236}">
                  <a16:creationId xmlns:a16="http://schemas.microsoft.com/office/drawing/2014/main" id="{340234C1-4C22-4415-9300-9BE00BE68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6863" y="2360613"/>
              <a:ext cx="34925" cy="28575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10" y="0"/>
                </a:cxn>
                <a:cxn ang="0">
                  <a:pos x="22" y="10"/>
                </a:cxn>
                <a:cxn ang="0">
                  <a:pos x="18" y="18"/>
                </a:cxn>
                <a:cxn ang="0">
                  <a:pos x="10" y="16"/>
                </a:cxn>
                <a:cxn ang="0">
                  <a:pos x="0" y="6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22" h="18">
                  <a:moveTo>
                    <a:pt x="4" y="2"/>
                  </a:moveTo>
                  <a:lnTo>
                    <a:pt x="10" y="0"/>
                  </a:lnTo>
                  <a:lnTo>
                    <a:pt x="22" y="10"/>
                  </a:lnTo>
                  <a:lnTo>
                    <a:pt x="18" y="18"/>
                  </a:lnTo>
                  <a:lnTo>
                    <a:pt x="10" y="16"/>
                  </a:lnTo>
                  <a:lnTo>
                    <a:pt x="0" y="6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5" name="Freeform 226">
              <a:extLst>
                <a:ext uri="{FF2B5EF4-FFF2-40B4-BE49-F238E27FC236}">
                  <a16:creationId xmlns:a16="http://schemas.microsoft.com/office/drawing/2014/main" id="{31E14352-9CAA-4368-9B09-84FE33B38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9163" y="3062288"/>
              <a:ext cx="19050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12"/>
                </a:cxn>
                <a:cxn ang="0">
                  <a:pos x="2" y="10"/>
                </a:cxn>
                <a:cxn ang="0">
                  <a:pos x="6" y="14"/>
                </a:cxn>
                <a:cxn ang="0">
                  <a:pos x="8" y="12"/>
                </a:cxn>
                <a:cxn ang="0">
                  <a:pos x="12" y="4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12" h="14">
                  <a:moveTo>
                    <a:pt x="0" y="8"/>
                  </a:moveTo>
                  <a:lnTo>
                    <a:pt x="0" y="12"/>
                  </a:lnTo>
                  <a:lnTo>
                    <a:pt x="2" y="10"/>
                  </a:lnTo>
                  <a:lnTo>
                    <a:pt x="6" y="14"/>
                  </a:lnTo>
                  <a:lnTo>
                    <a:pt x="8" y="12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6" name="Freeform 227">
              <a:extLst>
                <a:ext uri="{FF2B5EF4-FFF2-40B4-BE49-F238E27FC236}">
                  <a16:creationId xmlns:a16="http://schemas.microsoft.com/office/drawing/2014/main" id="{24421DDC-E7F8-4BA4-89B5-228670EB7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1613" y="2906713"/>
              <a:ext cx="28575" cy="285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4" y="6"/>
                </a:cxn>
                <a:cxn ang="0">
                  <a:pos x="0" y="18"/>
                </a:cxn>
                <a:cxn ang="0">
                  <a:pos x="4" y="18"/>
                </a:cxn>
                <a:cxn ang="0">
                  <a:pos x="18" y="6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8" h="18">
                  <a:moveTo>
                    <a:pt x="14" y="0"/>
                  </a:moveTo>
                  <a:lnTo>
                    <a:pt x="4" y="6"/>
                  </a:lnTo>
                  <a:lnTo>
                    <a:pt x="0" y="18"/>
                  </a:lnTo>
                  <a:lnTo>
                    <a:pt x="4" y="18"/>
                  </a:lnTo>
                  <a:lnTo>
                    <a:pt x="18" y="6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7" name="Freeform 228">
              <a:extLst>
                <a:ext uri="{FF2B5EF4-FFF2-40B4-BE49-F238E27FC236}">
                  <a16:creationId xmlns:a16="http://schemas.microsoft.com/office/drawing/2014/main" id="{4DAB2B9F-75F0-4B76-871E-D054BBEA9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5588" y="3059113"/>
              <a:ext cx="15875" cy="222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0"/>
                </a:cxn>
                <a:cxn ang="0">
                  <a:pos x="6" y="6"/>
                </a:cxn>
                <a:cxn ang="0">
                  <a:pos x="10" y="14"/>
                </a:cxn>
                <a:cxn ang="0">
                  <a:pos x="4" y="1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0" h="14">
                  <a:moveTo>
                    <a:pt x="2" y="0"/>
                  </a:moveTo>
                  <a:lnTo>
                    <a:pt x="4" y="0"/>
                  </a:lnTo>
                  <a:lnTo>
                    <a:pt x="6" y="6"/>
                  </a:lnTo>
                  <a:lnTo>
                    <a:pt x="10" y="14"/>
                  </a:lnTo>
                  <a:lnTo>
                    <a:pt x="4" y="1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8" name="Freeform 229">
              <a:extLst>
                <a:ext uri="{FF2B5EF4-FFF2-40B4-BE49-F238E27FC236}">
                  <a16:creationId xmlns:a16="http://schemas.microsoft.com/office/drawing/2014/main" id="{22C2CB70-657A-4A6D-BFC7-228FB3727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3074988"/>
              <a:ext cx="1270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8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8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9" name="Freeform 230">
              <a:extLst>
                <a:ext uri="{FF2B5EF4-FFF2-40B4-BE49-F238E27FC236}">
                  <a16:creationId xmlns:a16="http://schemas.microsoft.com/office/drawing/2014/main" id="{C22840D7-8820-4D12-9798-9C027BDF9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463" y="4926013"/>
              <a:ext cx="6350" cy="31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4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0" name="Freeform 231">
              <a:extLst>
                <a:ext uri="{FF2B5EF4-FFF2-40B4-BE49-F238E27FC236}">
                  <a16:creationId xmlns:a16="http://schemas.microsoft.com/office/drawing/2014/main" id="{C6DADB69-6CF3-4265-B108-EB8852474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3263" y="4754563"/>
              <a:ext cx="15875" cy="95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8" y="2"/>
                </a:cxn>
                <a:cxn ang="0">
                  <a:pos x="10" y="6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0" h="6">
                  <a:moveTo>
                    <a:pt x="4" y="0"/>
                  </a:moveTo>
                  <a:lnTo>
                    <a:pt x="8" y="2"/>
                  </a:lnTo>
                  <a:lnTo>
                    <a:pt x="10" y="6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1" name="Freeform 232">
              <a:extLst>
                <a:ext uri="{FF2B5EF4-FFF2-40B4-BE49-F238E27FC236}">
                  <a16:creationId xmlns:a16="http://schemas.microsoft.com/office/drawing/2014/main" id="{54D29F20-ABD1-44C4-90A4-F0C25A4C8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9138" y="4764088"/>
              <a:ext cx="15875" cy="317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0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0" h="2">
                  <a:moveTo>
                    <a:pt x="6" y="0"/>
                  </a:moveTo>
                  <a:lnTo>
                    <a:pt x="10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2" name="Freeform 233">
              <a:extLst>
                <a:ext uri="{FF2B5EF4-FFF2-40B4-BE49-F238E27FC236}">
                  <a16:creationId xmlns:a16="http://schemas.microsoft.com/office/drawing/2014/main" id="{F1A2651F-240B-4A0D-80A6-288A0B29E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500688"/>
              <a:ext cx="9525" cy="95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4"/>
                </a:cxn>
                <a:cxn ang="0">
                  <a:pos x="2" y="6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4"/>
                  </a:lnTo>
                  <a:lnTo>
                    <a:pt x="2" y="6"/>
                  </a:lnTo>
                  <a:lnTo>
                    <a:pt x="2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3" name="Freeform 234">
              <a:extLst>
                <a:ext uri="{FF2B5EF4-FFF2-40B4-BE49-F238E27FC236}">
                  <a16:creationId xmlns:a16="http://schemas.microsoft.com/office/drawing/2014/main" id="{BD95284F-7AEC-4D3B-809E-C84954B19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8963" y="3179763"/>
              <a:ext cx="12700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"/>
                </a:cxn>
                <a:cxn ang="0">
                  <a:pos x="6" y="6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lnTo>
                    <a:pt x="8" y="2"/>
                  </a:lnTo>
                  <a:lnTo>
                    <a:pt x="6" y="6"/>
                  </a:lnTo>
                  <a:lnTo>
                    <a:pt x="2" y="4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4" name="Freeform 235">
              <a:extLst>
                <a:ext uri="{FF2B5EF4-FFF2-40B4-BE49-F238E27FC236}">
                  <a16:creationId xmlns:a16="http://schemas.microsoft.com/office/drawing/2014/main" id="{DEE7F6E5-C50B-4954-96F9-7BD168BB3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1663" y="3179763"/>
              <a:ext cx="12700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8" y="0"/>
                </a:cxn>
                <a:cxn ang="0">
                  <a:pos x="6" y="4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lnTo>
                    <a:pt x="8" y="0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5" name="Freeform 236">
              <a:extLst>
                <a:ext uri="{FF2B5EF4-FFF2-40B4-BE49-F238E27FC236}">
                  <a16:creationId xmlns:a16="http://schemas.microsoft.com/office/drawing/2014/main" id="{E746A0E2-9312-4236-9A4E-9D948E8B7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713" y="3176588"/>
              <a:ext cx="952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" y="0"/>
                </a:cxn>
                <a:cxn ang="0">
                  <a:pos x="2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8">
                  <a:moveTo>
                    <a:pt x="0" y="4"/>
                  </a:moveTo>
                  <a:lnTo>
                    <a:pt x="2" y="0"/>
                  </a:lnTo>
                  <a:lnTo>
                    <a:pt x="2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6" name="Freeform 237">
              <a:extLst>
                <a:ext uri="{FF2B5EF4-FFF2-40B4-BE49-F238E27FC236}">
                  <a16:creationId xmlns:a16="http://schemas.microsoft.com/office/drawing/2014/main" id="{1F72E484-D659-4E13-B8E0-F0994A7D5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163" y="3163888"/>
              <a:ext cx="15875" cy="95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8" y="0"/>
                </a:cxn>
                <a:cxn ang="0">
                  <a:pos x="10" y="2"/>
                </a:cxn>
                <a:cxn ang="0">
                  <a:pos x="6" y="6"/>
                </a:cxn>
                <a:cxn ang="0">
                  <a:pos x="0" y="6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0" h="6">
                  <a:moveTo>
                    <a:pt x="6" y="0"/>
                  </a:moveTo>
                  <a:lnTo>
                    <a:pt x="8" y="0"/>
                  </a:lnTo>
                  <a:lnTo>
                    <a:pt x="10" y="2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7" name="Freeform 238">
              <a:extLst>
                <a:ext uri="{FF2B5EF4-FFF2-40B4-BE49-F238E27FC236}">
                  <a16:creationId xmlns:a16="http://schemas.microsoft.com/office/drawing/2014/main" id="{ABCB23E8-0D5C-48B4-A8DB-C6AE393EF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1038" y="3170238"/>
              <a:ext cx="190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2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2">
                  <a:moveTo>
                    <a:pt x="0" y="0"/>
                  </a:moveTo>
                  <a:lnTo>
                    <a:pt x="12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8" name="Freeform 239">
              <a:extLst>
                <a:ext uri="{FF2B5EF4-FFF2-40B4-BE49-F238E27FC236}">
                  <a16:creationId xmlns:a16="http://schemas.microsoft.com/office/drawing/2014/main" id="{65356CA7-E57A-41ED-BA6D-B4E7EDE20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9613" y="3160713"/>
              <a:ext cx="6350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2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4" y="2"/>
                  </a:ln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9" name="Freeform 240">
              <a:extLst>
                <a:ext uri="{FF2B5EF4-FFF2-40B4-BE49-F238E27FC236}">
                  <a16:creationId xmlns:a16="http://schemas.microsoft.com/office/drawing/2014/main" id="{88D37F65-03EA-463F-86B4-BE5597FA9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438" y="2849563"/>
              <a:ext cx="952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6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0" name="Freeform 241">
              <a:extLst>
                <a:ext uri="{FF2B5EF4-FFF2-40B4-BE49-F238E27FC236}">
                  <a16:creationId xmlns:a16="http://schemas.microsoft.com/office/drawing/2014/main" id="{AC4A1526-8090-4E48-8907-189CA6D11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7963" y="4246563"/>
              <a:ext cx="317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4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4">
                  <a:moveTo>
                    <a:pt x="0" y="2"/>
                  </a:moveTo>
                  <a:lnTo>
                    <a:pt x="2" y="4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1" name="Freeform 242">
              <a:extLst>
                <a:ext uri="{FF2B5EF4-FFF2-40B4-BE49-F238E27FC236}">
                  <a16:creationId xmlns:a16="http://schemas.microsoft.com/office/drawing/2014/main" id="{F18B1312-1E0F-43DD-9341-C0C863B4B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463" y="2262188"/>
              <a:ext cx="82550" cy="47625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32" y="0"/>
                </a:cxn>
                <a:cxn ang="0">
                  <a:pos x="44" y="4"/>
                </a:cxn>
                <a:cxn ang="0">
                  <a:pos x="52" y="16"/>
                </a:cxn>
                <a:cxn ang="0">
                  <a:pos x="32" y="28"/>
                </a:cxn>
                <a:cxn ang="0">
                  <a:pos x="20" y="24"/>
                </a:cxn>
                <a:cxn ang="0">
                  <a:pos x="4" y="30"/>
                </a:cxn>
                <a:cxn ang="0">
                  <a:pos x="0" y="22"/>
                </a:cxn>
                <a:cxn ang="0">
                  <a:pos x="10" y="8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52" h="30">
                  <a:moveTo>
                    <a:pt x="20" y="0"/>
                  </a:moveTo>
                  <a:lnTo>
                    <a:pt x="32" y="0"/>
                  </a:lnTo>
                  <a:lnTo>
                    <a:pt x="44" y="4"/>
                  </a:lnTo>
                  <a:lnTo>
                    <a:pt x="52" y="16"/>
                  </a:lnTo>
                  <a:lnTo>
                    <a:pt x="32" y="28"/>
                  </a:lnTo>
                  <a:lnTo>
                    <a:pt x="20" y="24"/>
                  </a:lnTo>
                  <a:lnTo>
                    <a:pt x="4" y="30"/>
                  </a:lnTo>
                  <a:lnTo>
                    <a:pt x="0" y="22"/>
                  </a:lnTo>
                  <a:lnTo>
                    <a:pt x="10" y="8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2" name="Freeform 243">
              <a:extLst>
                <a:ext uri="{FF2B5EF4-FFF2-40B4-BE49-F238E27FC236}">
                  <a16:creationId xmlns:a16="http://schemas.microsoft.com/office/drawing/2014/main" id="{2207D2F3-B5D1-471E-BCDC-73C9C912A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6313" y="3478213"/>
              <a:ext cx="50800" cy="4127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4" y="2"/>
                </a:cxn>
                <a:cxn ang="0">
                  <a:pos x="8" y="0"/>
                </a:cxn>
                <a:cxn ang="0">
                  <a:pos x="10" y="2"/>
                </a:cxn>
                <a:cxn ang="0">
                  <a:pos x="12" y="0"/>
                </a:cxn>
                <a:cxn ang="0">
                  <a:pos x="24" y="2"/>
                </a:cxn>
                <a:cxn ang="0">
                  <a:pos x="30" y="6"/>
                </a:cxn>
                <a:cxn ang="0">
                  <a:pos x="32" y="18"/>
                </a:cxn>
                <a:cxn ang="0">
                  <a:pos x="26" y="22"/>
                </a:cxn>
                <a:cxn ang="0">
                  <a:pos x="22" y="22"/>
                </a:cxn>
                <a:cxn ang="0">
                  <a:pos x="14" y="26"/>
                </a:cxn>
                <a:cxn ang="0">
                  <a:pos x="6" y="26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32" h="26">
                  <a:moveTo>
                    <a:pt x="2" y="6"/>
                  </a:moveTo>
                  <a:lnTo>
                    <a:pt x="4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24" y="2"/>
                  </a:lnTo>
                  <a:lnTo>
                    <a:pt x="30" y="6"/>
                  </a:lnTo>
                  <a:lnTo>
                    <a:pt x="32" y="18"/>
                  </a:lnTo>
                  <a:lnTo>
                    <a:pt x="26" y="22"/>
                  </a:lnTo>
                  <a:lnTo>
                    <a:pt x="22" y="22"/>
                  </a:lnTo>
                  <a:lnTo>
                    <a:pt x="14" y="26"/>
                  </a:lnTo>
                  <a:lnTo>
                    <a:pt x="6" y="26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3" name="Freeform 244">
              <a:extLst>
                <a:ext uri="{FF2B5EF4-FFF2-40B4-BE49-F238E27FC236}">
                  <a16:creationId xmlns:a16="http://schemas.microsoft.com/office/drawing/2014/main" id="{3E1B1B97-F50B-43F6-9883-84D6F9E9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7738" y="3468688"/>
              <a:ext cx="38100" cy="85725"/>
            </a:xfrm>
            <a:custGeom>
              <a:avLst/>
              <a:gdLst/>
              <a:ahLst/>
              <a:cxnLst>
                <a:cxn ang="0">
                  <a:pos x="12" y="54"/>
                </a:cxn>
                <a:cxn ang="0">
                  <a:pos x="24" y="38"/>
                </a:cxn>
                <a:cxn ang="0">
                  <a:pos x="24" y="32"/>
                </a:cxn>
                <a:cxn ang="0">
                  <a:pos x="20" y="28"/>
                </a:cxn>
                <a:cxn ang="0">
                  <a:pos x="18" y="24"/>
                </a:cxn>
                <a:cxn ang="0">
                  <a:pos x="18" y="10"/>
                </a:cxn>
                <a:cxn ang="0">
                  <a:pos x="12" y="2"/>
                </a:cxn>
                <a:cxn ang="0">
                  <a:pos x="6" y="0"/>
                </a:cxn>
                <a:cxn ang="0">
                  <a:pos x="4" y="4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2" y="24"/>
                </a:cxn>
                <a:cxn ang="0">
                  <a:pos x="4" y="26"/>
                </a:cxn>
                <a:cxn ang="0">
                  <a:pos x="2" y="34"/>
                </a:cxn>
                <a:cxn ang="0">
                  <a:pos x="2" y="40"/>
                </a:cxn>
                <a:cxn ang="0">
                  <a:pos x="0" y="40"/>
                </a:cxn>
                <a:cxn ang="0">
                  <a:pos x="4" y="46"/>
                </a:cxn>
                <a:cxn ang="0">
                  <a:pos x="8" y="48"/>
                </a:cxn>
                <a:cxn ang="0">
                  <a:pos x="10" y="52"/>
                </a:cxn>
                <a:cxn ang="0">
                  <a:pos x="12" y="54"/>
                </a:cxn>
                <a:cxn ang="0">
                  <a:pos x="12" y="54"/>
                </a:cxn>
              </a:cxnLst>
              <a:rect l="0" t="0" r="r" b="b"/>
              <a:pathLst>
                <a:path w="24" h="54">
                  <a:moveTo>
                    <a:pt x="12" y="54"/>
                  </a:moveTo>
                  <a:lnTo>
                    <a:pt x="24" y="38"/>
                  </a:lnTo>
                  <a:lnTo>
                    <a:pt x="24" y="32"/>
                  </a:lnTo>
                  <a:lnTo>
                    <a:pt x="20" y="28"/>
                  </a:lnTo>
                  <a:lnTo>
                    <a:pt x="18" y="24"/>
                  </a:lnTo>
                  <a:lnTo>
                    <a:pt x="18" y="10"/>
                  </a:lnTo>
                  <a:lnTo>
                    <a:pt x="12" y="2"/>
                  </a:lnTo>
                  <a:lnTo>
                    <a:pt x="6" y="0"/>
                  </a:lnTo>
                  <a:lnTo>
                    <a:pt x="4" y="4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2" y="34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4" y="46"/>
                  </a:lnTo>
                  <a:lnTo>
                    <a:pt x="8" y="48"/>
                  </a:lnTo>
                  <a:lnTo>
                    <a:pt x="10" y="52"/>
                  </a:lnTo>
                  <a:lnTo>
                    <a:pt x="12" y="54"/>
                  </a:lnTo>
                  <a:lnTo>
                    <a:pt x="12" y="5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4" name="Freeform 245">
              <a:extLst>
                <a:ext uri="{FF2B5EF4-FFF2-40B4-BE49-F238E27FC236}">
                  <a16:creationId xmlns:a16="http://schemas.microsoft.com/office/drawing/2014/main" id="{2260E600-EDD7-461D-8573-3369A6123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1863" y="3363913"/>
              <a:ext cx="92075" cy="127000"/>
            </a:xfrm>
            <a:custGeom>
              <a:avLst/>
              <a:gdLst/>
              <a:ahLst/>
              <a:cxnLst>
                <a:cxn ang="0">
                  <a:pos x="52" y="68"/>
                </a:cxn>
                <a:cxn ang="0">
                  <a:pos x="52" y="50"/>
                </a:cxn>
                <a:cxn ang="0">
                  <a:pos x="54" y="40"/>
                </a:cxn>
                <a:cxn ang="0">
                  <a:pos x="54" y="38"/>
                </a:cxn>
                <a:cxn ang="0">
                  <a:pos x="56" y="32"/>
                </a:cxn>
                <a:cxn ang="0">
                  <a:pos x="50" y="30"/>
                </a:cxn>
                <a:cxn ang="0">
                  <a:pos x="40" y="20"/>
                </a:cxn>
                <a:cxn ang="0">
                  <a:pos x="30" y="6"/>
                </a:cxn>
                <a:cxn ang="0">
                  <a:pos x="22" y="0"/>
                </a:cxn>
                <a:cxn ang="0">
                  <a:pos x="4" y="6"/>
                </a:cxn>
                <a:cxn ang="0">
                  <a:pos x="4" y="12"/>
                </a:cxn>
                <a:cxn ang="0">
                  <a:pos x="6" y="14"/>
                </a:cxn>
                <a:cxn ang="0">
                  <a:pos x="10" y="18"/>
                </a:cxn>
                <a:cxn ang="0">
                  <a:pos x="12" y="22"/>
                </a:cxn>
                <a:cxn ang="0">
                  <a:pos x="8" y="34"/>
                </a:cxn>
                <a:cxn ang="0">
                  <a:pos x="16" y="40"/>
                </a:cxn>
                <a:cxn ang="0">
                  <a:pos x="12" y="40"/>
                </a:cxn>
                <a:cxn ang="0">
                  <a:pos x="14" y="46"/>
                </a:cxn>
                <a:cxn ang="0">
                  <a:pos x="8" y="50"/>
                </a:cxn>
                <a:cxn ang="0">
                  <a:pos x="8" y="52"/>
                </a:cxn>
                <a:cxn ang="0">
                  <a:pos x="8" y="54"/>
                </a:cxn>
                <a:cxn ang="0">
                  <a:pos x="4" y="52"/>
                </a:cxn>
                <a:cxn ang="0">
                  <a:pos x="2" y="58"/>
                </a:cxn>
                <a:cxn ang="0">
                  <a:pos x="0" y="62"/>
                </a:cxn>
                <a:cxn ang="0">
                  <a:pos x="0" y="66"/>
                </a:cxn>
                <a:cxn ang="0">
                  <a:pos x="0" y="70"/>
                </a:cxn>
                <a:cxn ang="0">
                  <a:pos x="6" y="74"/>
                </a:cxn>
                <a:cxn ang="0">
                  <a:pos x="10" y="80"/>
                </a:cxn>
                <a:cxn ang="0">
                  <a:pos x="14" y="70"/>
                </a:cxn>
                <a:cxn ang="0">
                  <a:pos x="22" y="68"/>
                </a:cxn>
                <a:cxn ang="0">
                  <a:pos x="30" y="78"/>
                </a:cxn>
                <a:cxn ang="0">
                  <a:pos x="36" y="72"/>
                </a:cxn>
                <a:cxn ang="0">
                  <a:pos x="40" y="72"/>
                </a:cxn>
                <a:cxn ang="0">
                  <a:pos x="52" y="74"/>
                </a:cxn>
              </a:cxnLst>
              <a:rect l="0" t="0" r="r" b="b"/>
              <a:pathLst>
                <a:path w="58" h="80">
                  <a:moveTo>
                    <a:pt x="52" y="74"/>
                  </a:moveTo>
                  <a:lnTo>
                    <a:pt x="52" y="68"/>
                  </a:lnTo>
                  <a:lnTo>
                    <a:pt x="58" y="58"/>
                  </a:lnTo>
                  <a:lnTo>
                    <a:pt x="52" y="50"/>
                  </a:lnTo>
                  <a:lnTo>
                    <a:pt x="52" y="46"/>
                  </a:lnTo>
                  <a:lnTo>
                    <a:pt x="54" y="40"/>
                  </a:lnTo>
                  <a:lnTo>
                    <a:pt x="58" y="38"/>
                  </a:lnTo>
                  <a:lnTo>
                    <a:pt x="54" y="38"/>
                  </a:lnTo>
                  <a:lnTo>
                    <a:pt x="52" y="34"/>
                  </a:lnTo>
                  <a:lnTo>
                    <a:pt x="56" y="32"/>
                  </a:lnTo>
                  <a:lnTo>
                    <a:pt x="54" y="28"/>
                  </a:lnTo>
                  <a:lnTo>
                    <a:pt x="50" y="30"/>
                  </a:lnTo>
                  <a:lnTo>
                    <a:pt x="40" y="26"/>
                  </a:lnTo>
                  <a:lnTo>
                    <a:pt x="40" y="20"/>
                  </a:lnTo>
                  <a:lnTo>
                    <a:pt x="34" y="18"/>
                  </a:lnTo>
                  <a:lnTo>
                    <a:pt x="30" y="6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4" y="6"/>
                  </a:lnTo>
                  <a:lnTo>
                    <a:pt x="6" y="6"/>
                  </a:lnTo>
                  <a:lnTo>
                    <a:pt x="4" y="12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12" y="16"/>
                  </a:lnTo>
                  <a:lnTo>
                    <a:pt x="10" y="18"/>
                  </a:lnTo>
                  <a:lnTo>
                    <a:pt x="8" y="24"/>
                  </a:lnTo>
                  <a:lnTo>
                    <a:pt x="12" y="22"/>
                  </a:lnTo>
                  <a:lnTo>
                    <a:pt x="12" y="24"/>
                  </a:lnTo>
                  <a:lnTo>
                    <a:pt x="8" y="34"/>
                  </a:lnTo>
                  <a:lnTo>
                    <a:pt x="10" y="34"/>
                  </a:lnTo>
                  <a:lnTo>
                    <a:pt x="16" y="40"/>
                  </a:lnTo>
                  <a:lnTo>
                    <a:pt x="14" y="40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8" y="50"/>
                  </a:lnTo>
                  <a:lnTo>
                    <a:pt x="6" y="50"/>
                  </a:lnTo>
                  <a:lnTo>
                    <a:pt x="8" y="52"/>
                  </a:lnTo>
                  <a:lnTo>
                    <a:pt x="8" y="54"/>
                  </a:lnTo>
                  <a:lnTo>
                    <a:pt x="8" y="54"/>
                  </a:lnTo>
                  <a:lnTo>
                    <a:pt x="6" y="52"/>
                  </a:lnTo>
                  <a:lnTo>
                    <a:pt x="4" y="52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4" y="72"/>
                  </a:lnTo>
                  <a:lnTo>
                    <a:pt x="6" y="74"/>
                  </a:lnTo>
                  <a:lnTo>
                    <a:pt x="8" y="76"/>
                  </a:lnTo>
                  <a:lnTo>
                    <a:pt x="10" y="80"/>
                  </a:lnTo>
                  <a:lnTo>
                    <a:pt x="12" y="80"/>
                  </a:lnTo>
                  <a:lnTo>
                    <a:pt x="14" y="70"/>
                  </a:lnTo>
                  <a:lnTo>
                    <a:pt x="16" y="66"/>
                  </a:lnTo>
                  <a:lnTo>
                    <a:pt x="22" y="68"/>
                  </a:lnTo>
                  <a:lnTo>
                    <a:pt x="28" y="76"/>
                  </a:lnTo>
                  <a:lnTo>
                    <a:pt x="30" y="78"/>
                  </a:lnTo>
                  <a:lnTo>
                    <a:pt x="32" y="74"/>
                  </a:lnTo>
                  <a:lnTo>
                    <a:pt x="36" y="72"/>
                  </a:lnTo>
                  <a:lnTo>
                    <a:pt x="38" y="74"/>
                  </a:lnTo>
                  <a:lnTo>
                    <a:pt x="40" y="72"/>
                  </a:lnTo>
                  <a:lnTo>
                    <a:pt x="52" y="74"/>
                  </a:lnTo>
                  <a:lnTo>
                    <a:pt x="52" y="7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5" name="Freeform 246">
              <a:extLst>
                <a:ext uri="{FF2B5EF4-FFF2-40B4-BE49-F238E27FC236}">
                  <a16:creationId xmlns:a16="http://schemas.microsoft.com/office/drawing/2014/main" id="{6D9B005E-3AB7-4132-AA79-98CB60E38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2138" y="3738563"/>
              <a:ext cx="641350" cy="419100"/>
            </a:xfrm>
            <a:custGeom>
              <a:avLst/>
              <a:gdLst/>
              <a:ahLst/>
              <a:cxnLst>
                <a:cxn ang="0">
                  <a:pos x="46" y="20"/>
                </a:cxn>
                <a:cxn ang="0">
                  <a:pos x="62" y="46"/>
                </a:cxn>
                <a:cxn ang="0">
                  <a:pos x="80" y="72"/>
                </a:cxn>
                <a:cxn ang="0">
                  <a:pos x="94" y="86"/>
                </a:cxn>
                <a:cxn ang="0">
                  <a:pos x="104" y="104"/>
                </a:cxn>
                <a:cxn ang="0">
                  <a:pos x="116" y="114"/>
                </a:cxn>
                <a:cxn ang="0">
                  <a:pos x="136" y="134"/>
                </a:cxn>
                <a:cxn ang="0">
                  <a:pos x="154" y="152"/>
                </a:cxn>
                <a:cxn ang="0">
                  <a:pos x="160" y="174"/>
                </a:cxn>
                <a:cxn ang="0">
                  <a:pos x="158" y="192"/>
                </a:cxn>
                <a:cxn ang="0">
                  <a:pos x="184" y="212"/>
                </a:cxn>
                <a:cxn ang="0">
                  <a:pos x="244" y="238"/>
                </a:cxn>
                <a:cxn ang="0">
                  <a:pos x="268" y="246"/>
                </a:cxn>
                <a:cxn ang="0">
                  <a:pos x="304" y="242"/>
                </a:cxn>
                <a:cxn ang="0">
                  <a:pos x="332" y="256"/>
                </a:cxn>
                <a:cxn ang="0">
                  <a:pos x="352" y="234"/>
                </a:cxn>
                <a:cxn ang="0">
                  <a:pos x="362" y="218"/>
                </a:cxn>
                <a:cxn ang="0">
                  <a:pos x="382" y="210"/>
                </a:cxn>
                <a:cxn ang="0">
                  <a:pos x="388" y="210"/>
                </a:cxn>
                <a:cxn ang="0">
                  <a:pos x="392" y="196"/>
                </a:cxn>
                <a:cxn ang="0">
                  <a:pos x="398" y="180"/>
                </a:cxn>
                <a:cxn ang="0">
                  <a:pos x="394" y="166"/>
                </a:cxn>
                <a:cxn ang="0">
                  <a:pos x="376" y="168"/>
                </a:cxn>
                <a:cxn ang="0">
                  <a:pos x="350" y="198"/>
                </a:cxn>
                <a:cxn ang="0">
                  <a:pos x="336" y="210"/>
                </a:cxn>
                <a:cxn ang="0">
                  <a:pos x="322" y="210"/>
                </a:cxn>
                <a:cxn ang="0">
                  <a:pos x="294" y="206"/>
                </a:cxn>
                <a:cxn ang="0">
                  <a:pos x="276" y="188"/>
                </a:cxn>
                <a:cxn ang="0">
                  <a:pos x="266" y="170"/>
                </a:cxn>
                <a:cxn ang="0">
                  <a:pos x="260" y="140"/>
                </a:cxn>
                <a:cxn ang="0">
                  <a:pos x="266" y="112"/>
                </a:cxn>
                <a:cxn ang="0">
                  <a:pos x="266" y="104"/>
                </a:cxn>
                <a:cxn ang="0">
                  <a:pos x="252" y="100"/>
                </a:cxn>
                <a:cxn ang="0">
                  <a:pos x="232" y="78"/>
                </a:cxn>
                <a:cxn ang="0">
                  <a:pos x="218" y="54"/>
                </a:cxn>
                <a:cxn ang="0">
                  <a:pos x="190" y="44"/>
                </a:cxn>
                <a:cxn ang="0">
                  <a:pos x="164" y="44"/>
                </a:cxn>
                <a:cxn ang="0">
                  <a:pos x="144" y="18"/>
                </a:cxn>
                <a:cxn ang="0">
                  <a:pos x="116" y="12"/>
                </a:cxn>
                <a:cxn ang="0">
                  <a:pos x="62" y="12"/>
                </a:cxn>
                <a:cxn ang="0">
                  <a:pos x="20" y="0"/>
                </a:cxn>
                <a:cxn ang="0">
                  <a:pos x="6" y="18"/>
                </a:cxn>
                <a:cxn ang="0">
                  <a:pos x="20" y="46"/>
                </a:cxn>
                <a:cxn ang="0">
                  <a:pos x="42" y="72"/>
                </a:cxn>
                <a:cxn ang="0">
                  <a:pos x="34" y="76"/>
                </a:cxn>
                <a:cxn ang="0">
                  <a:pos x="36" y="80"/>
                </a:cxn>
                <a:cxn ang="0">
                  <a:pos x="50" y="92"/>
                </a:cxn>
                <a:cxn ang="0">
                  <a:pos x="64" y="100"/>
                </a:cxn>
                <a:cxn ang="0">
                  <a:pos x="66" y="120"/>
                </a:cxn>
                <a:cxn ang="0">
                  <a:pos x="74" y="124"/>
                </a:cxn>
                <a:cxn ang="0">
                  <a:pos x="96" y="148"/>
                </a:cxn>
                <a:cxn ang="0">
                  <a:pos x="98" y="132"/>
                </a:cxn>
                <a:cxn ang="0">
                  <a:pos x="86" y="124"/>
                </a:cxn>
                <a:cxn ang="0">
                  <a:pos x="78" y="106"/>
                </a:cxn>
                <a:cxn ang="0">
                  <a:pos x="72" y="94"/>
                </a:cxn>
                <a:cxn ang="0">
                  <a:pos x="64" y="80"/>
                </a:cxn>
                <a:cxn ang="0">
                  <a:pos x="52" y="60"/>
                </a:cxn>
                <a:cxn ang="0">
                  <a:pos x="38" y="46"/>
                </a:cxn>
                <a:cxn ang="0">
                  <a:pos x="30" y="12"/>
                </a:cxn>
              </a:cxnLst>
              <a:rect l="0" t="0" r="r" b="b"/>
              <a:pathLst>
                <a:path w="404" h="264">
                  <a:moveTo>
                    <a:pt x="30" y="12"/>
                  </a:moveTo>
                  <a:lnTo>
                    <a:pt x="38" y="18"/>
                  </a:lnTo>
                  <a:lnTo>
                    <a:pt x="44" y="18"/>
                  </a:lnTo>
                  <a:lnTo>
                    <a:pt x="46" y="20"/>
                  </a:lnTo>
                  <a:lnTo>
                    <a:pt x="52" y="24"/>
                  </a:lnTo>
                  <a:lnTo>
                    <a:pt x="54" y="32"/>
                  </a:lnTo>
                  <a:lnTo>
                    <a:pt x="58" y="42"/>
                  </a:lnTo>
                  <a:lnTo>
                    <a:pt x="62" y="46"/>
                  </a:lnTo>
                  <a:lnTo>
                    <a:pt x="62" y="52"/>
                  </a:lnTo>
                  <a:lnTo>
                    <a:pt x="64" y="52"/>
                  </a:lnTo>
                  <a:lnTo>
                    <a:pt x="70" y="62"/>
                  </a:lnTo>
                  <a:lnTo>
                    <a:pt x="80" y="72"/>
                  </a:lnTo>
                  <a:lnTo>
                    <a:pt x="88" y="74"/>
                  </a:lnTo>
                  <a:lnTo>
                    <a:pt x="86" y="78"/>
                  </a:lnTo>
                  <a:lnTo>
                    <a:pt x="88" y="82"/>
                  </a:lnTo>
                  <a:lnTo>
                    <a:pt x="94" y="86"/>
                  </a:lnTo>
                  <a:lnTo>
                    <a:pt x="98" y="92"/>
                  </a:lnTo>
                  <a:lnTo>
                    <a:pt x="102" y="92"/>
                  </a:lnTo>
                  <a:lnTo>
                    <a:pt x="106" y="96"/>
                  </a:lnTo>
                  <a:lnTo>
                    <a:pt x="104" y="104"/>
                  </a:lnTo>
                  <a:lnTo>
                    <a:pt x="104" y="108"/>
                  </a:lnTo>
                  <a:lnTo>
                    <a:pt x="110" y="106"/>
                  </a:lnTo>
                  <a:lnTo>
                    <a:pt x="110" y="110"/>
                  </a:lnTo>
                  <a:lnTo>
                    <a:pt x="116" y="114"/>
                  </a:lnTo>
                  <a:lnTo>
                    <a:pt x="118" y="114"/>
                  </a:lnTo>
                  <a:lnTo>
                    <a:pt x="122" y="118"/>
                  </a:lnTo>
                  <a:lnTo>
                    <a:pt x="124" y="124"/>
                  </a:lnTo>
                  <a:lnTo>
                    <a:pt x="136" y="134"/>
                  </a:lnTo>
                  <a:lnTo>
                    <a:pt x="138" y="138"/>
                  </a:lnTo>
                  <a:lnTo>
                    <a:pt x="140" y="138"/>
                  </a:lnTo>
                  <a:lnTo>
                    <a:pt x="144" y="144"/>
                  </a:lnTo>
                  <a:lnTo>
                    <a:pt x="154" y="152"/>
                  </a:lnTo>
                  <a:lnTo>
                    <a:pt x="156" y="162"/>
                  </a:lnTo>
                  <a:lnTo>
                    <a:pt x="158" y="164"/>
                  </a:lnTo>
                  <a:lnTo>
                    <a:pt x="160" y="172"/>
                  </a:lnTo>
                  <a:lnTo>
                    <a:pt x="160" y="174"/>
                  </a:lnTo>
                  <a:lnTo>
                    <a:pt x="156" y="178"/>
                  </a:lnTo>
                  <a:lnTo>
                    <a:pt x="160" y="180"/>
                  </a:lnTo>
                  <a:lnTo>
                    <a:pt x="154" y="184"/>
                  </a:lnTo>
                  <a:lnTo>
                    <a:pt x="158" y="192"/>
                  </a:lnTo>
                  <a:lnTo>
                    <a:pt x="166" y="200"/>
                  </a:lnTo>
                  <a:lnTo>
                    <a:pt x="172" y="202"/>
                  </a:lnTo>
                  <a:lnTo>
                    <a:pt x="178" y="206"/>
                  </a:lnTo>
                  <a:lnTo>
                    <a:pt x="184" y="212"/>
                  </a:lnTo>
                  <a:lnTo>
                    <a:pt x="198" y="218"/>
                  </a:lnTo>
                  <a:lnTo>
                    <a:pt x="204" y="218"/>
                  </a:lnTo>
                  <a:lnTo>
                    <a:pt x="216" y="228"/>
                  </a:lnTo>
                  <a:lnTo>
                    <a:pt x="244" y="238"/>
                  </a:lnTo>
                  <a:lnTo>
                    <a:pt x="246" y="238"/>
                  </a:lnTo>
                  <a:lnTo>
                    <a:pt x="254" y="242"/>
                  </a:lnTo>
                  <a:lnTo>
                    <a:pt x="262" y="246"/>
                  </a:lnTo>
                  <a:lnTo>
                    <a:pt x="268" y="246"/>
                  </a:lnTo>
                  <a:lnTo>
                    <a:pt x="276" y="250"/>
                  </a:lnTo>
                  <a:lnTo>
                    <a:pt x="280" y="250"/>
                  </a:lnTo>
                  <a:lnTo>
                    <a:pt x="294" y="242"/>
                  </a:lnTo>
                  <a:lnTo>
                    <a:pt x="304" y="242"/>
                  </a:lnTo>
                  <a:lnTo>
                    <a:pt x="314" y="248"/>
                  </a:lnTo>
                  <a:lnTo>
                    <a:pt x="332" y="264"/>
                  </a:lnTo>
                  <a:lnTo>
                    <a:pt x="334" y="258"/>
                  </a:lnTo>
                  <a:lnTo>
                    <a:pt x="332" y="256"/>
                  </a:lnTo>
                  <a:lnTo>
                    <a:pt x="342" y="242"/>
                  </a:lnTo>
                  <a:lnTo>
                    <a:pt x="354" y="242"/>
                  </a:lnTo>
                  <a:lnTo>
                    <a:pt x="354" y="238"/>
                  </a:lnTo>
                  <a:lnTo>
                    <a:pt x="352" y="234"/>
                  </a:lnTo>
                  <a:lnTo>
                    <a:pt x="340" y="224"/>
                  </a:lnTo>
                  <a:lnTo>
                    <a:pt x="350" y="224"/>
                  </a:lnTo>
                  <a:lnTo>
                    <a:pt x="350" y="218"/>
                  </a:lnTo>
                  <a:lnTo>
                    <a:pt x="362" y="218"/>
                  </a:lnTo>
                  <a:lnTo>
                    <a:pt x="372" y="218"/>
                  </a:lnTo>
                  <a:lnTo>
                    <a:pt x="376" y="218"/>
                  </a:lnTo>
                  <a:lnTo>
                    <a:pt x="380" y="210"/>
                  </a:lnTo>
                  <a:lnTo>
                    <a:pt x="382" y="210"/>
                  </a:lnTo>
                  <a:lnTo>
                    <a:pt x="386" y="204"/>
                  </a:lnTo>
                  <a:lnTo>
                    <a:pt x="388" y="206"/>
                  </a:lnTo>
                  <a:lnTo>
                    <a:pt x="386" y="208"/>
                  </a:lnTo>
                  <a:lnTo>
                    <a:pt x="388" y="210"/>
                  </a:lnTo>
                  <a:lnTo>
                    <a:pt x="390" y="216"/>
                  </a:lnTo>
                  <a:lnTo>
                    <a:pt x="390" y="214"/>
                  </a:lnTo>
                  <a:lnTo>
                    <a:pt x="394" y="198"/>
                  </a:lnTo>
                  <a:lnTo>
                    <a:pt x="392" y="196"/>
                  </a:lnTo>
                  <a:lnTo>
                    <a:pt x="394" y="194"/>
                  </a:lnTo>
                  <a:lnTo>
                    <a:pt x="394" y="194"/>
                  </a:lnTo>
                  <a:lnTo>
                    <a:pt x="392" y="192"/>
                  </a:lnTo>
                  <a:lnTo>
                    <a:pt x="398" y="180"/>
                  </a:lnTo>
                  <a:lnTo>
                    <a:pt x="402" y="176"/>
                  </a:lnTo>
                  <a:lnTo>
                    <a:pt x="404" y="172"/>
                  </a:lnTo>
                  <a:lnTo>
                    <a:pt x="402" y="166"/>
                  </a:lnTo>
                  <a:lnTo>
                    <a:pt x="394" y="166"/>
                  </a:lnTo>
                  <a:lnTo>
                    <a:pt x="392" y="168"/>
                  </a:lnTo>
                  <a:lnTo>
                    <a:pt x="392" y="166"/>
                  </a:lnTo>
                  <a:lnTo>
                    <a:pt x="386" y="164"/>
                  </a:lnTo>
                  <a:lnTo>
                    <a:pt x="376" y="168"/>
                  </a:lnTo>
                  <a:lnTo>
                    <a:pt x="364" y="168"/>
                  </a:lnTo>
                  <a:lnTo>
                    <a:pt x="356" y="172"/>
                  </a:lnTo>
                  <a:lnTo>
                    <a:pt x="354" y="186"/>
                  </a:lnTo>
                  <a:lnTo>
                    <a:pt x="350" y="198"/>
                  </a:lnTo>
                  <a:lnTo>
                    <a:pt x="344" y="202"/>
                  </a:lnTo>
                  <a:lnTo>
                    <a:pt x="344" y="206"/>
                  </a:lnTo>
                  <a:lnTo>
                    <a:pt x="340" y="210"/>
                  </a:lnTo>
                  <a:lnTo>
                    <a:pt x="336" y="210"/>
                  </a:lnTo>
                  <a:lnTo>
                    <a:pt x="336" y="206"/>
                  </a:lnTo>
                  <a:lnTo>
                    <a:pt x="330" y="206"/>
                  </a:lnTo>
                  <a:lnTo>
                    <a:pt x="328" y="206"/>
                  </a:lnTo>
                  <a:lnTo>
                    <a:pt x="322" y="210"/>
                  </a:lnTo>
                  <a:lnTo>
                    <a:pt x="310" y="210"/>
                  </a:lnTo>
                  <a:lnTo>
                    <a:pt x="304" y="214"/>
                  </a:lnTo>
                  <a:lnTo>
                    <a:pt x="302" y="214"/>
                  </a:lnTo>
                  <a:lnTo>
                    <a:pt x="294" y="206"/>
                  </a:lnTo>
                  <a:lnTo>
                    <a:pt x="290" y="208"/>
                  </a:lnTo>
                  <a:lnTo>
                    <a:pt x="284" y="204"/>
                  </a:lnTo>
                  <a:lnTo>
                    <a:pt x="280" y="200"/>
                  </a:lnTo>
                  <a:lnTo>
                    <a:pt x="276" y="188"/>
                  </a:lnTo>
                  <a:lnTo>
                    <a:pt x="268" y="180"/>
                  </a:lnTo>
                  <a:lnTo>
                    <a:pt x="266" y="174"/>
                  </a:lnTo>
                  <a:lnTo>
                    <a:pt x="264" y="172"/>
                  </a:lnTo>
                  <a:lnTo>
                    <a:pt x="266" y="170"/>
                  </a:lnTo>
                  <a:lnTo>
                    <a:pt x="266" y="166"/>
                  </a:lnTo>
                  <a:lnTo>
                    <a:pt x="260" y="162"/>
                  </a:lnTo>
                  <a:lnTo>
                    <a:pt x="258" y="158"/>
                  </a:lnTo>
                  <a:lnTo>
                    <a:pt x="260" y="140"/>
                  </a:lnTo>
                  <a:lnTo>
                    <a:pt x="258" y="122"/>
                  </a:lnTo>
                  <a:lnTo>
                    <a:pt x="260" y="116"/>
                  </a:lnTo>
                  <a:lnTo>
                    <a:pt x="260" y="112"/>
                  </a:lnTo>
                  <a:lnTo>
                    <a:pt x="266" y="112"/>
                  </a:lnTo>
                  <a:lnTo>
                    <a:pt x="266" y="110"/>
                  </a:lnTo>
                  <a:lnTo>
                    <a:pt x="268" y="106"/>
                  </a:lnTo>
                  <a:lnTo>
                    <a:pt x="266" y="108"/>
                  </a:lnTo>
                  <a:lnTo>
                    <a:pt x="266" y="104"/>
                  </a:lnTo>
                  <a:lnTo>
                    <a:pt x="268" y="102"/>
                  </a:lnTo>
                  <a:lnTo>
                    <a:pt x="262" y="104"/>
                  </a:lnTo>
                  <a:lnTo>
                    <a:pt x="258" y="100"/>
                  </a:lnTo>
                  <a:lnTo>
                    <a:pt x="252" y="100"/>
                  </a:lnTo>
                  <a:lnTo>
                    <a:pt x="244" y="98"/>
                  </a:lnTo>
                  <a:lnTo>
                    <a:pt x="240" y="96"/>
                  </a:lnTo>
                  <a:lnTo>
                    <a:pt x="236" y="90"/>
                  </a:lnTo>
                  <a:lnTo>
                    <a:pt x="232" y="78"/>
                  </a:lnTo>
                  <a:lnTo>
                    <a:pt x="228" y="74"/>
                  </a:lnTo>
                  <a:lnTo>
                    <a:pt x="226" y="70"/>
                  </a:lnTo>
                  <a:lnTo>
                    <a:pt x="222" y="66"/>
                  </a:lnTo>
                  <a:lnTo>
                    <a:pt x="218" y="54"/>
                  </a:lnTo>
                  <a:lnTo>
                    <a:pt x="210" y="46"/>
                  </a:lnTo>
                  <a:lnTo>
                    <a:pt x="208" y="44"/>
                  </a:lnTo>
                  <a:lnTo>
                    <a:pt x="194" y="44"/>
                  </a:lnTo>
                  <a:lnTo>
                    <a:pt x="190" y="44"/>
                  </a:lnTo>
                  <a:lnTo>
                    <a:pt x="184" y="56"/>
                  </a:lnTo>
                  <a:lnTo>
                    <a:pt x="178" y="56"/>
                  </a:lnTo>
                  <a:lnTo>
                    <a:pt x="168" y="48"/>
                  </a:lnTo>
                  <a:lnTo>
                    <a:pt x="164" y="44"/>
                  </a:lnTo>
                  <a:lnTo>
                    <a:pt x="162" y="32"/>
                  </a:lnTo>
                  <a:lnTo>
                    <a:pt x="154" y="26"/>
                  </a:lnTo>
                  <a:lnTo>
                    <a:pt x="148" y="18"/>
                  </a:lnTo>
                  <a:lnTo>
                    <a:pt x="144" y="18"/>
                  </a:lnTo>
                  <a:lnTo>
                    <a:pt x="142" y="14"/>
                  </a:lnTo>
                  <a:lnTo>
                    <a:pt x="138" y="12"/>
                  </a:lnTo>
                  <a:lnTo>
                    <a:pt x="128" y="12"/>
                  </a:lnTo>
                  <a:lnTo>
                    <a:pt x="116" y="12"/>
                  </a:lnTo>
                  <a:lnTo>
                    <a:pt x="116" y="20"/>
                  </a:lnTo>
                  <a:lnTo>
                    <a:pt x="94" y="20"/>
                  </a:lnTo>
                  <a:lnTo>
                    <a:pt x="80" y="20"/>
                  </a:lnTo>
                  <a:lnTo>
                    <a:pt x="62" y="12"/>
                  </a:lnTo>
                  <a:lnTo>
                    <a:pt x="42" y="6"/>
                  </a:lnTo>
                  <a:lnTo>
                    <a:pt x="30" y="2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0" y="2"/>
                  </a:lnTo>
                  <a:lnTo>
                    <a:pt x="6" y="14"/>
                  </a:lnTo>
                  <a:lnTo>
                    <a:pt x="6" y="18"/>
                  </a:lnTo>
                  <a:lnTo>
                    <a:pt x="14" y="28"/>
                  </a:lnTo>
                  <a:lnTo>
                    <a:pt x="16" y="36"/>
                  </a:lnTo>
                  <a:lnTo>
                    <a:pt x="16" y="36"/>
                  </a:lnTo>
                  <a:lnTo>
                    <a:pt x="20" y="46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40" y="64"/>
                  </a:lnTo>
                  <a:lnTo>
                    <a:pt x="42" y="72"/>
                  </a:lnTo>
                  <a:lnTo>
                    <a:pt x="40" y="72"/>
                  </a:lnTo>
                  <a:lnTo>
                    <a:pt x="40" y="76"/>
                  </a:lnTo>
                  <a:lnTo>
                    <a:pt x="38" y="74"/>
                  </a:lnTo>
                  <a:lnTo>
                    <a:pt x="34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30" y="76"/>
                  </a:lnTo>
                  <a:lnTo>
                    <a:pt x="36" y="80"/>
                  </a:lnTo>
                  <a:lnTo>
                    <a:pt x="36" y="84"/>
                  </a:lnTo>
                  <a:lnTo>
                    <a:pt x="40" y="86"/>
                  </a:lnTo>
                  <a:lnTo>
                    <a:pt x="48" y="90"/>
                  </a:lnTo>
                  <a:lnTo>
                    <a:pt x="50" y="92"/>
                  </a:lnTo>
                  <a:lnTo>
                    <a:pt x="54" y="88"/>
                  </a:lnTo>
                  <a:lnTo>
                    <a:pt x="54" y="92"/>
                  </a:lnTo>
                  <a:lnTo>
                    <a:pt x="58" y="96"/>
                  </a:lnTo>
                  <a:lnTo>
                    <a:pt x="64" y="100"/>
                  </a:lnTo>
                  <a:lnTo>
                    <a:pt x="66" y="106"/>
                  </a:lnTo>
                  <a:lnTo>
                    <a:pt x="68" y="114"/>
                  </a:lnTo>
                  <a:lnTo>
                    <a:pt x="66" y="120"/>
                  </a:lnTo>
                  <a:lnTo>
                    <a:pt x="66" y="120"/>
                  </a:lnTo>
                  <a:lnTo>
                    <a:pt x="68" y="120"/>
                  </a:lnTo>
                  <a:lnTo>
                    <a:pt x="70" y="122"/>
                  </a:lnTo>
                  <a:lnTo>
                    <a:pt x="72" y="124"/>
                  </a:lnTo>
                  <a:lnTo>
                    <a:pt x="74" y="124"/>
                  </a:lnTo>
                  <a:lnTo>
                    <a:pt x="76" y="128"/>
                  </a:lnTo>
                  <a:lnTo>
                    <a:pt x="88" y="136"/>
                  </a:lnTo>
                  <a:lnTo>
                    <a:pt x="92" y="140"/>
                  </a:lnTo>
                  <a:lnTo>
                    <a:pt x="96" y="148"/>
                  </a:lnTo>
                  <a:lnTo>
                    <a:pt x="102" y="144"/>
                  </a:lnTo>
                  <a:lnTo>
                    <a:pt x="102" y="140"/>
                  </a:lnTo>
                  <a:lnTo>
                    <a:pt x="102" y="138"/>
                  </a:lnTo>
                  <a:lnTo>
                    <a:pt x="98" y="132"/>
                  </a:lnTo>
                  <a:lnTo>
                    <a:pt x="92" y="128"/>
                  </a:lnTo>
                  <a:lnTo>
                    <a:pt x="90" y="130"/>
                  </a:lnTo>
                  <a:lnTo>
                    <a:pt x="88" y="128"/>
                  </a:lnTo>
                  <a:lnTo>
                    <a:pt x="86" y="124"/>
                  </a:lnTo>
                  <a:lnTo>
                    <a:pt x="86" y="118"/>
                  </a:lnTo>
                  <a:lnTo>
                    <a:pt x="82" y="114"/>
                  </a:lnTo>
                  <a:lnTo>
                    <a:pt x="82" y="110"/>
                  </a:lnTo>
                  <a:lnTo>
                    <a:pt x="78" y="106"/>
                  </a:lnTo>
                  <a:lnTo>
                    <a:pt x="78" y="98"/>
                  </a:lnTo>
                  <a:lnTo>
                    <a:pt x="74" y="92"/>
                  </a:lnTo>
                  <a:lnTo>
                    <a:pt x="72" y="90"/>
                  </a:lnTo>
                  <a:lnTo>
                    <a:pt x="72" y="94"/>
                  </a:lnTo>
                  <a:lnTo>
                    <a:pt x="70" y="92"/>
                  </a:lnTo>
                  <a:lnTo>
                    <a:pt x="68" y="86"/>
                  </a:lnTo>
                  <a:lnTo>
                    <a:pt x="66" y="84"/>
                  </a:lnTo>
                  <a:lnTo>
                    <a:pt x="64" y="80"/>
                  </a:lnTo>
                  <a:lnTo>
                    <a:pt x="60" y="74"/>
                  </a:lnTo>
                  <a:lnTo>
                    <a:pt x="58" y="66"/>
                  </a:lnTo>
                  <a:lnTo>
                    <a:pt x="56" y="66"/>
                  </a:lnTo>
                  <a:lnTo>
                    <a:pt x="52" y="60"/>
                  </a:lnTo>
                  <a:lnTo>
                    <a:pt x="50" y="58"/>
                  </a:lnTo>
                  <a:lnTo>
                    <a:pt x="46" y="52"/>
                  </a:lnTo>
                  <a:lnTo>
                    <a:pt x="40" y="46"/>
                  </a:lnTo>
                  <a:lnTo>
                    <a:pt x="38" y="46"/>
                  </a:lnTo>
                  <a:lnTo>
                    <a:pt x="34" y="40"/>
                  </a:lnTo>
                  <a:lnTo>
                    <a:pt x="32" y="28"/>
                  </a:lnTo>
                  <a:lnTo>
                    <a:pt x="30" y="24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6" name="Freeform 247">
              <a:extLst>
                <a:ext uri="{FF2B5EF4-FFF2-40B4-BE49-F238E27FC236}">
                  <a16:creationId xmlns:a16="http://schemas.microsoft.com/office/drawing/2014/main" id="{ED121DD9-6608-480E-80EA-E6E652D47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1313" y="3306763"/>
              <a:ext cx="114300" cy="92075"/>
            </a:xfrm>
            <a:custGeom>
              <a:avLst/>
              <a:gdLst/>
              <a:ahLst/>
              <a:cxnLst>
                <a:cxn ang="0">
                  <a:pos x="70" y="40"/>
                </a:cxn>
                <a:cxn ang="0">
                  <a:pos x="72" y="38"/>
                </a:cxn>
                <a:cxn ang="0">
                  <a:pos x="70" y="38"/>
                </a:cxn>
                <a:cxn ang="0">
                  <a:pos x="62" y="34"/>
                </a:cxn>
                <a:cxn ang="0">
                  <a:pos x="58" y="26"/>
                </a:cxn>
                <a:cxn ang="0">
                  <a:pos x="58" y="18"/>
                </a:cxn>
                <a:cxn ang="0">
                  <a:pos x="52" y="18"/>
                </a:cxn>
                <a:cxn ang="0">
                  <a:pos x="56" y="14"/>
                </a:cxn>
                <a:cxn ang="0">
                  <a:pos x="58" y="8"/>
                </a:cxn>
                <a:cxn ang="0">
                  <a:pos x="58" y="6"/>
                </a:cxn>
                <a:cxn ang="0">
                  <a:pos x="54" y="2"/>
                </a:cxn>
                <a:cxn ang="0">
                  <a:pos x="46" y="6"/>
                </a:cxn>
                <a:cxn ang="0">
                  <a:pos x="44" y="2"/>
                </a:cxn>
                <a:cxn ang="0">
                  <a:pos x="38" y="0"/>
                </a:cxn>
                <a:cxn ang="0">
                  <a:pos x="30" y="2"/>
                </a:cxn>
                <a:cxn ang="0">
                  <a:pos x="28" y="4"/>
                </a:cxn>
                <a:cxn ang="0">
                  <a:pos x="22" y="4"/>
                </a:cxn>
                <a:cxn ang="0">
                  <a:pos x="18" y="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10"/>
                </a:cxn>
                <a:cxn ang="0">
                  <a:pos x="6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10" y="14"/>
                </a:cxn>
                <a:cxn ang="0">
                  <a:pos x="18" y="20"/>
                </a:cxn>
                <a:cxn ang="0">
                  <a:pos x="18" y="34"/>
                </a:cxn>
                <a:cxn ang="0">
                  <a:pos x="18" y="46"/>
                </a:cxn>
                <a:cxn ang="0">
                  <a:pos x="20" y="48"/>
                </a:cxn>
                <a:cxn ang="0">
                  <a:pos x="20" y="54"/>
                </a:cxn>
                <a:cxn ang="0">
                  <a:pos x="24" y="56"/>
                </a:cxn>
                <a:cxn ang="0">
                  <a:pos x="26" y="56"/>
                </a:cxn>
                <a:cxn ang="0">
                  <a:pos x="28" y="56"/>
                </a:cxn>
                <a:cxn ang="0">
                  <a:pos x="32" y="58"/>
                </a:cxn>
                <a:cxn ang="0">
                  <a:pos x="38" y="56"/>
                </a:cxn>
                <a:cxn ang="0">
                  <a:pos x="40" y="56"/>
                </a:cxn>
                <a:cxn ang="0">
                  <a:pos x="42" y="54"/>
                </a:cxn>
                <a:cxn ang="0">
                  <a:pos x="46" y="54"/>
                </a:cxn>
                <a:cxn ang="0">
                  <a:pos x="58" y="46"/>
                </a:cxn>
                <a:cxn ang="0">
                  <a:pos x="62" y="42"/>
                </a:cxn>
                <a:cxn ang="0">
                  <a:pos x="62" y="44"/>
                </a:cxn>
                <a:cxn ang="0">
                  <a:pos x="64" y="44"/>
                </a:cxn>
                <a:cxn ang="0">
                  <a:pos x="66" y="40"/>
                </a:cxn>
                <a:cxn ang="0">
                  <a:pos x="70" y="40"/>
                </a:cxn>
                <a:cxn ang="0">
                  <a:pos x="70" y="40"/>
                </a:cxn>
              </a:cxnLst>
              <a:rect l="0" t="0" r="r" b="b"/>
              <a:pathLst>
                <a:path w="72" h="58">
                  <a:moveTo>
                    <a:pt x="70" y="40"/>
                  </a:moveTo>
                  <a:lnTo>
                    <a:pt x="72" y="38"/>
                  </a:lnTo>
                  <a:lnTo>
                    <a:pt x="70" y="38"/>
                  </a:lnTo>
                  <a:lnTo>
                    <a:pt x="62" y="34"/>
                  </a:lnTo>
                  <a:lnTo>
                    <a:pt x="58" y="26"/>
                  </a:lnTo>
                  <a:lnTo>
                    <a:pt x="58" y="18"/>
                  </a:lnTo>
                  <a:lnTo>
                    <a:pt x="52" y="18"/>
                  </a:lnTo>
                  <a:lnTo>
                    <a:pt x="56" y="14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4" y="2"/>
                  </a:lnTo>
                  <a:lnTo>
                    <a:pt x="46" y="6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0" y="2"/>
                  </a:lnTo>
                  <a:lnTo>
                    <a:pt x="28" y="4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2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10" y="14"/>
                  </a:lnTo>
                  <a:lnTo>
                    <a:pt x="18" y="20"/>
                  </a:lnTo>
                  <a:lnTo>
                    <a:pt x="18" y="34"/>
                  </a:lnTo>
                  <a:lnTo>
                    <a:pt x="18" y="46"/>
                  </a:lnTo>
                  <a:lnTo>
                    <a:pt x="20" y="48"/>
                  </a:lnTo>
                  <a:lnTo>
                    <a:pt x="20" y="54"/>
                  </a:lnTo>
                  <a:lnTo>
                    <a:pt x="24" y="56"/>
                  </a:lnTo>
                  <a:lnTo>
                    <a:pt x="26" y="56"/>
                  </a:lnTo>
                  <a:lnTo>
                    <a:pt x="28" y="56"/>
                  </a:lnTo>
                  <a:lnTo>
                    <a:pt x="32" y="58"/>
                  </a:lnTo>
                  <a:lnTo>
                    <a:pt x="38" y="56"/>
                  </a:lnTo>
                  <a:lnTo>
                    <a:pt x="40" y="56"/>
                  </a:lnTo>
                  <a:lnTo>
                    <a:pt x="42" y="54"/>
                  </a:lnTo>
                  <a:lnTo>
                    <a:pt x="46" y="54"/>
                  </a:lnTo>
                  <a:lnTo>
                    <a:pt x="58" y="46"/>
                  </a:lnTo>
                  <a:lnTo>
                    <a:pt x="62" y="42"/>
                  </a:lnTo>
                  <a:lnTo>
                    <a:pt x="62" y="44"/>
                  </a:lnTo>
                  <a:lnTo>
                    <a:pt x="64" y="44"/>
                  </a:lnTo>
                  <a:lnTo>
                    <a:pt x="66" y="40"/>
                  </a:lnTo>
                  <a:lnTo>
                    <a:pt x="70" y="40"/>
                  </a:lnTo>
                  <a:lnTo>
                    <a:pt x="70" y="4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7" name="Freeform 248">
              <a:extLst>
                <a:ext uri="{FF2B5EF4-FFF2-40B4-BE49-F238E27FC236}">
                  <a16:creationId xmlns:a16="http://schemas.microsoft.com/office/drawing/2014/main" id="{C4511397-DD1B-4C77-8E0B-8F1A78062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4813" y="3370263"/>
              <a:ext cx="107950" cy="76200"/>
            </a:xfrm>
            <a:custGeom>
              <a:avLst/>
              <a:gdLst/>
              <a:ahLst/>
              <a:cxnLst>
                <a:cxn ang="0">
                  <a:pos x="64" y="8"/>
                </a:cxn>
                <a:cxn ang="0">
                  <a:pos x="62" y="6"/>
                </a:cxn>
                <a:cxn ang="0">
                  <a:pos x="56" y="6"/>
                </a:cxn>
                <a:cxn ang="0">
                  <a:pos x="58" y="4"/>
                </a:cxn>
                <a:cxn ang="0">
                  <a:pos x="56" y="2"/>
                </a:cxn>
                <a:cxn ang="0">
                  <a:pos x="52" y="6"/>
                </a:cxn>
                <a:cxn ang="0">
                  <a:pos x="46" y="6"/>
                </a:cxn>
                <a:cxn ang="0">
                  <a:pos x="44" y="4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6" y="0"/>
                </a:cxn>
                <a:cxn ang="0">
                  <a:pos x="24" y="4"/>
                </a:cxn>
                <a:cxn ang="0">
                  <a:pos x="18" y="10"/>
                </a:cxn>
                <a:cxn ang="0">
                  <a:pos x="18" y="12"/>
                </a:cxn>
                <a:cxn ang="0">
                  <a:pos x="24" y="10"/>
                </a:cxn>
                <a:cxn ang="0">
                  <a:pos x="38" y="12"/>
                </a:cxn>
                <a:cxn ang="0">
                  <a:pos x="36" y="12"/>
                </a:cxn>
                <a:cxn ang="0">
                  <a:pos x="32" y="14"/>
                </a:cxn>
                <a:cxn ang="0">
                  <a:pos x="26" y="18"/>
                </a:cxn>
                <a:cxn ang="0">
                  <a:pos x="22" y="14"/>
                </a:cxn>
                <a:cxn ang="0">
                  <a:pos x="8" y="22"/>
                </a:cxn>
                <a:cxn ang="0">
                  <a:pos x="8" y="24"/>
                </a:cxn>
                <a:cxn ang="0">
                  <a:pos x="4" y="24"/>
                </a:cxn>
                <a:cxn ang="0">
                  <a:pos x="0" y="30"/>
                </a:cxn>
                <a:cxn ang="0">
                  <a:pos x="4" y="26"/>
                </a:cxn>
                <a:cxn ang="0">
                  <a:pos x="0" y="32"/>
                </a:cxn>
                <a:cxn ang="0">
                  <a:pos x="0" y="38"/>
                </a:cxn>
                <a:cxn ang="0">
                  <a:pos x="2" y="42"/>
                </a:cxn>
                <a:cxn ang="0">
                  <a:pos x="4" y="42"/>
                </a:cxn>
                <a:cxn ang="0">
                  <a:pos x="6" y="46"/>
                </a:cxn>
                <a:cxn ang="0">
                  <a:pos x="10" y="48"/>
                </a:cxn>
                <a:cxn ang="0">
                  <a:pos x="12" y="44"/>
                </a:cxn>
                <a:cxn ang="0">
                  <a:pos x="14" y="44"/>
                </a:cxn>
                <a:cxn ang="0">
                  <a:pos x="26" y="32"/>
                </a:cxn>
                <a:cxn ang="0">
                  <a:pos x="26" y="26"/>
                </a:cxn>
                <a:cxn ang="0">
                  <a:pos x="28" y="28"/>
                </a:cxn>
                <a:cxn ang="0">
                  <a:pos x="30" y="26"/>
                </a:cxn>
                <a:cxn ang="0">
                  <a:pos x="32" y="28"/>
                </a:cxn>
                <a:cxn ang="0">
                  <a:pos x="34" y="28"/>
                </a:cxn>
                <a:cxn ang="0">
                  <a:pos x="34" y="24"/>
                </a:cxn>
                <a:cxn ang="0">
                  <a:pos x="38" y="26"/>
                </a:cxn>
                <a:cxn ang="0">
                  <a:pos x="44" y="24"/>
                </a:cxn>
                <a:cxn ang="0">
                  <a:pos x="60" y="14"/>
                </a:cxn>
                <a:cxn ang="0">
                  <a:pos x="66" y="14"/>
                </a:cxn>
                <a:cxn ang="0">
                  <a:pos x="68" y="12"/>
                </a:cxn>
                <a:cxn ang="0">
                  <a:pos x="68" y="12"/>
                </a:cxn>
                <a:cxn ang="0">
                  <a:pos x="64" y="12"/>
                </a:cxn>
                <a:cxn ang="0">
                  <a:pos x="66" y="10"/>
                </a:cxn>
                <a:cxn ang="0">
                  <a:pos x="64" y="8"/>
                </a:cxn>
                <a:cxn ang="0">
                  <a:pos x="64" y="8"/>
                </a:cxn>
              </a:cxnLst>
              <a:rect l="0" t="0" r="r" b="b"/>
              <a:pathLst>
                <a:path w="68" h="48">
                  <a:moveTo>
                    <a:pt x="64" y="8"/>
                  </a:moveTo>
                  <a:lnTo>
                    <a:pt x="62" y="6"/>
                  </a:lnTo>
                  <a:lnTo>
                    <a:pt x="56" y="6"/>
                  </a:lnTo>
                  <a:lnTo>
                    <a:pt x="58" y="4"/>
                  </a:lnTo>
                  <a:lnTo>
                    <a:pt x="56" y="2"/>
                  </a:lnTo>
                  <a:lnTo>
                    <a:pt x="52" y="6"/>
                  </a:lnTo>
                  <a:lnTo>
                    <a:pt x="46" y="6"/>
                  </a:lnTo>
                  <a:lnTo>
                    <a:pt x="44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4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24" y="10"/>
                  </a:lnTo>
                  <a:lnTo>
                    <a:pt x="38" y="12"/>
                  </a:lnTo>
                  <a:lnTo>
                    <a:pt x="36" y="12"/>
                  </a:lnTo>
                  <a:lnTo>
                    <a:pt x="32" y="14"/>
                  </a:lnTo>
                  <a:lnTo>
                    <a:pt x="26" y="18"/>
                  </a:lnTo>
                  <a:lnTo>
                    <a:pt x="22" y="14"/>
                  </a:lnTo>
                  <a:lnTo>
                    <a:pt x="8" y="22"/>
                  </a:lnTo>
                  <a:lnTo>
                    <a:pt x="8" y="24"/>
                  </a:lnTo>
                  <a:lnTo>
                    <a:pt x="4" y="24"/>
                  </a:lnTo>
                  <a:lnTo>
                    <a:pt x="0" y="30"/>
                  </a:lnTo>
                  <a:lnTo>
                    <a:pt x="4" y="26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6" y="46"/>
                  </a:lnTo>
                  <a:lnTo>
                    <a:pt x="10" y="48"/>
                  </a:lnTo>
                  <a:lnTo>
                    <a:pt x="12" y="44"/>
                  </a:lnTo>
                  <a:lnTo>
                    <a:pt x="14" y="44"/>
                  </a:lnTo>
                  <a:lnTo>
                    <a:pt x="26" y="32"/>
                  </a:lnTo>
                  <a:lnTo>
                    <a:pt x="26" y="26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4" y="24"/>
                  </a:lnTo>
                  <a:lnTo>
                    <a:pt x="38" y="26"/>
                  </a:lnTo>
                  <a:lnTo>
                    <a:pt x="44" y="24"/>
                  </a:lnTo>
                  <a:lnTo>
                    <a:pt x="60" y="14"/>
                  </a:lnTo>
                  <a:lnTo>
                    <a:pt x="66" y="14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64" y="12"/>
                  </a:lnTo>
                  <a:lnTo>
                    <a:pt x="66" y="10"/>
                  </a:lnTo>
                  <a:lnTo>
                    <a:pt x="64" y="8"/>
                  </a:lnTo>
                  <a:lnTo>
                    <a:pt x="64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8" name="Freeform 249">
              <a:extLst>
                <a:ext uri="{FF2B5EF4-FFF2-40B4-BE49-F238E27FC236}">
                  <a16:creationId xmlns:a16="http://schemas.microsoft.com/office/drawing/2014/main" id="{C825E647-F077-4F46-96AB-DBECA5545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9863" y="3573463"/>
              <a:ext cx="3175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9" name="Freeform 250">
              <a:extLst>
                <a:ext uri="{FF2B5EF4-FFF2-40B4-BE49-F238E27FC236}">
                  <a16:creationId xmlns:a16="http://schemas.microsoft.com/office/drawing/2014/main" id="{6FEC3C8D-D861-493A-828B-D98928672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263" y="3598863"/>
              <a:ext cx="12700" cy="222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4" y="12"/>
                </a:cxn>
                <a:cxn ang="0">
                  <a:pos x="4" y="6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14">
                  <a:moveTo>
                    <a:pt x="2" y="0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2"/>
                  </a:lnTo>
                  <a:lnTo>
                    <a:pt x="4" y="6"/>
                  </a:lnTo>
                  <a:lnTo>
                    <a:pt x="8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0" name="Freeform 251">
              <a:extLst>
                <a:ext uri="{FF2B5EF4-FFF2-40B4-BE49-F238E27FC236}">
                  <a16:creationId xmlns:a16="http://schemas.microsoft.com/office/drawing/2014/main" id="{4B8DF5C4-A404-4543-9F30-C16A903AA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288" y="2274888"/>
              <a:ext cx="635000" cy="796925"/>
            </a:xfrm>
            <a:custGeom>
              <a:avLst/>
              <a:gdLst/>
              <a:ahLst/>
              <a:cxnLst>
                <a:cxn ang="0">
                  <a:pos x="370" y="368"/>
                </a:cxn>
                <a:cxn ang="0">
                  <a:pos x="362" y="284"/>
                </a:cxn>
                <a:cxn ang="0">
                  <a:pos x="362" y="152"/>
                </a:cxn>
                <a:cxn ang="0">
                  <a:pos x="332" y="50"/>
                </a:cxn>
                <a:cxn ang="0">
                  <a:pos x="252" y="36"/>
                </a:cxn>
                <a:cxn ang="0">
                  <a:pos x="212" y="28"/>
                </a:cxn>
                <a:cxn ang="0">
                  <a:pos x="180" y="20"/>
                </a:cxn>
                <a:cxn ang="0">
                  <a:pos x="170" y="26"/>
                </a:cxn>
                <a:cxn ang="0">
                  <a:pos x="148" y="6"/>
                </a:cxn>
                <a:cxn ang="0">
                  <a:pos x="114" y="26"/>
                </a:cxn>
                <a:cxn ang="0">
                  <a:pos x="108" y="40"/>
                </a:cxn>
                <a:cxn ang="0">
                  <a:pos x="78" y="52"/>
                </a:cxn>
                <a:cxn ang="0">
                  <a:pos x="54" y="94"/>
                </a:cxn>
                <a:cxn ang="0">
                  <a:pos x="60" y="162"/>
                </a:cxn>
                <a:cxn ang="0">
                  <a:pos x="88" y="166"/>
                </a:cxn>
                <a:cxn ang="0">
                  <a:pos x="114" y="180"/>
                </a:cxn>
                <a:cxn ang="0">
                  <a:pos x="84" y="188"/>
                </a:cxn>
                <a:cxn ang="0">
                  <a:pos x="80" y="196"/>
                </a:cxn>
                <a:cxn ang="0">
                  <a:pos x="30" y="190"/>
                </a:cxn>
                <a:cxn ang="0">
                  <a:pos x="10" y="218"/>
                </a:cxn>
                <a:cxn ang="0">
                  <a:pos x="26" y="244"/>
                </a:cxn>
                <a:cxn ang="0">
                  <a:pos x="70" y="246"/>
                </a:cxn>
                <a:cxn ang="0">
                  <a:pos x="96" y="246"/>
                </a:cxn>
                <a:cxn ang="0">
                  <a:pos x="78" y="280"/>
                </a:cxn>
                <a:cxn ang="0">
                  <a:pos x="52" y="300"/>
                </a:cxn>
                <a:cxn ang="0">
                  <a:pos x="24" y="330"/>
                </a:cxn>
                <a:cxn ang="0">
                  <a:pos x="36" y="338"/>
                </a:cxn>
                <a:cxn ang="0">
                  <a:pos x="48" y="352"/>
                </a:cxn>
                <a:cxn ang="0">
                  <a:pos x="54" y="376"/>
                </a:cxn>
                <a:cxn ang="0">
                  <a:pos x="88" y="352"/>
                </a:cxn>
                <a:cxn ang="0">
                  <a:pos x="84" y="406"/>
                </a:cxn>
                <a:cxn ang="0">
                  <a:pos x="108" y="406"/>
                </a:cxn>
                <a:cxn ang="0">
                  <a:pos x="126" y="406"/>
                </a:cxn>
                <a:cxn ang="0">
                  <a:pos x="144" y="420"/>
                </a:cxn>
                <a:cxn ang="0">
                  <a:pos x="122" y="456"/>
                </a:cxn>
                <a:cxn ang="0">
                  <a:pos x="90" y="476"/>
                </a:cxn>
                <a:cxn ang="0">
                  <a:pos x="66" y="496"/>
                </a:cxn>
                <a:cxn ang="0">
                  <a:pos x="88" y="484"/>
                </a:cxn>
                <a:cxn ang="0">
                  <a:pos x="112" y="486"/>
                </a:cxn>
                <a:cxn ang="0">
                  <a:pos x="136" y="464"/>
                </a:cxn>
                <a:cxn ang="0">
                  <a:pos x="154" y="450"/>
                </a:cxn>
                <a:cxn ang="0">
                  <a:pos x="174" y="428"/>
                </a:cxn>
                <a:cxn ang="0">
                  <a:pos x="192" y="400"/>
                </a:cxn>
                <a:cxn ang="0">
                  <a:pos x="200" y="380"/>
                </a:cxn>
                <a:cxn ang="0">
                  <a:pos x="218" y="350"/>
                </a:cxn>
                <a:cxn ang="0">
                  <a:pos x="234" y="334"/>
                </a:cxn>
                <a:cxn ang="0">
                  <a:pos x="254" y="352"/>
                </a:cxn>
                <a:cxn ang="0">
                  <a:pos x="216" y="382"/>
                </a:cxn>
                <a:cxn ang="0">
                  <a:pos x="216" y="396"/>
                </a:cxn>
                <a:cxn ang="0">
                  <a:pos x="236" y="392"/>
                </a:cxn>
                <a:cxn ang="0">
                  <a:pos x="260" y="376"/>
                </a:cxn>
                <a:cxn ang="0">
                  <a:pos x="260" y="360"/>
                </a:cxn>
                <a:cxn ang="0">
                  <a:pos x="264" y="346"/>
                </a:cxn>
                <a:cxn ang="0">
                  <a:pos x="272" y="350"/>
                </a:cxn>
                <a:cxn ang="0">
                  <a:pos x="298" y="358"/>
                </a:cxn>
                <a:cxn ang="0">
                  <a:pos x="334" y="372"/>
                </a:cxn>
                <a:cxn ang="0">
                  <a:pos x="376" y="380"/>
                </a:cxn>
                <a:cxn ang="0">
                  <a:pos x="380" y="386"/>
                </a:cxn>
              </a:cxnLst>
              <a:rect l="0" t="0" r="r" b="b"/>
              <a:pathLst>
                <a:path w="400" h="502">
                  <a:moveTo>
                    <a:pt x="400" y="390"/>
                  </a:moveTo>
                  <a:lnTo>
                    <a:pt x="388" y="376"/>
                  </a:lnTo>
                  <a:lnTo>
                    <a:pt x="386" y="374"/>
                  </a:lnTo>
                  <a:lnTo>
                    <a:pt x="388" y="368"/>
                  </a:lnTo>
                  <a:lnTo>
                    <a:pt x="378" y="368"/>
                  </a:lnTo>
                  <a:lnTo>
                    <a:pt x="376" y="372"/>
                  </a:lnTo>
                  <a:lnTo>
                    <a:pt x="370" y="368"/>
                  </a:lnTo>
                  <a:lnTo>
                    <a:pt x="368" y="370"/>
                  </a:lnTo>
                  <a:lnTo>
                    <a:pt x="362" y="368"/>
                  </a:lnTo>
                  <a:lnTo>
                    <a:pt x="362" y="352"/>
                  </a:lnTo>
                  <a:lnTo>
                    <a:pt x="362" y="336"/>
                  </a:lnTo>
                  <a:lnTo>
                    <a:pt x="362" y="318"/>
                  </a:lnTo>
                  <a:lnTo>
                    <a:pt x="362" y="302"/>
                  </a:lnTo>
                  <a:lnTo>
                    <a:pt x="362" y="284"/>
                  </a:lnTo>
                  <a:lnTo>
                    <a:pt x="362" y="266"/>
                  </a:lnTo>
                  <a:lnTo>
                    <a:pt x="362" y="248"/>
                  </a:lnTo>
                  <a:lnTo>
                    <a:pt x="362" y="230"/>
                  </a:lnTo>
                  <a:lnTo>
                    <a:pt x="362" y="212"/>
                  </a:lnTo>
                  <a:lnTo>
                    <a:pt x="362" y="192"/>
                  </a:lnTo>
                  <a:lnTo>
                    <a:pt x="362" y="172"/>
                  </a:lnTo>
                  <a:lnTo>
                    <a:pt x="362" y="152"/>
                  </a:lnTo>
                  <a:lnTo>
                    <a:pt x="362" y="132"/>
                  </a:lnTo>
                  <a:lnTo>
                    <a:pt x="362" y="110"/>
                  </a:lnTo>
                  <a:lnTo>
                    <a:pt x="362" y="88"/>
                  </a:lnTo>
                  <a:lnTo>
                    <a:pt x="362" y="66"/>
                  </a:lnTo>
                  <a:lnTo>
                    <a:pt x="360" y="66"/>
                  </a:lnTo>
                  <a:lnTo>
                    <a:pt x="358" y="70"/>
                  </a:lnTo>
                  <a:lnTo>
                    <a:pt x="332" y="50"/>
                  </a:lnTo>
                  <a:lnTo>
                    <a:pt x="330" y="50"/>
                  </a:lnTo>
                  <a:lnTo>
                    <a:pt x="328" y="54"/>
                  </a:lnTo>
                  <a:lnTo>
                    <a:pt x="326" y="50"/>
                  </a:lnTo>
                  <a:lnTo>
                    <a:pt x="304" y="56"/>
                  </a:lnTo>
                  <a:lnTo>
                    <a:pt x="296" y="48"/>
                  </a:lnTo>
                  <a:lnTo>
                    <a:pt x="282" y="50"/>
                  </a:lnTo>
                  <a:lnTo>
                    <a:pt x="252" y="36"/>
                  </a:lnTo>
                  <a:lnTo>
                    <a:pt x="238" y="40"/>
                  </a:lnTo>
                  <a:lnTo>
                    <a:pt x="240" y="38"/>
                  </a:lnTo>
                  <a:lnTo>
                    <a:pt x="238" y="36"/>
                  </a:lnTo>
                  <a:lnTo>
                    <a:pt x="220" y="38"/>
                  </a:lnTo>
                  <a:lnTo>
                    <a:pt x="222" y="34"/>
                  </a:lnTo>
                  <a:lnTo>
                    <a:pt x="216" y="32"/>
                  </a:lnTo>
                  <a:lnTo>
                    <a:pt x="212" y="28"/>
                  </a:lnTo>
                  <a:lnTo>
                    <a:pt x="214" y="22"/>
                  </a:lnTo>
                  <a:lnTo>
                    <a:pt x="206" y="20"/>
                  </a:lnTo>
                  <a:lnTo>
                    <a:pt x="206" y="24"/>
                  </a:lnTo>
                  <a:lnTo>
                    <a:pt x="204" y="24"/>
                  </a:lnTo>
                  <a:lnTo>
                    <a:pt x="198" y="18"/>
                  </a:lnTo>
                  <a:lnTo>
                    <a:pt x="186" y="22"/>
                  </a:lnTo>
                  <a:lnTo>
                    <a:pt x="180" y="20"/>
                  </a:lnTo>
                  <a:lnTo>
                    <a:pt x="182" y="18"/>
                  </a:lnTo>
                  <a:lnTo>
                    <a:pt x="178" y="12"/>
                  </a:lnTo>
                  <a:lnTo>
                    <a:pt x="174" y="10"/>
                  </a:lnTo>
                  <a:lnTo>
                    <a:pt x="170" y="14"/>
                  </a:lnTo>
                  <a:lnTo>
                    <a:pt x="170" y="18"/>
                  </a:lnTo>
                  <a:lnTo>
                    <a:pt x="172" y="26"/>
                  </a:lnTo>
                  <a:lnTo>
                    <a:pt x="170" y="26"/>
                  </a:lnTo>
                  <a:lnTo>
                    <a:pt x="168" y="22"/>
                  </a:lnTo>
                  <a:lnTo>
                    <a:pt x="158" y="22"/>
                  </a:lnTo>
                  <a:lnTo>
                    <a:pt x="160" y="18"/>
                  </a:lnTo>
                  <a:lnTo>
                    <a:pt x="168" y="12"/>
                  </a:lnTo>
                  <a:lnTo>
                    <a:pt x="168" y="10"/>
                  </a:lnTo>
                  <a:lnTo>
                    <a:pt x="152" y="0"/>
                  </a:lnTo>
                  <a:lnTo>
                    <a:pt x="148" y="6"/>
                  </a:lnTo>
                  <a:lnTo>
                    <a:pt x="148" y="10"/>
                  </a:lnTo>
                  <a:lnTo>
                    <a:pt x="136" y="22"/>
                  </a:lnTo>
                  <a:lnTo>
                    <a:pt x="120" y="24"/>
                  </a:lnTo>
                  <a:lnTo>
                    <a:pt x="120" y="24"/>
                  </a:lnTo>
                  <a:lnTo>
                    <a:pt x="118" y="26"/>
                  </a:lnTo>
                  <a:lnTo>
                    <a:pt x="118" y="28"/>
                  </a:lnTo>
                  <a:lnTo>
                    <a:pt x="114" y="26"/>
                  </a:lnTo>
                  <a:lnTo>
                    <a:pt x="122" y="18"/>
                  </a:lnTo>
                  <a:lnTo>
                    <a:pt x="110" y="26"/>
                  </a:lnTo>
                  <a:lnTo>
                    <a:pt x="106" y="30"/>
                  </a:lnTo>
                  <a:lnTo>
                    <a:pt x="116" y="34"/>
                  </a:lnTo>
                  <a:lnTo>
                    <a:pt x="110" y="36"/>
                  </a:lnTo>
                  <a:lnTo>
                    <a:pt x="108" y="46"/>
                  </a:lnTo>
                  <a:lnTo>
                    <a:pt x="108" y="40"/>
                  </a:lnTo>
                  <a:lnTo>
                    <a:pt x="106" y="42"/>
                  </a:lnTo>
                  <a:lnTo>
                    <a:pt x="108" y="34"/>
                  </a:lnTo>
                  <a:lnTo>
                    <a:pt x="106" y="32"/>
                  </a:lnTo>
                  <a:lnTo>
                    <a:pt x="82" y="50"/>
                  </a:lnTo>
                  <a:lnTo>
                    <a:pt x="84" y="44"/>
                  </a:lnTo>
                  <a:lnTo>
                    <a:pt x="82" y="44"/>
                  </a:lnTo>
                  <a:lnTo>
                    <a:pt x="78" y="52"/>
                  </a:lnTo>
                  <a:lnTo>
                    <a:pt x="76" y="54"/>
                  </a:lnTo>
                  <a:lnTo>
                    <a:pt x="70" y="62"/>
                  </a:lnTo>
                  <a:lnTo>
                    <a:pt x="68" y="66"/>
                  </a:lnTo>
                  <a:lnTo>
                    <a:pt x="66" y="78"/>
                  </a:lnTo>
                  <a:lnTo>
                    <a:pt x="66" y="76"/>
                  </a:lnTo>
                  <a:lnTo>
                    <a:pt x="60" y="88"/>
                  </a:lnTo>
                  <a:lnTo>
                    <a:pt x="54" y="94"/>
                  </a:lnTo>
                  <a:lnTo>
                    <a:pt x="24" y="98"/>
                  </a:lnTo>
                  <a:lnTo>
                    <a:pt x="24" y="112"/>
                  </a:lnTo>
                  <a:lnTo>
                    <a:pt x="26" y="112"/>
                  </a:lnTo>
                  <a:lnTo>
                    <a:pt x="16" y="116"/>
                  </a:lnTo>
                  <a:lnTo>
                    <a:pt x="50" y="140"/>
                  </a:lnTo>
                  <a:lnTo>
                    <a:pt x="56" y="148"/>
                  </a:lnTo>
                  <a:lnTo>
                    <a:pt x="60" y="162"/>
                  </a:lnTo>
                  <a:lnTo>
                    <a:pt x="70" y="166"/>
                  </a:lnTo>
                  <a:lnTo>
                    <a:pt x="72" y="162"/>
                  </a:lnTo>
                  <a:lnTo>
                    <a:pt x="74" y="160"/>
                  </a:lnTo>
                  <a:lnTo>
                    <a:pt x="74" y="166"/>
                  </a:lnTo>
                  <a:lnTo>
                    <a:pt x="74" y="166"/>
                  </a:lnTo>
                  <a:lnTo>
                    <a:pt x="86" y="164"/>
                  </a:lnTo>
                  <a:lnTo>
                    <a:pt x="88" y="166"/>
                  </a:lnTo>
                  <a:lnTo>
                    <a:pt x="84" y="172"/>
                  </a:lnTo>
                  <a:lnTo>
                    <a:pt x="90" y="180"/>
                  </a:lnTo>
                  <a:lnTo>
                    <a:pt x="92" y="176"/>
                  </a:lnTo>
                  <a:lnTo>
                    <a:pt x="92" y="178"/>
                  </a:lnTo>
                  <a:lnTo>
                    <a:pt x="100" y="180"/>
                  </a:lnTo>
                  <a:lnTo>
                    <a:pt x="114" y="176"/>
                  </a:lnTo>
                  <a:lnTo>
                    <a:pt x="114" y="180"/>
                  </a:lnTo>
                  <a:lnTo>
                    <a:pt x="100" y="186"/>
                  </a:lnTo>
                  <a:lnTo>
                    <a:pt x="92" y="180"/>
                  </a:lnTo>
                  <a:lnTo>
                    <a:pt x="86" y="182"/>
                  </a:lnTo>
                  <a:lnTo>
                    <a:pt x="80" y="176"/>
                  </a:lnTo>
                  <a:lnTo>
                    <a:pt x="84" y="182"/>
                  </a:lnTo>
                  <a:lnTo>
                    <a:pt x="82" y="188"/>
                  </a:lnTo>
                  <a:lnTo>
                    <a:pt x="84" y="188"/>
                  </a:lnTo>
                  <a:lnTo>
                    <a:pt x="84" y="184"/>
                  </a:lnTo>
                  <a:lnTo>
                    <a:pt x="96" y="190"/>
                  </a:lnTo>
                  <a:lnTo>
                    <a:pt x="94" y="194"/>
                  </a:lnTo>
                  <a:lnTo>
                    <a:pt x="94" y="190"/>
                  </a:lnTo>
                  <a:lnTo>
                    <a:pt x="88" y="190"/>
                  </a:lnTo>
                  <a:lnTo>
                    <a:pt x="84" y="200"/>
                  </a:lnTo>
                  <a:lnTo>
                    <a:pt x="80" y="196"/>
                  </a:lnTo>
                  <a:lnTo>
                    <a:pt x="60" y="196"/>
                  </a:lnTo>
                  <a:lnTo>
                    <a:pt x="54" y="192"/>
                  </a:lnTo>
                  <a:lnTo>
                    <a:pt x="58" y="188"/>
                  </a:lnTo>
                  <a:lnTo>
                    <a:pt x="58" y="180"/>
                  </a:lnTo>
                  <a:lnTo>
                    <a:pt x="60" y="178"/>
                  </a:lnTo>
                  <a:lnTo>
                    <a:pt x="46" y="178"/>
                  </a:lnTo>
                  <a:lnTo>
                    <a:pt x="30" y="190"/>
                  </a:lnTo>
                  <a:lnTo>
                    <a:pt x="34" y="194"/>
                  </a:lnTo>
                  <a:lnTo>
                    <a:pt x="24" y="192"/>
                  </a:lnTo>
                  <a:lnTo>
                    <a:pt x="14" y="202"/>
                  </a:lnTo>
                  <a:lnTo>
                    <a:pt x="8" y="204"/>
                  </a:lnTo>
                  <a:lnTo>
                    <a:pt x="8" y="206"/>
                  </a:lnTo>
                  <a:lnTo>
                    <a:pt x="0" y="208"/>
                  </a:lnTo>
                  <a:lnTo>
                    <a:pt x="10" y="218"/>
                  </a:lnTo>
                  <a:lnTo>
                    <a:pt x="26" y="222"/>
                  </a:lnTo>
                  <a:lnTo>
                    <a:pt x="20" y="226"/>
                  </a:lnTo>
                  <a:lnTo>
                    <a:pt x="16" y="222"/>
                  </a:lnTo>
                  <a:lnTo>
                    <a:pt x="16" y="224"/>
                  </a:lnTo>
                  <a:lnTo>
                    <a:pt x="22" y="234"/>
                  </a:lnTo>
                  <a:lnTo>
                    <a:pt x="22" y="240"/>
                  </a:lnTo>
                  <a:lnTo>
                    <a:pt x="26" y="244"/>
                  </a:lnTo>
                  <a:lnTo>
                    <a:pt x="44" y="248"/>
                  </a:lnTo>
                  <a:lnTo>
                    <a:pt x="60" y="244"/>
                  </a:lnTo>
                  <a:lnTo>
                    <a:pt x="66" y="250"/>
                  </a:lnTo>
                  <a:lnTo>
                    <a:pt x="68" y="246"/>
                  </a:lnTo>
                  <a:lnTo>
                    <a:pt x="62" y="242"/>
                  </a:lnTo>
                  <a:lnTo>
                    <a:pt x="66" y="242"/>
                  </a:lnTo>
                  <a:lnTo>
                    <a:pt x="70" y="246"/>
                  </a:lnTo>
                  <a:lnTo>
                    <a:pt x="72" y="252"/>
                  </a:lnTo>
                  <a:lnTo>
                    <a:pt x="76" y="246"/>
                  </a:lnTo>
                  <a:lnTo>
                    <a:pt x="84" y="236"/>
                  </a:lnTo>
                  <a:lnTo>
                    <a:pt x="90" y="238"/>
                  </a:lnTo>
                  <a:lnTo>
                    <a:pt x="94" y="234"/>
                  </a:lnTo>
                  <a:lnTo>
                    <a:pt x="98" y="238"/>
                  </a:lnTo>
                  <a:lnTo>
                    <a:pt x="96" y="246"/>
                  </a:lnTo>
                  <a:lnTo>
                    <a:pt x="88" y="246"/>
                  </a:lnTo>
                  <a:lnTo>
                    <a:pt x="90" y="250"/>
                  </a:lnTo>
                  <a:lnTo>
                    <a:pt x="92" y="250"/>
                  </a:lnTo>
                  <a:lnTo>
                    <a:pt x="98" y="264"/>
                  </a:lnTo>
                  <a:lnTo>
                    <a:pt x="98" y="270"/>
                  </a:lnTo>
                  <a:lnTo>
                    <a:pt x="94" y="276"/>
                  </a:lnTo>
                  <a:lnTo>
                    <a:pt x="78" y="280"/>
                  </a:lnTo>
                  <a:lnTo>
                    <a:pt x="80" y="278"/>
                  </a:lnTo>
                  <a:lnTo>
                    <a:pt x="78" y="278"/>
                  </a:lnTo>
                  <a:lnTo>
                    <a:pt x="68" y="290"/>
                  </a:lnTo>
                  <a:lnTo>
                    <a:pt x="62" y="288"/>
                  </a:lnTo>
                  <a:lnTo>
                    <a:pt x="58" y="292"/>
                  </a:lnTo>
                  <a:lnTo>
                    <a:pt x="52" y="294"/>
                  </a:lnTo>
                  <a:lnTo>
                    <a:pt x="52" y="300"/>
                  </a:lnTo>
                  <a:lnTo>
                    <a:pt x="46" y="300"/>
                  </a:lnTo>
                  <a:lnTo>
                    <a:pt x="34" y="310"/>
                  </a:lnTo>
                  <a:lnTo>
                    <a:pt x="30" y="318"/>
                  </a:lnTo>
                  <a:lnTo>
                    <a:pt x="30" y="324"/>
                  </a:lnTo>
                  <a:lnTo>
                    <a:pt x="26" y="326"/>
                  </a:lnTo>
                  <a:lnTo>
                    <a:pt x="28" y="330"/>
                  </a:lnTo>
                  <a:lnTo>
                    <a:pt x="24" y="330"/>
                  </a:lnTo>
                  <a:lnTo>
                    <a:pt x="24" y="334"/>
                  </a:lnTo>
                  <a:lnTo>
                    <a:pt x="36" y="332"/>
                  </a:lnTo>
                  <a:lnTo>
                    <a:pt x="38" y="332"/>
                  </a:lnTo>
                  <a:lnTo>
                    <a:pt x="30" y="334"/>
                  </a:lnTo>
                  <a:lnTo>
                    <a:pt x="28" y="338"/>
                  </a:lnTo>
                  <a:lnTo>
                    <a:pt x="32" y="340"/>
                  </a:lnTo>
                  <a:lnTo>
                    <a:pt x="36" y="338"/>
                  </a:lnTo>
                  <a:lnTo>
                    <a:pt x="34" y="342"/>
                  </a:lnTo>
                  <a:lnTo>
                    <a:pt x="38" y="348"/>
                  </a:lnTo>
                  <a:lnTo>
                    <a:pt x="42" y="346"/>
                  </a:lnTo>
                  <a:lnTo>
                    <a:pt x="44" y="348"/>
                  </a:lnTo>
                  <a:lnTo>
                    <a:pt x="46" y="348"/>
                  </a:lnTo>
                  <a:lnTo>
                    <a:pt x="44" y="352"/>
                  </a:lnTo>
                  <a:lnTo>
                    <a:pt x="48" y="352"/>
                  </a:lnTo>
                  <a:lnTo>
                    <a:pt x="58" y="352"/>
                  </a:lnTo>
                  <a:lnTo>
                    <a:pt x="58" y="354"/>
                  </a:lnTo>
                  <a:lnTo>
                    <a:pt x="54" y="358"/>
                  </a:lnTo>
                  <a:lnTo>
                    <a:pt x="48" y="368"/>
                  </a:lnTo>
                  <a:lnTo>
                    <a:pt x="50" y="376"/>
                  </a:lnTo>
                  <a:lnTo>
                    <a:pt x="54" y="374"/>
                  </a:lnTo>
                  <a:lnTo>
                    <a:pt x="54" y="376"/>
                  </a:lnTo>
                  <a:lnTo>
                    <a:pt x="52" y="378"/>
                  </a:lnTo>
                  <a:lnTo>
                    <a:pt x="56" y="382"/>
                  </a:lnTo>
                  <a:lnTo>
                    <a:pt x="66" y="384"/>
                  </a:lnTo>
                  <a:lnTo>
                    <a:pt x="76" y="372"/>
                  </a:lnTo>
                  <a:lnTo>
                    <a:pt x="72" y="366"/>
                  </a:lnTo>
                  <a:lnTo>
                    <a:pt x="76" y="360"/>
                  </a:lnTo>
                  <a:lnTo>
                    <a:pt x="88" y="352"/>
                  </a:lnTo>
                  <a:lnTo>
                    <a:pt x="76" y="368"/>
                  </a:lnTo>
                  <a:lnTo>
                    <a:pt x="84" y="388"/>
                  </a:lnTo>
                  <a:lnTo>
                    <a:pt x="80" y="396"/>
                  </a:lnTo>
                  <a:lnTo>
                    <a:pt x="82" y="400"/>
                  </a:lnTo>
                  <a:lnTo>
                    <a:pt x="86" y="400"/>
                  </a:lnTo>
                  <a:lnTo>
                    <a:pt x="84" y="402"/>
                  </a:lnTo>
                  <a:lnTo>
                    <a:pt x="84" y="406"/>
                  </a:lnTo>
                  <a:lnTo>
                    <a:pt x="86" y="406"/>
                  </a:lnTo>
                  <a:lnTo>
                    <a:pt x="78" y="412"/>
                  </a:lnTo>
                  <a:lnTo>
                    <a:pt x="84" y="412"/>
                  </a:lnTo>
                  <a:lnTo>
                    <a:pt x="96" y="404"/>
                  </a:lnTo>
                  <a:lnTo>
                    <a:pt x="104" y="394"/>
                  </a:lnTo>
                  <a:lnTo>
                    <a:pt x="104" y="404"/>
                  </a:lnTo>
                  <a:lnTo>
                    <a:pt x="108" y="406"/>
                  </a:lnTo>
                  <a:lnTo>
                    <a:pt x="114" y="404"/>
                  </a:lnTo>
                  <a:lnTo>
                    <a:pt x="120" y="418"/>
                  </a:lnTo>
                  <a:lnTo>
                    <a:pt x="124" y="414"/>
                  </a:lnTo>
                  <a:lnTo>
                    <a:pt x="122" y="408"/>
                  </a:lnTo>
                  <a:lnTo>
                    <a:pt x="126" y="402"/>
                  </a:lnTo>
                  <a:lnTo>
                    <a:pt x="128" y="402"/>
                  </a:lnTo>
                  <a:lnTo>
                    <a:pt x="126" y="406"/>
                  </a:lnTo>
                  <a:lnTo>
                    <a:pt x="134" y="410"/>
                  </a:lnTo>
                  <a:lnTo>
                    <a:pt x="152" y="400"/>
                  </a:lnTo>
                  <a:lnTo>
                    <a:pt x="146" y="408"/>
                  </a:lnTo>
                  <a:lnTo>
                    <a:pt x="146" y="408"/>
                  </a:lnTo>
                  <a:lnTo>
                    <a:pt x="142" y="412"/>
                  </a:lnTo>
                  <a:lnTo>
                    <a:pt x="140" y="420"/>
                  </a:lnTo>
                  <a:lnTo>
                    <a:pt x="144" y="420"/>
                  </a:lnTo>
                  <a:lnTo>
                    <a:pt x="140" y="424"/>
                  </a:lnTo>
                  <a:lnTo>
                    <a:pt x="138" y="436"/>
                  </a:lnTo>
                  <a:lnTo>
                    <a:pt x="134" y="444"/>
                  </a:lnTo>
                  <a:lnTo>
                    <a:pt x="132" y="444"/>
                  </a:lnTo>
                  <a:lnTo>
                    <a:pt x="126" y="450"/>
                  </a:lnTo>
                  <a:lnTo>
                    <a:pt x="124" y="456"/>
                  </a:lnTo>
                  <a:lnTo>
                    <a:pt x="122" y="456"/>
                  </a:lnTo>
                  <a:lnTo>
                    <a:pt x="104" y="468"/>
                  </a:lnTo>
                  <a:lnTo>
                    <a:pt x="100" y="478"/>
                  </a:lnTo>
                  <a:lnTo>
                    <a:pt x="98" y="478"/>
                  </a:lnTo>
                  <a:lnTo>
                    <a:pt x="96" y="480"/>
                  </a:lnTo>
                  <a:lnTo>
                    <a:pt x="94" y="478"/>
                  </a:lnTo>
                  <a:lnTo>
                    <a:pt x="96" y="476"/>
                  </a:lnTo>
                  <a:lnTo>
                    <a:pt x="90" y="476"/>
                  </a:lnTo>
                  <a:lnTo>
                    <a:pt x="78" y="482"/>
                  </a:lnTo>
                  <a:lnTo>
                    <a:pt x="68" y="494"/>
                  </a:lnTo>
                  <a:lnTo>
                    <a:pt x="62" y="496"/>
                  </a:lnTo>
                  <a:lnTo>
                    <a:pt x="60" y="496"/>
                  </a:lnTo>
                  <a:lnTo>
                    <a:pt x="64" y="502"/>
                  </a:lnTo>
                  <a:lnTo>
                    <a:pt x="66" y="500"/>
                  </a:lnTo>
                  <a:lnTo>
                    <a:pt x="66" y="496"/>
                  </a:lnTo>
                  <a:lnTo>
                    <a:pt x="68" y="500"/>
                  </a:lnTo>
                  <a:lnTo>
                    <a:pt x="72" y="498"/>
                  </a:lnTo>
                  <a:lnTo>
                    <a:pt x="72" y="494"/>
                  </a:lnTo>
                  <a:lnTo>
                    <a:pt x="74" y="498"/>
                  </a:lnTo>
                  <a:lnTo>
                    <a:pt x="80" y="496"/>
                  </a:lnTo>
                  <a:lnTo>
                    <a:pt x="86" y="484"/>
                  </a:lnTo>
                  <a:lnTo>
                    <a:pt x="88" y="484"/>
                  </a:lnTo>
                  <a:lnTo>
                    <a:pt x="88" y="490"/>
                  </a:lnTo>
                  <a:lnTo>
                    <a:pt x="98" y="488"/>
                  </a:lnTo>
                  <a:lnTo>
                    <a:pt x="98" y="486"/>
                  </a:lnTo>
                  <a:lnTo>
                    <a:pt x="100" y="488"/>
                  </a:lnTo>
                  <a:lnTo>
                    <a:pt x="110" y="480"/>
                  </a:lnTo>
                  <a:lnTo>
                    <a:pt x="112" y="482"/>
                  </a:lnTo>
                  <a:lnTo>
                    <a:pt x="112" y="486"/>
                  </a:lnTo>
                  <a:lnTo>
                    <a:pt x="114" y="478"/>
                  </a:lnTo>
                  <a:lnTo>
                    <a:pt x="120" y="478"/>
                  </a:lnTo>
                  <a:lnTo>
                    <a:pt x="126" y="474"/>
                  </a:lnTo>
                  <a:lnTo>
                    <a:pt x="126" y="470"/>
                  </a:lnTo>
                  <a:lnTo>
                    <a:pt x="124" y="468"/>
                  </a:lnTo>
                  <a:lnTo>
                    <a:pt x="128" y="466"/>
                  </a:lnTo>
                  <a:lnTo>
                    <a:pt x="136" y="464"/>
                  </a:lnTo>
                  <a:lnTo>
                    <a:pt x="136" y="462"/>
                  </a:lnTo>
                  <a:lnTo>
                    <a:pt x="134" y="462"/>
                  </a:lnTo>
                  <a:lnTo>
                    <a:pt x="138" y="460"/>
                  </a:lnTo>
                  <a:lnTo>
                    <a:pt x="140" y="462"/>
                  </a:lnTo>
                  <a:lnTo>
                    <a:pt x="140" y="456"/>
                  </a:lnTo>
                  <a:lnTo>
                    <a:pt x="144" y="456"/>
                  </a:lnTo>
                  <a:lnTo>
                    <a:pt x="154" y="450"/>
                  </a:lnTo>
                  <a:lnTo>
                    <a:pt x="156" y="444"/>
                  </a:lnTo>
                  <a:lnTo>
                    <a:pt x="160" y="440"/>
                  </a:lnTo>
                  <a:lnTo>
                    <a:pt x="160" y="438"/>
                  </a:lnTo>
                  <a:lnTo>
                    <a:pt x="164" y="438"/>
                  </a:lnTo>
                  <a:lnTo>
                    <a:pt x="164" y="434"/>
                  </a:lnTo>
                  <a:lnTo>
                    <a:pt x="168" y="434"/>
                  </a:lnTo>
                  <a:lnTo>
                    <a:pt x="174" y="428"/>
                  </a:lnTo>
                  <a:lnTo>
                    <a:pt x="186" y="422"/>
                  </a:lnTo>
                  <a:lnTo>
                    <a:pt x="184" y="418"/>
                  </a:lnTo>
                  <a:lnTo>
                    <a:pt x="186" y="418"/>
                  </a:lnTo>
                  <a:lnTo>
                    <a:pt x="186" y="414"/>
                  </a:lnTo>
                  <a:lnTo>
                    <a:pt x="194" y="410"/>
                  </a:lnTo>
                  <a:lnTo>
                    <a:pt x="196" y="406"/>
                  </a:lnTo>
                  <a:lnTo>
                    <a:pt x="192" y="400"/>
                  </a:lnTo>
                  <a:lnTo>
                    <a:pt x="184" y="400"/>
                  </a:lnTo>
                  <a:lnTo>
                    <a:pt x="186" y="392"/>
                  </a:lnTo>
                  <a:lnTo>
                    <a:pt x="192" y="390"/>
                  </a:lnTo>
                  <a:lnTo>
                    <a:pt x="192" y="388"/>
                  </a:lnTo>
                  <a:lnTo>
                    <a:pt x="192" y="384"/>
                  </a:lnTo>
                  <a:lnTo>
                    <a:pt x="198" y="384"/>
                  </a:lnTo>
                  <a:lnTo>
                    <a:pt x="200" y="380"/>
                  </a:lnTo>
                  <a:lnTo>
                    <a:pt x="198" y="380"/>
                  </a:lnTo>
                  <a:lnTo>
                    <a:pt x="206" y="376"/>
                  </a:lnTo>
                  <a:lnTo>
                    <a:pt x="204" y="372"/>
                  </a:lnTo>
                  <a:lnTo>
                    <a:pt x="200" y="368"/>
                  </a:lnTo>
                  <a:lnTo>
                    <a:pt x="206" y="370"/>
                  </a:lnTo>
                  <a:lnTo>
                    <a:pt x="210" y="364"/>
                  </a:lnTo>
                  <a:lnTo>
                    <a:pt x="218" y="350"/>
                  </a:lnTo>
                  <a:lnTo>
                    <a:pt x="232" y="340"/>
                  </a:lnTo>
                  <a:lnTo>
                    <a:pt x="232" y="334"/>
                  </a:lnTo>
                  <a:lnTo>
                    <a:pt x="236" y="320"/>
                  </a:lnTo>
                  <a:lnTo>
                    <a:pt x="238" y="312"/>
                  </a:lnTo>
                  <a:lnTo>
                    <a:pt x="240" y="316"/>
                  </a:lnTo>
                  <a:lnTo>
                    <a:pt x="238" y="326"/>
                  </a:lnTo>
                  <a:lnTo>
                    <a:pt x="234" y="334"/>
                  </a:lnTo>
                  <a:lnTo>
                    <a:pt x="234" y="340"/>
                  </a:lnTo>
                  <a:lnTo>
                    <a:pt x="240" y="342"/>
                  </a:lnTo>
                  <a:lnTo>
                    <a:pt x="250" y="334"/>
                  </a:lnTo>
                  <a:lnTo>
                    <a:pt x="248" y="338"/>
                  </a:lnTo>
                  <a:lnTo>
                    <a:pt x="240" y="344"/>
                  </a:lnTo>
                  <a:lnTo>
                    <a:pt x="240" y="346"/>
                  </a:lnTo>
                  <a:lnTo>
                    <a:pt x="254" y="352"/>
                  </a:lnTo>
                  <a:lnTo>
                    <a:pt x="252" y="354"/>
                  </a:lnTo>
                  <a:lnTo>
                    <a:pt x="240" y="352"/>
                  </a:lnTo>
                  <a:lnTo>
                    <a:pt x="236" y="348"/>
                  </a:lnTo>
                  <a:lnTo>
                    <a:pt x="224" y="356"/>
                  </a:lnTo>
                  <a:lnTo>
                    <a:pt x="222" y="358"/>
                  </a:lnTo>
                  <a:lnTo>
                    <a:pt x="222" y="368"/>
                  </a:lnTo>
                  <a:lnTo>
                    <a:pt x="216" y="382"/>
                  </a:lnTo>
                  <a:lnTo>
                    <a:pt x="220" y="386"/>
                  </a:lnTo>
                  <a:lnTo>
                    <a:pt x="228" y="382"/>
                  </a:lnTo>
                  <a:lnTo>
                    <a:pt x="226" y="386"/>
                  </a:lnTo>
                  <a:lnTo>
                    <a:pt x="222" y="388"/>
                  </a:lnTo>
                  <a:lnTo>
                    <a:pt x="224" y="390"/>
                  </a:lnTo>
                  <a:lnTo>
                    <a:pt x="218" y="390"/>
                  </a:lnTo>
                  <a:lnTo>
                    <a:pt x="216" y="396"/>
                  </a:lnTo>
                  <a:lnTo>
                    <a:pt x="218" y="398"/>
                  </a:lnTo>
                  <a:lnTo>
                    <a:pt x="224" y="396"/>
                  </a:lnTo>
                  <a:lnTo>
                    <a:pt x="226" y="392"/>
                  </a:lnTo>
                  <a:lnTo>
                    <a:pt x="228" y="394"/>
                  </a:lnTo>
                  <a:lnTo>
                    <a:pt x="234" y="388"/>
                  </a:lnTo>
                  <a:lnTo>
                    <a:pt x="236" y="386"/>
                  </a:lnTo>
                  <a:lnTo>
                    <a:pt x="236" y="392"/>
                  </a:lnTo>
                  <a:lnTo>
                    <a:pt x="238" y="384"/>
                  </a:lnTo>
                  <a:lnTo>
                    <a:pt x="244" y="384"/>
                  </a:lnTo>
                  <a:lnTo>
                    <a:pt x="244" y="376"/>
                  </a:lnTo>
                  <a:lnTo>
                    <a:pt x="246" y="384"/>
                  </a:lnTo>
                  <a:lnTo>
                    <a:pt x="248" y="374"/>
                  </a:lnTo>
                  <a:lnTo>
                    <a:pt x="250" y="376"/>
                  </a:lnTo>
                  <a:lnTo>
                    <a:pt x="260" y="376"/>
                  </a:lnTo>
                  <a:lnTo>
                    <a:pt x="262" y="372"/>
                  </a:lnTo>
                  <a:lnTo>
                    <a:pt x="266" y="370"/>
                  </a:lnTo>
                  <a:lnTo>
                    <a:pt x="262" y="368"/>
                  </a:lnTo>
                  <a:lnTo>
                    <a:pt x="268" y="362"/>
                  </a:lnTo>
                  <a:lnTo>
                    <a:pt x="266" y="360"/>
                  </a:lnTo>
                  <a:lnTo>
                    <a:pt x="260" y="362"/>
                  </a:lnTo>
                  <a:lnTo>
                    <a:pt x="260" y="360"/>
                  </a:lnTo>
                  <a:lnTo>
                    <a:pt x="264" y="358"/>
                  </a:lnTo>
                  <a:lnTo>
                    <a:pt x="264" y="356"/>
                  </a:lnTo>
                  <a:lnTo>
                    <a:pt x="258" y="354"/>
                  </a:lnTo>
                  <a:lnTo>
                    <a:pt x="262" y="352"/>
                  </a:lnTo>
                  <a:lnTo>
                    <a:pt x="264" y="348"/>
                  </a:lnTo>
                  <a:lnTo>
                    <a:pt x="262" y="348"/>
                  </a:lnTo>
                  <a:lnTo>
                    <a:pt x="264" y="346"/>
                  </a:lnTo>
                  <a:lnTo>
                    <a:pt x="266" y="346"/>
                  </a:lnTo>
                  <a:lnTo>
                    <a:pt x="270" y="342"/>
                  </a:lnTo>
                  <a:lnTo>
                    <a:pt x="268" y="350"/>
                  </a:lnTo>
                  <a:lnTo>
                    <a:pt x="268" y="352"/>
                  </a:lnTo>
                  <a:lnTo>
                    <a:pt x="272" y="350"/>
                  </a:lnTo>
                  <a:lnTo>
                    <a:pt x="272" y="344"/>
                  </a:lnTo>
                  <a:lnTo>
                    <a:pt x="272" y="350"/>
                  </a:lnTo>
                  <a:lnTo>
                    <a:pt x="274" y="350"/>
                  </a:lnTo>
                  <a:lnTo>
                    <a:pt x="286" y="346"/>
                  </a:lnTo>
                  <a:lnTo>
                    <a:pt x="286" y="352"/>
                  </a:lnTo>
                  <a:lnTo>
                    <a:pt x="284" y="356"/>
                  </a:lnTo>
                  <a:lnTo>
                    <a:pt x="294" y="354"/>
                  </a:lnTo>
                  <a:lnTo>
                    <a:pt x="290" y="358"/>
                  </a:lnTo>
                  <a:lnTo>
                    <a:pt x="298" y="358"/>
                  </a:lnTo>
                  <a:lnTo>
                    <a:pt x="296" y="362"/>
                  </a:lnTo>
                  <a:lnTo>
                    <a:pt x="304" y="366"/>
                  </a:lnTo>
                  <a:lnTo>
                    <a:pt x="308" y="362"/>
                  </a:lnTo>
                  <a:lnTo>
                    <a:pt x="310" y="368"/>
                  </a:lnTo>
                  <a:lnTo>
                    <a:pt x="318" y="372"/>
                  </a:lnTo>
                  <a:lnTo>
                    <a:pt x="320" y="376"/>
                  </a:lnTo>
                  <a:lnTo>
                    <a:pt x="334" y="372"/>
                  </a:lnTo>
                  <a:lnTo>
                    <a:pt x="350" y="376"/>
                  </a:lnTo>
                  <a:lnTo>
                    <a:pt x="356" y="374"/>
                  </a:lnTo>
                  <a:lnTo>
                    <a:pt x="358" y="376"/>
                  </a:lnTo>
                  <a:lnTo>
                    <a:pt x="356" y="378"/>
                  </a:lnTo>
                  <a:lnTo>
                    <a:pt x="356" y="378"/>
                  </a:lnTo>
                  <a:lnTo>
                    <a:pt x="366" y="382"/>
                  </a:lnTo>
                  <a:lnTo>
                    <a:pt x="376" y="380"/>
                  </a:lnTo>
                  <a:lnTo>
                    <a:pt x="382" y="374"/>
                  </a:lnTo>
                  <a:lnTo>
                    <a:pt x="388" y="380"/>
                  </a:lnTo>
                  <a:lnTo>
                    <a:pt x="384" y="382"/>
                  </a:lnTo>
                  <a:lnTo>
                    <a:pt x="384" y="388"/>
                  </a:lnTo>
                  <a:lnTo>
                    <a:pt x="382" y="376"/>
                  </a:lnTo>
                  <a:lnTo>
                    <a:pt x="380" y="378"/>
                  </a:lnTo>
                  <a:lnTo>
                    <a:pt x="380" y="386"/>
                  </a:lnTo>
                  <a:lnTo>
                    <a:pt x="378" y="388"/>
                  </a:lnTo>
                  <a:lnTo>
                    <a:pt x="394" y="398"/>
                  </a:lnTo>
                  <a:lnTo>
                    <a:pt x="398" y="396"/>
                  </a:lnTo>
                  <a:lnTo>
                    <a:pt x="398" y="392"/>
                  </a:lnTo>
                  <a:lnTo>
                    <a:pt x="400" y="390"/>
                  </a:lnTo>
                  <a:lnTo>
                    <a:pt x="400" y="39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1" name="Freeform 252">
              <a:extLst>
                <a:ext uri="{FF2B5EF4-FFF2-40B4-BE49-F238E27FC236}">
                  <a16:creationId xmlns:a16="http://schemas.microsoft.com/office/drawing/2014/main" id="{0C33CB2E-4385-46C9-92CC-3CC66F59F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1288" y="2881313"/>
              <a:ext cx="174625" cy="19685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6" y="28"/>
                </a:cxn>
                <a:cxn ang="0">
                  <a:pos x="6" y="30"/>
                </a:cxn>
                <a:cxn ang="0">
                  <a:pos x="22" y="38"/>
                </a:cxn>
                <a:cxn ang="0">
                  <a:pos x="26" y="36"/>
                </a:cxn>
                <a:cxn ang="0">
                  <a:pos x="20" y="24"/>
                </a:cxn>
                <a:cxn ang="0">
                  <a:pos x="16" y="20"/>
                </a:cxn>
                <a:cxn ang="0">
                  <a:pos x="20" y="22"/>
                </a:cxn>
                <a:cxn ang="0">
                  <a:pos x="24" y="26"/>
                </a:cxn>
                <a:cxn ang="0">
                  <a:pos x="32" y="30"/>
                </a:cxn>
                <a:cxn ang="0">
                  <a:pos x="34" y="36"/>
                </a:cxn>
                <a:cxn ang="0">
                  <a:pos x="38" y="40"/>
                </a:cxn>
                <a:cxn ang="0">
                  <a:pos x="40" y="34"/>
                </a:cxn>
                <a:cxn ang="0">
                  <a:pos x="36" y="16"/>
                </a:cxn>
                <a:cxn ang="0">
                  <a:pos x="36" y="10"/>
                </a:cxn>
                <a:cxn ang="0">
                  <a:pos x="54" y="38"/>
                </a:cxn>
                <a:cxn ang="0">
                  <a:pos x="62" y="40"/>
                </a:cxn>
                <a:cxn ang="0">
                  <a:pos x="58" y="46"/>
                </a:cxn>
                <a:cxn ang="0">
                  <a:pos x="60" y="48"/>
                </a:cxn>
                <a:cxn ang="0">
                  <a:pos x="70" y="58"/>
                </a:cxn>
                <a:cxn ang="0">
                  <a:pos x="62" y="56"/>
                </a:cxn>
                <a:cxn ang="0">
                  <a:pos x="64" y="62"/>
                </a:cxn>
                <a:cxn ang="0">
                  <a:pos x="64" y="64"/>
                </a:cxn>
                <a:cxn ang="0">
                  <a:pos x="68" y="68"/>
                </a:cxn>
                <a:cxn ang="0">
                  <a:pos x="74" y="72"/>
                </a:cxn>
                <a:cxn ang="0">
                  <a:pos x="72" y="74"/>
                </a:cxn>
                <a:cxn ang="0">
                  <a:pos x="80" y="84"/>
                </a:cxn>
                <a:cxn ang="0">
                  <a:pos x="84" y="92"/>
                </a:cxn>
                <a:cxn ang="0">
                  <a:pos x="80" y="102"/>
                </a:cxn>
                <a:cxn ang="0">
                  <a:pos x="82" y="106"/>
                </a:cxn>
                <a:cxn ang="0">
                  <a:pos x="86" y="98"/>
                </a:cxn>
                <a:cxn ang="0">
                  <a:pos x="94" y="92"/>
                </a:cxn>
                <a:cxn ang="0">
                  <a:pos x="98" y="102"/>
                </a:cxn>
                <a:cxn ang="0">
                  <a:pos x="102" y="110"/>
                </a:cxn>
                <a:cxn ang="0">
                  <a:pos x="98" y="118"/>
                </a:cxn>
                <a:cxn ang="0">
                  <a:pos x="100" y="120"/>
                </a:cxn>
                <a:cxn ang="0">
                  <a:pos x="104" y="120"/>
                </a:cxn>
                <a:cxn ang="0">
                  <a:pos x="108" y="118"/>
                </a:cxn>
                <a:cxn ang="0">
                  <a:pos x="110" y="114"/>
                </a:cxn>
                <a:cxn ang="0">
                  <a:pos x="110" y="96"/>
                </a:cxn>
                <a:cxn ang="0">
                  <a:pos x="96" y="86"/>
                </a:cxn>
                <a:cxn ang="0">
                  <a:pos x="84" y="80"/>
                </a:cxn>
                <a:cxn ang="0">
                  <a:pos x="78" y="68"/>
                </a:cxn>
                <a:cxn ang="0">
                  <a:pos x="58" y="30"/>
                </a:cxn>
                <a:cxn ang="0">
                  <a:pos x="50" y="18"/>
                </a:cxn>
                <a:cxn ang="0">
                  <a:pos x="26" y="6"/>
                </a:cxn>
                <a:cxn ang="0">
                  <a:pos x="8" y="22"/>
                </a:cxn>
                <a:cxn ang="0">
                  <a:pos x="2" y="10"/>
                </a:cxn>
              </a:cxnLst>
              <a:rect l="0" t="0" r="r" b="b"/>
              <a:pathLst>
                <a:path w="110" h="124">
                  <a:moveTo>
                    <a:pt x="2" y="10"/>
                  </a:moveTo>
                  <a:lnTo>
                    <a:pt x="0" y="12"/>
                  </a:lnTo>
                  <a:lnTo>
                    <a:pt x="0" y="20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6" y="30"/>
                  </a:lnTo>
                  <a:lnTo>
                    <a:pt x="20" y="40"/>
                  </a:lnTo>
                  <a:lnTo>
                    <a:pt x="22" y="38"/>
                  </a:lnTo>
                  <a:lnTo>
                    <a:pt x="22" y="36"/>
                  </a:lnTo>
                  <a:lnTo>
                    <a:pt x="26" y="36"/>
                  </a:lnTo>
                  <a:lnTo>
                    <a:pt x="28" y="32"/>
                  </a:lnTo>
                  <a:lnTo>
                    <a:pt x="20" y="24"/>
                  </a:lnTo>
                  <a:lnTo>
                    <a:pt x="14" y="22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20" y="22"/>
                  </a:lnTo>
                  <a:lnTo>
                    <a:pt x="20" y="20"/>
                  </a:lnTo>
                  <a:lnTo>
                    <a:pt x="24" y="26"/>
                  </a:lnTo>
                  <a:lnTo>
                    <a:pt x="28" y="22"/>
                  </a:lnTo>
                  <a:lnTo>
                    <a:pt x="32" y="30"/>
                  </a:lnTo>
                  <a:lnTo>
                    <a:pt x="30" y="36"/>
                  </a:lnTo>
                  <a:lnTo>
                    <a:pt x="34" y="36"/>
                  </a:lnTo>
                  <a:lnTo>
                    <a:pt x="34" y="32"/>
                  </a:lnTo>
                  <a:lnTo>
                    <a:pt x="38" y="40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6" y="12"/>
                  </a:lnTo>
                  <a:lnTo>
                    <a:pt x="36" y="10"/>
                  </a:lnTo>
                  <a:lnTo>
                    <a:pt x="46" y="36"/>
                  </a:lnTo>
                  <a:lnTo>
                    <a:pt x="54" y="38"/>
                  </a:lnTo>
                  <a:lnTo>
                    <a:pt x="58" y="46"/>
                  </a:lnTo>
                  <a:lnTo>
                    <a:pt x="62" y="40"/>
                  </a:lnTo>
                  <a:lnTo>
                    <a:pt x="60" y="44"/>
                  </a:lnTo>
                  <a:lnTo>
                    <a:pt x="58" y="46"/>
                  </a:lnTo>
                  <a:lnTo>
                    <a:pt x="60" y="50"/>
                  </a:lnTo>
                  <a:lnTo>
                    <a:pt x="60" y="48"/>
                  </a:lnTo>
                  <a:lnTo>
                    <a:pt x="62" y="50"/>
                  </a:lnTo>
                  <a:lnTo>
                    <a:pt x="70" y="58"/>
                  </a:lnTo>
                  <a:lnTo>
                    <a:pt x="62" y="54"/>
                  </a:lnTo>
                  <a:lnTo>
                    <a:pt x="62" y="56"/>
                  </a:lnTo>
                  <a:lnTo>
                    <a:pt x="62" y="58"/>
                  </a:lnTo>
                  <a:lnTo>
                    <a:pt x="64" y="62"/>
                  </a:lnTo>
                  <a:lnTo>
                    <a:pt x="68" y="62"/>
                  </a:lnTo>
                  <a:lnTo>
                    <a:pt x="64" y="64"/>
                  </a:lnTo>
                  <a:lnTo>
                    <a:pt x="64" y="66"/>
                  </a:lnTo>
                  <a:lnTo>
                    <a:pt x="68" y="68"/>
                  </a:lnTo>
                  <a:lnTo>
                    <a:pt x="72" y="68"/>
                  </a:lnTo>
                  <a:lnTo>
                    <a:pt x="74" y="72"/>
                  </a:lnTo>
                  <a:lnTo>
                    <a:pt x="70" y="68"/>
                  </a:lnTo>
                  <a:lnTo>
                    <a:pt x="72" y="74"/>
                  </a:lnTo>
                  <a:lnTo>
                    <a:pt x="78" y="78"/>
                  </a:lnTo>
                  <a:lnTo>
                    <a:pt x="80" y="84"/>
                  </a:lnTo>
                  <a:lnTo>
                    <a:pt x="88" y="90"/>
                  </a:lnTo>
                  <a:lnTo>
                    <a:pt x="84" y="92"/>
                  </a:lnTo>
                  <a:lnTo>
                    <a:pt x="82" y="98"/>
                  </a:lnTo>
                  <a:lnTo>
                    <a:pt x="80" y="102"/>
                  </a:lnTo>
                  <a:lnTo>
                    <a:pt x="82" y="104"/>
                  </a:lnTo>
                  <a:lnTo>
                    <a:pt x="82" y="106"/>
                  </a:lnTo>
                  <a:lnTo>
                    <a:pt x="86" y="102"/>
                  </a:lnTo>
                  <a:lnTo>
                    <a:pt x="86" y="98"/>
                  </a:lnTo>
                  <a:lnTo>
                    <a:pt x="90" y="96"/>
                  </a:lnTo>
                  <a:lnTo>
                    <a:pt x="94" y="92"/>
                  </a:lnTo>
                  <a:lnTo>
                    <a:pt x="94" y="96"/>
                  </a:lnTo>
                  <a:lnTo>
                    <a:pt x="98" y="102"/>
                  </a:lnTo>
                  <a:lnTo>
                    <a:pt x="98" y="110"/>
                  </a:lnTo>
                  <a:lnTo>
                    <a:pt x="102" y="110"/>
                  </a:lnTo>
                  <a:lnTo>
                    <a:pt x="102" y="116"/>
                  </a:lnTo>
                  <a:lnTo>
                    <a:pt x="98" y="118"/>
                  </a:lnTo>
                  <a:lnTo>
                    <a:pt x="98" y="124"/>
                  </a:lnTo>
                  <a:lnTo>
                    <a:pt x="100" y="120"/>
                  </a:lnTo>
                  <a:lnTo>
                    <a:pt x="100" y="122"/>
                  </a:lnTo>
                  <a:lnTo>
                    <a:pt x="104" y="120"/>
                  </a:lnTo>
                  <a:lnTo>
                    <a:pt x="106" y="116"/>
                  </a:lnTo>
                  <a:lnTo>
                    <a:pt x="108" y="118"/>
                  </a:lnTo>
                  <a:lnTo>
                    <a:pt x="110" y="114"/>
                  </a:lnTo>
                  <a:lnTo>
                    <a:pt x="110" y="114"/>
                  </a:lnTo>
                  <a:lnTo>
                    <a:pt x="108" y="102"/>
                  </a:lnTo>
                  <a:lnTo>
                    <a:pt x="110" y="96"/>
                  </a:lnTo>
                  <a:lnTo>
                    <a:pt x="110" y="94"/>
                  </a:lnTo>
                  <a:lnTo>
                    <a:pt x="96" y="86"/>
                  </a:lnTo>
                  <a:lnTo>
                    <a:pt x="88" y="84"/>
                  </a:lnTo>
                  <a:lnTo>
                    <a:pt x="84" y="80"/>
                  </a:lnTo>
                  <a:lnTo>
                    <a:pt x="80" y="72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58" y="30"/>
                  </a:lnTo>
                  <a:lnTo>
                    <a:pt x="50" y="24"/>
                  </a:lnTo>
                  <a:lnTo>
                    <a:pt x="50" y="18"/>
                  </a:lnTo>
                  <a:lnTo>
                    <a:pt x="36" y="0"/>
                  </a:lnTo>
                  <a:lnTo>
                    <a:pt x="26" y="6"/>
                  </a:lnTo>
                  <a:lnTo>
                    <a:pt x="20" y="16"/>
                  </a:lnTo>
                  <a:lnTo>
                    <a:pt x="8" y="22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2" name="Freeform 253">
              <a:extLst>
                <a:ext uri="{FF2B5EF4-FFF2-40B4-BE49-F238E27FC236}">
                  <a16:creationId xmlns:a16="http://schemas.microsoft.com/office/drawing/2014/main" id="{97DBA093-0E39-4D34-A999-DDA37001D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2063" y="3767138"/>
              <a:ext cx="9525" cy="952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6" h="6">
                  <a:moveTo>
                    <a:pt x="2" y="6"/>
                  </a:moveTo>
                  <a:lnTo>
                    <a:pt x="4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3" name="Freeform 254">
              <a:extLst>
                <a:ext uri="{FF2B5EF4-FFF2-40B4-BE49-F238E27FC236}">
                  <a16:creationId xmlns:a16="http://schemas.microsoft.com/office/drawing/2014/main" id="{DC9C8286-867C-44BF-9754-068C56230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5238" y="3722688"/>
              <a:ext cx="31750" cy="95250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2" y="32"/>
                </a:cxn>
                <a:cxn ang="0">
                  <a:pos x="2" y="30"/>
                </a:cxn>
                <a:cxn ang="0">
                  <a:pos x="4" y="28"/>
                </a:cxn>
                <a:cxn ang="0">
                  <a:pos x="2" y="28"/>
                </a:cxn>
                <a:cxn ang="0">
                  <a:pos x="4" y="24"/>
                </a:cxn>
                <a:cxn ang="0">
                  <a:pos x="6" y="20"/>
                </a:cxn>
                <a:cxn ang="0">
                  <a:pos x="12" y="2"/>
                </a:cxn>
                <a:cxn ang="0">
                  <a:pos x="18" y="4"/>
                </a:cxn>
                <a:cxn ang="0">
                  <a:pos x="18" y="0"/>
                </a:cxn>
                <a:cxn ang="0">
                  <a:pos x="20" y="0"/>
                </a:cxn>
                <a:cxn ang="0">
                  <a:pos x="18" y="8"/>
                </a:cxn>
                <a:cxn ang="0">
                  <a:pos x="18" y="14"/>
                </a:cxn>
                <a:cxn ang="0">
                  <a:pos x="16" y="12"/>
                </a:cxn>
                <a:cxn ang="0">
                  <a:pos x="12" y="12"/>
                </a:cxn>
                <a:cxn ang="0">
                  <a:pos x="10" y="16"/>
                </a:cxn>
                <a:cxn ang="0">
                  <a:pos x="10" y="22"/>
                </a:cxn>
                <a:cxn ang="0">
                  <a:pos x="14" y="24"/>
                </a:cxn>
                <a:cxn ang="0">
                  <a:pos x="10" y="24"/>
                </a:cxn>
                <a:cxn ang="0">
                  <a:pos x="8" y="30"/>
                </a:cxn>
                <a:cxn ang="0">
                  <a:pos x="10" y="30"/>
                </a:cxn>
                <a:cxn ang="0">
                  <a:pos x="16" y="28"/>
                </a:cxn>
                <a:cxn ang="0">
                  <a:pos x="16" y="28"/>
                </a:cxn>
                <a:cxn ang="0">
                  <a:pos x="16" y="34"/>
                </a:cxn>
                <a:cxn ang="0">
                  <a:pos x="12" y="42"/>
                </a:cxn>
                <a:cxn ang="0">
                  <a:pos x="10" y="60"/>
                </a:cxn>
                <a:cxn ang="0">
                  <a:pos x="8" y="60"/>
                </a:cxn>
                <a:cxn ang="0">
                  <a:pos x="6" y="54"/>
                </a:cxn>
                <a:cxn ang="0">
                  <a:pos x="4" y="46"/>
                </a:cxn>
                <a:cxn ang="0">
                  <a:pos x="2" y="38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20" h="60">
                  <a:moveTo>
                    <a:pt x="0" y="34"/>
                  </a:moveTo>
                  <a:lnTo>
                    <a:pt x="2" y="32"/>
                  </a:lnTo>
                  <a:lnTo>
                    <a:pt x="2" y="30"/>
                  </a:lnTo>
                  <a:lnTo>
                    <a:pt x="4" y="28"/>
                  </a:lnTo>
                  <a:lnTo>
                    <a:pt x="2" y="28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12" y="2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18" y="8"/>
                  </a:lnTo>
                  <a:lnTo>
                    <a:pt x="18" y="14"/>
                  </a:lnTo>
                  <a:lnTo>
                    <a:pt x="16" y="12"/>
                  </a:lnTo>
                  <a:lnTo>
                    <a:pt x="12" y="12"/>
                  </a:lnTo>
                  <a:lnTo>
                    <a:pt x="10" y="16"/>
                  </a:lnTo>
                  <a:lnTo>
                    <a:pt x="10" y="22"/>
                  </a:lnTo>
                  <a:lnTo>
                    <a:pt x="14" y="24"/>
                  </a:lnTo>
                  <a:lnTo>
                    <a:pt x="10" y="24"/>
                  </a:lnTo>
                  <a:lnTo>
                    <a:pt x="8" y="30"/>
                  </a:lnTo>
                  <a:lnTo>
                    <a:pt x="10" y="30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6" y="34"/>
                  </a:lnTo>
                  <a:lnTo>
                    <a:pt x="12" y="42"/>
                  </a:lnTo>
                  <a:lnTo>
                    <a:pt x="10" y="60"/>
                  </a:lnTo>
                  <a:lnTo>
                    <a:pt x="8" y="60"/>
                  </a:lnTo>
                  <a:lnTo>
                    <a:pt x="6" y="54"/>
                  </a:lnTo>
                  <a:lnTo>
                    <a:pt x="4" y="46"/>
                  </a:lnTo>
                  <a:lnTo>
                    <a:pt x="2" y="38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4" name="Freeform 255">
              <a:extLst>
                <a:ext uri="{FF2B5EF4-FFF2-40B4-BE49-F238E27FC236}">
                  <a16:creationId xmlns:a16="http://schemas.microsoft.com/office/drawing/2014/main" id="{139BC727-1467-4255-8A73-69EAA22D4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288" y="3024188"/>
              <a:ext cx="206375" cy="174625"/>
            </a:xfrm>
            <a:custGeom>
              <a:avLst/>
              <a:gdLst/>
              <a:ahLst/>
              <a:cxnLst>
                <a:cxn ang="0">
                  <a:pos x="4" y="104"/>
                </a:cxn>
                <a:cxn ang="0">
                  <a:pos x="6" y="94"/>
                </a:cxn>
                <a:cxn ang="0">
                  <a:pos x="0" y="88"/>
                </a:cxn>
                <a:cxn ang="0">
                  <a:pos x="10" y="80"/>
                </a:cxn>
                <a:cxn ang="0">
                  <a:pos x="10" y="72"/>
                </a:cxn>
                <a:cxn ang="0">
                  <a:pos x="4" y="50"/>
                </a:cxn>
                <a:cxn ang="0">
                  <a:pos x="22" y="50"/>
                </a:cxn>
                <a:cxn ang="0">
                  <a:pos x="22" y="46"/>
                </a:cxn>
                <a:cxn ang="0">
                  <a:pos x="28" y="44"/>
                </a:cxn>
                <a:cxn ang="0">
                  <a:pos x="36" y="46"/>
                </a:cxn>
                <a:cxn ang="0">
                  <a:pos x="32" y="40"/>
                </a:cxn>
                <a:cxn ang="0">
                  <a:pos x="36" y="36"/>
                </a:cxn>
                <a:cxn ang="0">
                  <a:pos x="36" y="28"/>
                </a:cxn>
                <a:cxn ang="0">
                  <a:pos x="46" y="24"/>
                </a:cxn>
                <a:cxn ang="0">
                  <a:pos x="48" y="20"/>
                </a:cxn>
                <a:cxn ang="0">
                  <a:pos x="44" y="18"/>
                </a:cxn>
                <a:cxn ang="0">
                  <a:pos x="44" y="14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54" y="8"/>
                </a:cxn>
                <a:cxn ang="0">
                  <a:pos x="60" y="8"/>
                </a:cxn>
                <a:cxn ang="0">
                  <a:pos x="64" y="0"/>
                </a:cxn>
                <a:cxn ang="0">
                  <a:pos x="70" y="0"/>
                </a:cxn>
                <a:cxn ang="0">
                  <a:pos x="82" y="2"/>
                </a:cxn>
                <a:cxn ang="0">
                  <a:pos x="86" y="4"/>
                </a:cxn>
                <a:cxn ang="0">
                  <a:pos x="84" y="10"/>
                </a:cxn>
                <a:cxn ang="0">
                  <a:pos x="98" y="6"/>
                </a:cxn>
                <a:cxn ang="0">
                  <a:pos x="104" y="12"/>
                </a:cxn>
                <a:cxn ang="0">
                  <a:pos x="106" y="22"/>
                </a:cxn>
                <a:cxn ang="0">
                  <a:pos x="104" y="32"/>
                </a:cxn>
                <a:cxn ang="0">
                  <a:pos x="116" y="48"/>
                </a:cxn>
                <a:cxn ang="0">
                  <a:pos x="118" y="54"/>
                </a:cxn>
                <a:cxn ang="0">
                  <a:pos x="124" y="54"/>
                </a:cxn>
                <a:cxn ang="0">
                  <a:pos x="130" y="58"/>
                </a:cxn>
                <a:cxn ang="0">
                  <a:pos x="130" y="62"/>
                </a:cxn>
                <a:cxn ang="0">
                  <a:pos x="122" y="68"/>
                </a:cxn>
                <a:cxn ang="0">
                  <a:pos x="114" y="66"/>
                </a:cxn>
                <a:cxn ang="0">
                  <a:pos x="110" y="70"/>
                </a:cxn>
                <a:cxn ang="0">
                  <a:pos x="116" y="92"/>
                </a:cxn>
                <a:cxn ang="0">
                  <a:pos x="106" y="92"/>
                </a:cxn>
                <a:cxn ang="0">
                  <a:pos x="102" y="98"/>
                </a:cxn>
                <a:cxn ang="0">
                  <a:pos x="100" y="108"/>
                </a:cxn>
                <a:cxn ang="0">
                  <a:pos x="98" y="110"/>
                </a:cxn>
                <a:cxn ang="0">
                  <a:pos x="94" y="108"/>
                </a:cxn>
                <a:cxn ang="0">
                  <a:pos x="86" y="110"/>
                </a:cxn>
                <a:cxn ang="0">
                  <a:pos x="80" y="104"/>
                </a:cxn>
                <a:cxn ang="0">
                  <a:pos x="76" y="108"/>
                </a:cxn>
                <a:cxn ang="0">
                  <a:pos x="68" y="104"/>
                </a:cxn>
                <a:cxn ang="0">
                  <a:pos x="60" y="108"/>
                </a:cxn>
                <a:cxn ang="0">
                  <a:pos x="58" y="104"/>
                </a:cxn>
                <a:cxn ang="0">
                  <a:pos x="54" y="104"/>
                </a:cxn>
                <a:cxn ang="0">
                  <a:pos x="50" y="100"/>
                </a:cxn>
                <a:cxn ang="0">
                  <a:pos x="36" y="96"/>
                </a:cxn>
                <a:cxn ang="0">
                  <a:pos x="28" y="96"/>
                </a:cxn>
                <a:cxn ang="0">
                  <a:pos x="18" y="96"/>
                </a:cxn>
                <a:cxn ang="0">
                  <a:pos x="14" y="100"/>
                </a:cxn>
                <a:cxn ang="0">
                  <a:pos x="4" y="104"/>
                </a:cxn>
                <a:cxn ang="0">
                  <a:pos x="4" y="104"/>
                </a:cxn>
              </a:cxnLst>
              <a:rect l="0" t="0" r="r" b="b"/>
              <a:pathLst>
                <a:path w="130" h="110">
                  <a:moveTo>
                    <a:pt x="4" y="104"/>
                  </a:moveTo>
                  <a:lnTo>
                    <a:pt x="6" y="94"/>
                  </a:lnTo>
                  <a:lnTo>
                    <a:pt x="0" y="88"/>
                  </a:lnTo>
                  <a:lnTo>
                    <a:pt x="10" y="80"/>
                  </a:lnTo>
                  <a:lnTo>
                    <a:pt x="10" y="72"/>
                  </a:lnTo>
                  <a:lnTo>
                    <a:pt x="4" y="50"/>
                  </a:lnTo>
                  <a:lnTo>
                    <a:pt x="22" y="50"/>
                  </a:lnTo>
                  <a:lnTo>
                    <a:pt x="22" y="46"/>
                  </a:lnTo>
                  <a:lnTo>
                    <a:pt x="28" y="44"/>
                  </a:lnTo>
                  <a:lnTo>
                    <a:pt x="36" y="46"/>
                  </a:lnTo>
                  <a:lnTo>
                    <a:pt x="32" y="40"/>
                  </a:lnTo>
                  <a:lnTo>
                    <a:pt x="36" y="36"/>
                  </a:lnTo>
                  <a:lnTo>
                    <a:pt x="36" y="28"/>
                  </a:lnTo>
                  <a:lnTo>
                    <a:pt x="46" y="24"/>
                  </a:lnTo>
                  <a:lnTo>
                    <a:pt x="48" y="20"/>
                  </a:lnTo>
                  <a:lnTo>
                    <a:pt x="44" y="18"/>
                  </a:lnTo>
                  <a:lnTo>
                    <a:pt x="44" y="1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54" y="8"/>
                  </a:lnTo>
                  <a:lnTo>
                    <a:pt x="60" y="8"/>
                  </a:lnTo>
                  <a:lnTo>
                    <a:pt x="64" y="0"/>
                  </a:lnTo>
                  <a:lnTo>
                    <a:pt x="70" y="0"/>
                  </a:lnTo>
                  <a:lnTo>
                    <a:pt x="82" y="2"/>
                  </a:lnTo>
                  <a:lnTo>
                    <a:pt x="86" y="4"/>
                  </a:lnTo>
                  <a:lnTo>
                    <a:pt x="84" y="10"/>
                  </a:lnTo>
                  <a:lnTo>
                    <a:pt x="98" y="6"/>
                  </a:lnTo>
                  <a:lnTo>
                    <a:pt x="104" y="12"/>
                  </a:lnTo>
                  <a:lnTo>
                    <a:pt x="106" y="22"/>
                  </a:lnTo>
                  <a:lnTo>
                    <a:pt x="104" y="32"/>
                  </a:lnTo>
                  <a:lnTo>
                    <a:pt x="116" y="48"/>
                  </a:lnTo>
                  <a:lnTo>
                    <a:pt x="118" y="54"/>
                  </a:lnTo>
                  <a:lnTo>
                    <a:pt x="124" y="54"/>
                  </a:lnTo>
                  <a:lnTo>
                    <a:pt x="130" y="58"/>
                  </a:lnTo>
                  <a:lnTo>
                    <a:pt x="130" y="62"/>
                  </a:lnTo>
                  <a:lnTo>
                    <a:pt x="122" y="68"/>
                  </a:lnTo>
                  <a:lnTo>
                    <a:pt x="114" y="66"/>
                  </a:lnTo>
                  <a:lnTo>
                    <a:pt x="110" y="70"/>
                  </a:lnTo>
                  <a:lnTo>
                    <a:pt x="116" y="92"/>
                  </a:lnTo>
                  <a:lnTo>
                    <a:pt x="106" y="92"/>
                  </a:lnTo>
                  <a:lnTo>
                    <a:pt x="102" y="98"/>
                  </a:lnTo>
                  <a:lnTo>
                    <a:pt x="100" y="108"/>
                  </a:lnTo>
                  <a:lnTo>
                    <a:pt x="98" y="110"/>
                  </a:lnTo>
                  <a:lnTo>
                    <a:pt x="94" y="108"/>
                  </a:lnTo>
                  <a:lnTo>
                    <a:pt x="86" y="110"/>
                  </a:lnTo>
                  <a:lnTo>
                    <a:pt x="80" y="104"/>
                  </a:lnTo>
                  <a:lnTo>
                    <a:pt x="76" y="108"/>
                  </a:lnTo>
                  <a:lnTo>
                    <a:pt x="68" y="104"/>
                  </a:lnTo>
                  <a:lnTo>
                    <a:pt x="60" y="108"/>
                  </a:lnTo>
                  <a:lnTo>
                    <a:pt x="58" y="104"/>
                  </a:lnTo>
                  <a:lnTo>
                    <a:pt x="54" y="104"/>
                  </a:lnTo>
                  <a:lnTo>
                    <a:pt x="50" y="100"/>
                  </a:lnTo>
                  <a:lnTo>
                    <a:pt x="36" y="96"/>
                  </a:lnTo>
                  <a:lnTo>
                    <a:pt x="28" y="96"/>
                  </a:lnTo>
                  <a:lnTo>
                    <a:pt x="18" y="96"/>
                  </a:lnTo>
                  <a:lnTo>
                    <a:pt x="14" y="100"/>
                  </a:lnTo>
                  <a:lnTo>
                    <a:pt x="4" y="104"/>
                  </a:lnTo>
                  <a:lnTo>
                    <a:pt x="4" y="10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5" name="Freeform 256">
              <a:extLst>
                <a:ext uri="{FF2B5EF4-FFF2-40B4-BE49-F238E27FC236}">
                  <a16:creationId xmlns:a16="http://schemas.microsoft.com/office/drawing/2014/main" id="{E17F8851-2623-47C7-8A3B-649E5831E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3763963"/>
              <a:ext cx="238125" cy="234950"/>
            </a:xfrm>
            <a:custGeom>
              <a:avLst/>
              <a:gdLst/>
              <a:ahLst/>
              <a:cxnLst>
                <a:cxn ang="0">
                  <a:pos x="126" y="4"/>
                </a:cxn>
                <a:cxn ang="0">
                  <a:pos x="114" y="10"/>
                </a:cxn>
                <a:cxn ang="0">
                  <a:pos x="106" y="10"/>
                </a:cxn>
                <a:cxn ang="0">
                  <a:pos x="102" y="6"/>
                </a:cxn>
                <a:cxn ang="0">
                  <a:pos x="98" y="2"/>
                </a:cxn>
                <a:cxn ang="0">
                  <a:pos x="88" y="2"/>
                </a:cxn>
                <a:cxn ang="0">
                  <a:pos x="80" y="4"/>
                </a:cxn>
                <a:cxn ang="0">
                  <a:pos x="76" y="2"/>
                </a:cxn>
                <a:cxn ang="0">
                  <a:pos x="30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20"/>
                </a:cxn>
                <a:cxn ang="0">
                  <a:pos x="0" y="28"/>
                </a:cxn>
                <a:cxn ang="0">
                  <a:pos x="2" y="36"/>
                </a:cxn>
                <a:cxn ang="0">
                  <a:pos x="6" y="52"/>
                </a:cxn>
                <a:cxn ang="0">
                  <a:pos x="6" y="80"/>
                </a:cxn>
                <a:cxn ang="0">
                  <a:pos x="6" y="106"/>
                </a:cxn>
                <a:cxn ang="0">
                  <a:pos x="6" y="132"/>
                </a:cxn>
                <a:cxn ang="0">
                  <a:pos x="16" y="144"/>
                </a:cxn>
                <a:cxn ang="0">
                  <a:pos x="38" y="144"/>
                </a:cxn>
                <a:cxn ang="0">
                  <a:pos x="58" y="144"/>
                </a:cxn>
                <a:cxn ang="0">
                  <a:pos x="78" y="144"/>
                </a:cxn>
                <a:cxn ang="0">
                  <a:pos x="90" y="140"/>
                </a:cxn>
                <a:cxn ang="0">
                  <a:pos x="92" y="144"/>
                </a:cxn>
                <a:cxn ang="0">
                  <a:pos x="116" y="144"/>
                </a:cxn>
                <a:cxn ang="0">
                  <a:pos x="126" y="146"/>
                </a:cxn>
                <a:cxn ang="0">
                  <a:pos x="136" y="138"/>
                </a:cxn>
                <a:cxn ang="0">
                  <a:pos x="142" y="132"/>
                </a:cxn>
                <a:cxn ang="0">
                  <a:pos x="146" y="116"/>
                </a:cxn>
                <a:cxn ang="0">
                  <a:pos x="142" y="108"/>
                </a:cxn>
                <a:cxn ang="0">
                  <a:pos x="124" y="68"/>
                </a:cxn>
                <a:cxn ang="0">
                  <a:pos x="118" y="56"/>
                </a:cxn>
                <a:cxn ang="0">
                  <a:pos x="108" y="42"/>
                </a:cxn>
                <a:cxn ang="0">
                  <a:pos x="104" y="32"/>
                </a:cxn>
                <a:cxn ang="0">
                  <a:pos x="106" y="24"/>
                </a:cxn>
                <a:cxn ang="0">
                  <a:pos x="116" y="42"/>
                </a:cxn>
                <a:cxn ang="0">
                  <a:pos x="126" y="58"/>
                </a:cxn>
                <a:cxn ang="0">
                  <a:pos x="132" y="52"/>
                </a:cxn>
                <a:cxn ang="0">
                  <a:pos x="134" y="28"/>
                </a:cxn>
                <a:cxn ang="0">
                  <a:pos x="130" y="12"/>
                </a:cxn>
                <a:cxn ang="0">
                  <a:pos x="128" y="8"/>
                </a:cxn>
              </a:cxnLst>
              <a:rect l="0" t="0" r="r" b="b"/>
              <a:pathLst>
                <a:path w="150" h="148">
                  <a:moveTo>
                    <a:pt x="128" y="8"/>
                  </a:moveTo>
                  <a:lnTo>
                    <a:pt x="126" y="4"/>
                  </a:lnTo>
                  <a:lnTo>
                    <a:pt x="120" y="8"/>
                  </a:lnTo>
                  <a:lnTo>
                    <a:pt x="114" y="10"/>
                  </a:lnTo>
                  <a:lnTo>
                    <a:pt x="112" y="8"/>
                  </a:lnTo>
                  <a:lnTo>
                    <a:pt x="106" y="10"/>
                  </a:lnTo>
                  <a:lnTo>
                    <a:pt x="104" y="6"/>
                  </a:lnTo>
                  <a:lnTo>
                    <a:pt x="102" y="6"/>
                  </a:lnTo>
                  <a:lnTo>
                    <a:pt x="102" y="6"/>
                  </a:lnTo>
                  <a:lnTo>
                    <a:pt x="98" y="2"/>
                  </a:lnTo>
                  <a:lnTo>
                    <a:pt x="94" y="2"/>
                  </a:lnTo>
                  <a:lnTo>
                    <a:pt x="88" y="2"/>
                  </a:lnTo>
                  <a:lnTo>
                    <a:pt x="86" y="2"/>
                  </a:lnTo>
                  <a:lnTo>
                    <a:pt x="80" y="4"/>
                  </a:lnTo>
                  <a:lnTo>
                    <a:pt x="82" y="2"/>
                  </a:lnTo>
                  <a:lnTo>
                    <a:pt x="76" y="2"/>
                  </a:lnTo>
                  <a:lnTo>
                    <a:pt x="58" y="12"/>
                  </a:lnTo>
                  <a:lnTo>
                    <a:pt x="30" y="2"/>
                  </a:lnTo>
                  <a:lnTo>
                    <a:pt x="16" y="0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4"/>
                  </a:lnTo>
                  <a:lnTo>
                    <a:pt x="4" y="20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6"/>
                  </a:lnTo>
                  <a:lnTo>
                    <a:pt x="6" y="40"/>
                  </a:lnTo>
                  <a:lnTo>
                    <a:pt x="6" y="52"/>
                  </a:lnTo>
                  <a:lnTo>
                    <a:pt x="6" y="66"/>
                  </a:lnTo>
                  <a:lnTo>
                    <a:pt x="6" y="80"/>
                  </a:lnTo>
                  <a:lnTo>
                    <a:pt x="6" y="92"/>
                  </a:lnTo>
                  <a:lnTo>
                    <a:pt x="6" y="106"/>
                  </a:lnTo>
                  <a:lnTo>
                    <a:pt x="6" y="118"/>
                  </a:lnTo>
                  <a:lnTo>
                    <a:pt x="6" y="132"/>
                  </a:lnTo>
                  <a:lnTo>
                    <a:pt x="6" y="144"/>
                  </a:lnTo>
                  <a:lnTo>
                    <a:pt x="16" y="144"/>
                  </a:lnTo>
                  <a:lnTo>
                    <a:pt x="26" y="144"/>
                  </a:lnTo>
                  <a:lnTo>
                    <a:pt x="38" y="144"/>
                  </a:lnTo>
                  <a:lnTo>
                    <a:pt x="48" y="144"/>
                  </a:lnTo>
                  <a:lnTo>
                    <a:pt x="58" y="144"/>
                  </a:lnTo>
                  <a:lnTo>
                    <a:pt x="68" y="144"/>
                  </a:lnTo>
                  <a:lnTo>
                    <a:pt x="78" y="144"/>
                  </a:lnTo>
                  <a:lnTo>
                    <a:pt x="90" y="144"/>
                  </a:lnTo>
                  <a:lnTo>
                    <a:pt x="90" y="140"/>
                  </a:lnTo>
                  <a:lnTo>
                    <a:pt x="92" y="142"/>
                  </a:lnTo>
                  <a:lnTo>
                    <a:pt x="92" y="144"/>
                  </a:lnTo>
                  <a:lnTo>
                    <a:pt x="104" y="144"/>
                  </a:lnTo>
                  <a:lnTo>
                    <a:pt x="116" y="144"/>
                  </a:lnTo>
                  <a:lnTo>
                    <a:pt x="120" y="148"/>
                  </a:lnTo>
                  <a:lnTo>
                    <a:pt x="126" y="146"/>
                  </a:lnTo>
                  <a:lnTo>
                    <a:pt x="128" y="140"/>
                  </a:lnTo>
                  <a:lnTo>
                    <a:pt x="136" y="138"/>
                  </a:lnTo>
                  <a:lnTo>
                    <a:pt x="138" y="132"/>
                  </a:lnTo>
                  <a:lnTo>
                    <a:pt x="142" y="132"/>
                  </a:lnTo>
                  <a:lnTo>
                    <a:pt x="148" y="128"/>
                  </a:lnTo>
                  <a:lnTo>
                    <a:pt x="146" y="116"/>
                  </a:lnTo>
                  <a:lnTo>
                    <a:pt x="150" y="116"/>
                  </a:lnTo>
                  <a:lnTo>
                    <a:pt x="142" y="108"/>
                  </a:lnTo>
                  <a:lnTo>
                    <a:pt x="126" y="78"/>
                  </a:lnTo>
                  <a:lnTo>
                    <a:pt x="124" y="68"/>
                  </a:lnTo>
                  <a:lnTo>
                    <a:pt x="120" y="62"/>
                  </a:lnTo>
                  <a:lnTo>
                    <a:pt x="118" y="56"/>
                  </a:lnTo>
                  <a:lnTo>
                    <a:pt x="112" y="50"/>
                  </a:lnTo>
                  <a:lnTo>
                    <a:pt x="108" y="42"/>
                  </a:lnTo>
                  <a:lnTo>
                    <a:pt x="108" y="36"/>
                  </a:lnTo>
                  <a:lnTo>
                    <a:pt x="104" y="32"/>
                  </a:lnTo>
                  <a:lnTo>
                    <a:pt x="106" y="24"/>
                  </a:lnTo>
                  <a:lnTo>
                    <a:pt x="106" y="24"/>
                  </a:lnTo>
                  <a:lnTo>
                    <a:pt x="108" y="32"/>
                  </a:lnTo>
                  <a:lnTo>
                    <a:pt x="116" y="42"/>
                  </a:lnTo>
                  <a:lnTo>
                    <a:pt x="116" y="46"/>
                  </a:lnTo>
                  <a:lnTo>
                    <a:pt x="126" y="58"/>
                  </a:lnTo>
                  <a:lnTo>
                    <a:pt x="132" y="56"/>
                  </a:lnTo>
                  <a:lnTo>
                    <a:pt x="132" y="52"/>
                  </a:lnTo>
                  <a:lnTo>
                    <a:pt x="136" y="34"/>
                  </a:lnTo>
                  <a:lnTo>
                    <a:pt x="134" y="28"/>
                  </a:lnTo>
                  <a:lnTo>
                    <a:pt x="132" y="20"/>
                  </a:lnTo>
                  <a:lnTo>
                    <a:pt x="130" y="12"/>
                  </a:lnTo>
                  <a:lnTo>
                    <a:pt x="128" y="8"/>
                  </a:lnTo>
                  <a:lnTo>
                    <a:pt x="128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6" name="Freeform 257">
              <a:extLst>
                <a:ext uri="{FF2B5EF4-FFF2-40B4-BE49-F238E27FC236}">
                  <a16:creationId xmlns:a16="http://schemas.microsoft.com/office/drawing/2014/main" id="{83DECFCB-B946-4C2B-9051-D9167711D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763" y="3052763"/>
              <a:ext cx="863600" cy="460375"/>
            </a:xfrm>
            <a:custGeom>
              <a:avLst/>
              <a:gdLst/>
              <a:ahLst/>
              <a:cxnLst>
                <a:cxn ang="0">
                  <a:pos x="326" y="4"/>
                </a:cxn>
                <a:cxn ang="0">
                  <a:pos x="330" y="30"/>
                </a:cxn>
                <a:cxn ang="0">
                  <a:pos x="346" y="32"/>
                </a:cxn>
                <a:cxn ang="0">
                  <a:pos x="358" y="34"/>
                </a:cxn>
                <a:cxn ang="0">
                  <a:pos x="360" y="44"/>
                </a:cxn>
                <a:cxn ang="0">
                  <a:pos x="406" y="26"/>
                </a:cxn>
                <a:cxn ang="0">
                  <a:pos x="450" y="102"/>
                </a:cxn>
                <a:cxn ang="0">
                  <a:pos x="482" y="104"/>
                </a:cxn>
                <a:cxn ang="0">
                  <a:pos x="536" y="126"/>
                </a:cxn>
                <a:cxn ang="0">
                  <a:pos x="526" y="154"/>
                </a:cxn>
                <a:cxn ang="0">
                  <a:pos x="508" y="180"/>
                </a:cxn>
                <a:cxn ang="0">
                  <a:pos x="484" y="188"/>
                </a:cxn>
                <a:cxn ang="0">
                  <a:pos x="464" y="216"/>
                </a:cxn>
                <a:cxn ang="0">
                  <a:pos x="452" y="236"/>
                </a:cxn>
                <a:cxn ang="0">
                  <a:pos x="452" y="268"/>
                </a:cxn>
                <a:cxn ang="0">
                  <a:pos x="386" y="256"/>
                </a:cxn>
                <a:cxn ang="0">
                  <a:pos x="358" y="264"/>
                </a:cxn>
                <a:cxn ang="0">
                  <a:pos x="326" y="266"/>
                </a:cxn>
                <a:cxn ang="0">
                  <a:pos x="306" y="280"/>
                </a:cxn>
                <a:cxn ang="0">
                  <a:pos x="270" y="276"/>
                </a:cxn>
                <a:cxn ang="0">
                  <a:pos x="262" y="256"/>
                </a:cxn>
                <a:cxn ang="0">
                  <a:pos x="236" y="242"/>
                </a:cxn>
                <a:cxn ang="0">
                  <a:pos x="200" y="238"/>
                </a:cxn>
                <a:cxn ang="0">
                  <a:pos x="168" y="210"/>
                </a:cxn>
                <a:cxn ang="0">
                  <a:pos x="134" y="216"/>
                </a:cxn>
                <a:cxn ang="0">
                  <a:pos x="126" y="268"/>
                </a:cxn>
                <a:cxn ang="0">
                  <a:pos x="108" y="270"/>
                </a:cxn>
                <a:cxn ang="0">
                  <a:pos x="80" y="276"/>
                </a:cxn>
                <a:cxn ang="0">
                  <a:pos x="72" y="256"/>
                </a:cxn>
                <a:cxn ang="0">
                  <a:pos x="60" y="238"/>
                </a:cxn>
                <a:cxn ang="0">
                  <a:pos x="54" y="226"/>
                </a:cxn>
                <a:cxn ang="0">
                  <a:pos x="72" y="216"/>
                </a:cxn>
                <a:cxn ang="0">
                  <a:pos x="94" y="212"/>
                </a:cxn>
                <a:cxn ang="0">
                  <a:pos x="108" y="212"/>
                </a:cxn>
                <a:cxn ang="0">
                  <a:pos x="100" y="200"/>
                </a:cxn>
                <a:cxn ang="0">
                  <a:pos x="90" y="182"/>
                </a:cxn>
                <a:cxn ang="0">
                  <a:pos x="60" y="176"/>
                </a:cxn>
                <a:cxn ang="0">
                  <a:pos x="30" y="194"/>
                </a:cxn>
                <a:cxn ang="0">
                  <a:pos x="26" y="170"/>
                </a:cxn>
                <a:cxn ang="0">
                  <a:pos x="0" y="152"/>
                </a:cxn>
                <a:cxn ang="0">
                  <a:pos x="6" y="122"/>
                </a:cxn>
                <a:cxn ang="0">
                  <a:pos x="30" y="118"/>
                </a:cxn>
                <a:cxn ang="0">
                  <a:pos x="48" y="92"/>
                </a:cxn>
                <a:cxn ang="0">
                  <a:pos x="72" y="82"/>
                </a:cxn>
                <a:cxn ang="0">
                  <a:pos x="102" y="96"/>
                </a:cxn>
                <a:cxn ang="0">
                  <a:pos x="110" y="98"/>
                </a:cxn>
                <a:cxn ang="0">
                  <a:pos x="150" y="98"/>
                </a:cxn>
                <a:cxn ang="0">
                  <a:pos x="180" y="102"/>
                </a:cxn>
                <a:cxn ang="0">
                  <a:pos x="202" y="90"/>
                </a:cxn>
                <a:cxn ang="0">
                  <a:pos x="192" y="70"/>
                </a:cxn>
                <a:cxn ang="0">
                  <a:pos x="210" y="52"/>
                </a:cxn>
                <a:cxn ang="0">
                  <a:pos x="194" y="42"/>
                </a:cxn>
                <a:cxn ang="0">
                  <a:pos x="228" y="26"/>
                </a:cxn>
                <a:cxn ang="0">
                  <a:pos x="290" y="10"/>
                </a:cxn>
              </a:cxnLst>
              <a:rect l="0" t="0" r="r" b="b"/>
              <a:pathLst>
                <a:path w="544" h="290">
                  <a:moveTo>
                    <a:pt x="290" y="10"/>
                  </a:moveTo>
                  <a:lnTo>
                    <a:pt x="290" y="4"/>
                  </a:lnTo>
                  <a:lnTo>
                    <a:pt x="300" y="0"/>
                  </a:lnTo>
                  <a:lnTo>
                    <a:pt x="326" y="4"/>
                  </a:lnTo>
                  <a:lnTo>
                    <a:pt x="328" y="14"/>
                  </a:lnTo>
                  <a:lnTo>
                    <a:pt x="330" y="16"/>
                  </a:lnTo>
                  <a:lnTo>
                    <a:pt x="328" y="26"/>
                  </a:lnTo>
                  <a:lnTo>
                    <a:pt x="330" y="30"/>
                  </a:lnTo>
                  <a:lnTo>
                    <a:pt x="342" y="28"/>
                  </a:lnTo>
                  <a:lnTo>
                    <a:pt x="342" y="24"/>
                  </a:lnTo>
                  <a:lnTo>
                    <a:pt x="346" y="28"/>
                  </a:lnTo>
                  <a:lnTo>
                    <a:pt x="346" y="32"/>
                  </a:lnTo>
                  <a:lnTo>
                    <a:pt x="350" y="34"/>
                  </a:lnTo>
                  <a:lnTo>
                    <a:pt x="348" y="30"/>
                  </a:lnTo>
                  <a:lnTo>
                    <a:pt x="350" y="30"/>
                  </a:lnTo>
                  <a:lnTo>
                    <a:pt x="358" y="34"/>
                  </a:lnTo>
                  <a:lnTo>
                    <a:pt x="362" y="30"/>
                  </a:lnTo>
                  <a:lnTo>
                    <a:pt x="364" y="34"/>
                  </a:lnTo>
                  <a:lnTo>
                    <a:pt x="358" y="40"/>
                  </a:lnTo>
                  <a:lnTo>
                    <a:pt x="360" y="44"/>
                  </a:lnTo>
                  <a:lnTo>
                    <a:pt x="374" y="42"/>
                  </a:lnTo>
                  <a:lnTo>
                    <a:pt x="388" y="28"/>
                  </a:lnTo>
                  <a:lnTo>
                    <a:pt x="404" y="22"/>
                  </a:lnTo>
                  <a:lnTo>
                    <a:pt x="406" y="26"/>
                  </a:lnTo>
                  <a:lnTo>
                    <a:pt x="400" y="28"/>
                  </a:lnTo>
                  <a:lnTo>
                    <a:pt x="402" y="32"/>
                  </a:lnTo>
                  <a:lnTo>
                    <a:pt x="420" y="48"/>
                  </a:lnTo>
                  <a:lnTo>
                    <a:pt x="450" y="102"/>
                  </a:lnTo>
                  <a:lnTo>
                    <a:pt x="458" y="92"/>
                  </a:lnTo>
                  <a:lnTo>
                    <a:pt x="464" y="96"/>
                  </a:lnTo>
                  <a:lnTo>
                    <a:pt x="466" y="104"/>
                  </a:lnTo>
                  <a:lnTo>
                    <a:pt x="482" y="104"/>
                  </a:lnTo>
                  <a:lnTo>
                    <a:pt x="494" y="98"/>
                  </a:lnTo>
                  <a:lnTo>
                    <a:pt x="518" y="126"/>
                  </a:lnTo>
                  <a:lnTo>
                    <a:pt x="532" y="130"/>
                  </a:lnTo>
                  <a:lnTo>
                    <a:pt x="536" y="126"/>
                  </a:lnTo>
                  <a:lnTo>
                    <a:pt x="544" y="136"/>
                  </a:lnTo>
                  <a:lnTo>
                    <a:pt x="542" y="144"/>
                  </a:lnTo>
                  <a:lnTo>
                    <a:pt x="536" y="152"/>
                  </a:lnTo>
                  <a:lnTo>
                    <a:pt x="526" y="154"/>
                  </a:lnTo>
                  <a:lnTo>
                    <a:pt x="522" y="164"/>
                  </a:lnTo>
                  <a:lnTo>
                    <a:pt x="522" y="178"/>
                  </a:lnTo>
                  <a:lnTo>
                    <a:pt x="514" y="184"/>
                  </a:lnTo>
                  <a:lnTo>
                    <a:pt x="508" y="180"/>
                  </a:lnTo>
                  <a:lnTo>
                    <a:pt x="500" y="180"/>
                  </a:lnTo>
                  <a:lnTo>
                    <a:pt x="494" y="178"/>
                  </a:lnTo>
                  <a:lnTo>
                    <a:pt x="488" y="178"/>
                  </a:lnTo>
                  <a:lnTo>
                    <a:pt x="484" y="188"/>
                  </a:lnTo>
                  <a:lnTo>
                    <a:pt x="478" y="202"/>
                  </a:lnTo>
                  <a:lnTo>
                    <a:pt x="478" y="206"/>
                  </a:lnTo>
                  <a:lnTo>
                    <a:pt x="480" y="214"/>
                  </a:lnTo>
                  <a:lnTo>
                    <a:pt x="464" y="216"/>
                  </a:lnTo>
                  <a:lnTo>
                    <a:pt x="458" y="218"/>
                  </a:lnTo>
                  <a:lnTo>
                    <a:pt x="448" y="222"/>
                  </a:lnTo>
                  <a:lnTo>
                    <a:pt x="452" y="228"/>
                  </a:lnTo>
                  <a:lnTo>
                    <a:pt x="452" y="236"/>
                  </a:lnTo>
                  <a:lnTo>
                    <a:pt x="458" y="250"/>
                  </a:lnTo>
                  <a:lnTo>
                    <a:pt x="458" y="254"/>
                  </a:lnTo>
                  <a:lnTo>
                    <a:pt x="454" y="256"/>
                  </a:lnTo>
                  <a:lnTo>
                    <a:pt x="452" y="268"/>
                  </a:lnTo>
                  <a:lnTo>
                    <a:pt x="440" y="264"/>
                  </a:lnTo>
                  <a:lnTo>
                    <a:pt x="438" y="260"/>
                  </a:lnTo>
                  <a:lnTo>
                    <a:pt x="408" y="256"/>
                  </a:lnTo>
                  <a:lnTo>
                    <a:pt x="386" y="256"/>
                  </a:lnTo>
                  <a:lnTo>
                    <a:pt x="376" y="256"/>
                  </a:lnTo>
                  <a:lnTo>
                    <a:pt x="370" y="250"/>
                  </a:lnTo>
                  <a:lnTo>
                    <a:pt x="360" y="256"/>
                  </a:lnTo>
                  <a:lnTo>
                    <a:pt x="358" y="264"/>
                  </a:lnTo>
                  <a:lnTo>
                    <a:pt x="344" y="260"/>
                  </a:lnTo>
                  <a:lnTo>
                    <a:pt x="334" y="258"/>
                  </a:lnTo>
                  <a:lnTo>
                    <a:pt x="328" y="260"/>
                  </a:lnTo>
                  <a:lnTo>
                    <a:pt x="326" y="266"/>
                  </a:lnTo>
                  <a:lnTo>
                    <a:pt x="322" y="272"/>
                  </a:lnTo>
                  <a:lnTo>
                    <a:pt x="318" y="272"/>
                  </a:lnTo>
                  <a:lnTo>
                    <a:pt x="316" y="276"/>
                  </a:lnTo>
                  <a:lnTo>
                    <a:pt x="306" y="280"/>
                  </a:lnTo>
                  <a:lnTo>
                    <a:pt x="296" y="290"/>
                  </a:lnTo>
                  <a:lnTo>
                    <a:pt x="286" y="286"/>
                  </a:lnTo>
                  <a:lnTo>
                    <a:pt x="272" y="288"/>
                  </a:lnTo>
                  <a:lnTo>
                    <a:pt x="270" y="276"/>
                  </a:lnTo>
                  <a:lnTo>
                    <a:pt x="262" y="274"/>
                  </a:lnTo>
                  <a:lnTo>
                    <a:pt x="262" y="268"/>
                  </a:lnTo>
                  <a:lnTo>
                    <a:pt x="264" y="266"/>
                  </a:lnTo>
                  <a:lnTo>
                    <a:pt x="262" y="256"/>
                  </a:lnTo>
                  <a:lnTo>
                    <a:pt x="260" y="256"/>
                  </a:lnTo>
                  <a:lnTo>
                    <a:pt x="256" y="248"/>
                  </a:lnTo>
                  <a:lnTo>
                    <a:pt x="246" y="242"/>
                  </a:lnTo>
                  <a:lnTo>
                    <a:pt x="236" y="242"/>
                  </a:lnTo>
                  <a:lnTo>
                    <a:pt x="226" y="244"/>
                  </a:lnTo>
                  <a:lnTo>
                    <a:pt x="216" y="244"/>
                  </a:lnTo>
                  <a:lnTo>
                    <a:pt x="206" y="246"/>
                  </a:lnTo>
                  <a:lnTo>
                    <a:pt x="200" y="238"/>
                  </a:lnTo>
                  <a:lnTo>
                    <a:pt x="194" y="232"/>
                  </a:lnTo>
                  <a:lnTo>
                    <a:pt x="188" y="226"/>
                  </a:lnTo>
                  <a:lnTo>
                    <a:pt x="180" y="218"/>
                  </a:lnTo>
                  <a:lnTo>
                    <a:pt x="168" y="210"/>
                  </a:lnTo>
                  <a:lnTo>
                    <a:pt x="160" y="206"/>
                  </a:lnTo>
                  <a:lnTo>
                    <a:pt x="152" y="210"/>
                  </a:lnTo>
                  <a:lnTo>
                    <a:pt x="144" y="212"/>
                  </a:lnTo>
                  <a:lnTo>
                    <a:pt x="134" y="216"/>
                  </a:lnTo>
                  <a:lnTo>
                    <a:pt x="126" y="218"/>
                  </a:lnTo>
                  <a:lnTo>
                    <a:pt x="126" y="236"/>
                  </a:lnTo>
                  <a:lnTo>
                    <a:pt x="126" y="252"/>
                  </a:lnTo>
                  <a:lnTo>
                    <a:pt x="126" y="268"/>
                  </a:lnTo>
                  <a:lnTo>
                    <a:pt x="126" y="284"/>
                  </a:lnTo>
                  <a:lnTo>
                    <a:pt x="124" y="286"/>
                  </a:lnTo>
                  <a:lnTo>
                    <a:pt x="116" y="284"/>
                  </a:lnTo>
                  <a:lnTo>
                    <a:pt x="108" y="270"/>
                  </a:lnTo>
                  <a:lnTo>
                    <a:pt x="102" y="266"/>
                  </a:lnTo>
                  <a:lnTo>
                    <a:pt x="86" y="270"/>
                  </a:lnTo>
                  <a:lnTo>
                    <a:pt x="80" y="276"/>
                  </a:lnTo>
                  <a:lnTo>
                    <a:pt x="80" y="276"/>
                  </a:lnTo>
                  <a:lnTo>
                    <a:pt x="80" y="268"/>
                  </a:lnTo>
                  <a:lnTo>
                    <a:pt x="82" y="264"/>
                  </a:lnTo>
                  <a:lnTo>
                    <a:pt x="82" y="260"/>
                  </a:lnTo>
                  <a:lnTo>
                    <a:pt x="72" y="256"/>
                  </a:lnTo>
                  <a:lnTo>
                    <a:pt x="68" y="254"/>
                  </a:lnTo>
                  <a:lnTo>
                    <a:pt x="64" y="252"/>
                  </a:lnTo>
                  <a:lnTo>
                    <a:pt x="64" y="244"/>
                  </a:lnTo>
                  <a:lnTo>
                    <a:pt x="60" y="238"/>
                  </a:lnTo>
                  <a:lnTo>
                    <a:pt x="56" y="234"/>
                  </a:lnTo>
                  <a:lnTo>
                    <a:pt x="52" y="232"/>
                  </a:lnTo>
                  <a:lnTo>
                    <a:pt x="48" y="228"/>
                  </a:lnTo>
                  <a:lnTo>
                    <a:pt x="54" y="226"/>
                  </a:lnTo>
                  <a:lnTo>
                    <a:pt x="66" y="228"/>
                  </a:lnTo>
                  <a:lnTo>
                    <a:pt x="64" y="218"/>
                  </a:lnTo>
                  <a:lnTo>
                    <a:pt x="66" y="216"/>
                  </a:lnTo>
                  <a:lnTo>
                    <a:pt x="72" y="216"/>
                  </a:lnTo>
                  <a:lnTo>
                    <a:pt x="76" y="212"/>
                  </a:lnTo>
                  <a:lnTo>
                    <a:pt x="80" y="210"/>
                  </a:lnTo>
                  <a:lnTo>
                    <a:pt x="88" y="214"/>
                  </a:lnTo>
                  <a:lnTo>
                    <a:pt x="94" y="212"/>
                  </a:lnTo>
                  <a:lnTo>
                    <a:pt x="104" y="216"/>
                  </a:lnTo>
                  <a:lnTo>
                    <a:pt x="110" y="216"/>
                  </a:lnTo>
                  <a:lnTo>
                    <a:pt x="110" y="214"/>
                  </a:lnTo>
                  <a:lnTo>
                    <a:pt x="108" y="212"/>
                  </a:lnTo>
                  <a:lnTo>
                    <a:pt x="110" y="212"/>
                  </a:lnTo>
                  <a:lnTo>
                    <a:pt x="110" y="208"/>
                  </a:lnTo>
                  <a:lnTo>
                    <a:pt x="102" y="202"/>
                  </a:lnTo>
                  <a:lnTo>
                    <a:pt x="100" y="200"/>
                  </a:lnTo>
                  <a:lnTo>
                    <a:pt x="98" y="196"/>
                  </a:lnTo>
                  <a:lnTo>
                    <a:pt x="96" y="192"/>
                  </a:lnTo>
                  <a:lnTo>
                    <a:pt x="90" y="186"/>
                  </a:lnTo>
                  <a:lnTo>
                    <a:pt x="90" y="182"/>
                  </a:lnTo>
                  <a:lnTo>
                    <a:pt x="82" y="178"/>
                  </a:lnTo>
                  <a:lnTo>
                    <a:pt x="72" y="180"/>
                  </a:lnTo>
                  <a:lnTo>
                    <a:pt x="70" y="178"/>
                  </a:lnTo>
                  <a:lnTo>
                    <a:pt x="60" y="176"/>
                  </a:lnTo>
                  <a:lnTo>
                    <a:pt x="50" y="184"/>
                  </a:lnTo>
                  <a:lnTo>
                    <a:pt x="28" y="188"/>
                  </a:lnTo>
                  <a:lnTo>
                    <a:pt x="34" y="192"/>
                  </a:lnTo>
                  <a:lnTo>
                    <a:pt x="30" y="194"/>
                  </a:lnTo>
                  <a:lnTo>
                    <a:pt x="20" y="188"/>
                  </a:lnTo>
                  <a:lnTo>
                    <a:pt x="22" y="184"/>
                  </a:lnTo>
                  <a:lnTo>
                    <a:pt x="28" y="184"/>
                  </a:lnTo>
                  <a:lnTo>
                    <a:pt x="26" y="170"/>
                  </a:lnTo>
                  <a:lnTo>
                    <a:pt x="20" y="164"/>
                  </a:lnTo>
                  <a:lnTo>
                    <a:pt x="10" y="166"/>
                  </a:lnTo>
                  <a:lnTo>
                    <a:pt x="6" y="154"/>
                  </a:lnTo>
                  <a:lnTo>
                    <a:pt x="0" y="152"/>
                  </a:lnTo>
                  <a:lnTo>
                    <a:pt x="2" y="140"/>
                  </a:lnTo>
                  <a:lnTo>
                    <a:pt x="6" y="136"/>
                  </a:lnTo>
                  <a:lnTo>
                    <a:pt x="4" y="132"/>
                  </a:lnTo>
                  <a:lnTo>
                    <a:pt x="6" y="122"/>
                  </a:lnTo>
                  <a:lnTo>
                    <a:pt x="10" y="118"/>
                  </a:lnTo>
                  <a:lnTo>
                    <a:pt x="12" y="108"/>
                  </a:lnTo>
                  <a:lnTo>
                    <a:pt x="24" y="124"/>
                  </a:lnTo>
                  <a:lnTo>
                    <a:pt x="30" y="118"/>
                  </a:lnTo>
                  <a:lnTo>
                    <a:pt x="26" y="106"/>
                  </a:lnTo>
                  <a:lnTo>
                    <a:pt x="38" y="100"/>
                  </a:lnTo>
                  <a:lnTo>
                    <a:pt x="38" y="96"/>
                  </a:lnTo>
                  <a:lnTo>
                    <a:pt x="48" y="92"/>
                  </a:lnTo>
                  <a:lnTo>
                    <a:pt x="54" y="84"/>
                  </a:lnTo>
                  <a:lnTo>
                    <a:pt x="62" y="82"/>
                  </a:lnTo>
                  <a:lnTo>
                    <a:pt x="68" y="88"/>
                  </a:lnTo>
                  <a:lnTo>
                    <a:pt x="72" y="82"/>
                  </a:lnTo>
                  <a:lnTo>
                    <a:pt x="78" y="82"/>
                  </a:lnTo>
                  <a:lnTo>
                    <a:pt x="80" y="86"/>
                  </a:lnTo>
                  <a:lnTo>
                    <a:pt x="94" y="86"/>
                  </a:lnTo>
                  <a:lnTo>
                    <a:pt x="102" y="96"/>
                  </a:lnTo>
                  <a:lnTo>
                    <a:pt x="106" y="106"/>
                  </a:lnTo>
                  <a:lnTo>
                    <a:pt x="108" y="106"/>
                  </a:lnTo>
                  <a:lnTo>
                    <a:pt x="108" y="98"/>
                  </a:lnTo>
                  <a:lnTo>
                    <a:pt x="110" y="98"/>
                  </a:lnTo>
                  <a:lnTo>
                    <a:pt x="122" y="106"/>
                  </a:lnTo>
                  <a:lnTo>
                    <a:pt x="136" y="96"/>
                  </a:lnTo>
                  <a:lnTo>
                    <a:pt x="146" y="100"/>
                  </a:lnTo>
                  <a:lnTo>
                    <a:pt x="150" y="98"/>
                  </a:lnTo>
                  <a:lnTo>
                    <a:pt x="156" y="96"/>
                  </a:lnTo>
                  <a:lnTo>
                    <a:pt x="164" y="106"/>
                  </a:lnTo>
                  <a:lnTo>
                    <a:pt x="172" y="108"/>
                  </a:lnTo>
                  <a:lnTo>
                    <a:pt x="180" y="102"/>
                  </a:lnTo>
                  <a:lnTo>
                    <a:pt x="194" y="104"/>
                  </a:lnTo>
                  <a:lnTo>
                    <a:pt x="198" y="102"/>
                  </a:lnTo>
                  <a:lnTo>
                    <a:pt x="202" y="92"/>
                  </a:lnTo>
                  <a:lnTo>
                    <a:pt x="202" y="90"/>
                  </a:lnTo>
                  <a:lnTo>
                    <a:pt x="194" y="88"/>
                  </a:lnTo>
                  <a:lnTo>
                    <a:pt x="184" y="84"/>
                  </a:lnTo>
                  <a:lnTo>
                    <a:pt x="180" y="76"/>
                  </a:lnTo>
                  <a:lnTo>
                    <a:pt x="192" y="70"/>
                  </a:lnTo>
                  <a:lnTo>
                    <a:pt x="194" y="66"/>
                  </a:lnTo>
                  <a:lnTo>
                    <a:pt x="190" y="60"/>
                  </a:lnTo>
                  <a:lnTo>
                    <a:pt x="194" y="54"/>
                  </a:lnTo>
                  <a:lnTo>
                    <a:pt x="210" y="52"/>
                  </a:lnTo>
                  <a:lnTo>
                    <a:pt x="196" y="48"/>
                  </a:lnTo>
                  <a:lnTo>
                    <a:pt x="196" y="44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96" y="36"/>
                  </a:lnTo>
                  <a:lnTo>
                    <a:pt x="192" y="32"/>
                  </a:lnTo>
                  <a:lnTo>
                    <a:pt x="214" y="34"/>
                  </a:lnTo>
                  <a:lnTo>
                    <a:pt x="228" y="26"/>
                  </a:lnTo>
                  <a:lnTo>
                    <a:pt x="234" y="28"/>
                  </a:lnTo>
                  <a:lnTo>
                    <a:pt x="244" y="22"/>
                  </a:lnTo>
                  <a:lnTo>
                    <a:pt x="252" y="18"/>
                  </a:lnTo>
                  <a:lnTo>
                    <a:pt x="290" y="10"/>
                  </a:lnTo>
                  <a:lnTo>
                    <a:pt x="290" y="1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7" name="Freeform 258">
              <a:extLst>
                <a:ext uri="{FF2B5EF4-FFF2-40B4-BE49-F238E27FC236}">
                  <a16:creationId xmlns:a16="http://schemas.microsoft.com/office/drawing/2014/main" id="{AF795E56-E01E-4587-9914-C1DAD63D1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6613" y="3125788"/>
              <a:ext cx="1298575" cy="904875"/>
            </a:xfrm>
            <a:custGeom>
              <a:avLst/>
              <a:gdLst/>
              <a:ahLst/>
              <a:cxnLst>
                <a:cxn ang="0">
                  <a:pos x="720" y="82"/>
                </a:cxn>
                <a:cxn ang="0">
                  <a:pos x="640" y="6"/>
                </a:cxn>
                <a:cxn ang="0">
                  <a:pos x="610" y="72"/>
                </a:cxn>
                <a:cxn ang="0">
                  <a:pos x="562" y="122"/>
                </a:cxn>
                <a:cxn ang="0">
                  <a:pos x="608" y="136"/>
                </a:cxn>
                <a:cxn ang="0">
                  <a:pos x="550" y="164"/>
                </a:cxn>
                <a:cxn ang="0">
                  <a:pos x="510" y="194"/>
                </a:cxn>
                <a:cxn ang="0">
                  <a:pos x="436" y="228"/>
                </a:cxn>
                <a:cxn ang="0">
                  <a:pos x="312" y="216"/>
                </a:cxn>
                <a:cxn ang="0">
                  <a:pos x="230" y="160"/>
                </a:cxn>
                <a:cxn ang="0">
                  <a:pos x="206" y="118"/>
                </a:cxn>
                <a:cxn ang="0">
                  <a:pos x="172" y="106"/>
                </a:cxn>
                <a:cxn ang="0">
                  <a:pos x="130" y="132"/>
                </a:cxn>
                <a:cxn ang="0">
                  <a:pos x="94" y="172"/>
                </a:cxn>
                <a:cxn ang="0">
                  <a:pos x="88" y="222"/>
                </a:cxn>
                <a:cxn ang="0">
                  <a:pos x="26" y="258"/>
                </a:cxn>
                <a:cxn ang="0">
                  <a:pos x="2" y="270"/>
                </a:cxn>
                <a:cxn ang="0">
                  <a:pos x="16" y="302"/>
                </a:cxn>
                <a:cxn ang="0">
                  <a:pos x="26" y="318"/>
                </a:cxn>
                <a:cxn ang="0">
                  <a:pos x="38" y="336"/>
                </a:cxn>
                <a:cxn ang="0">
                  <a:pos x="80" y="336"/>
                </a:cxn>
                <a:cxn ang="0">
                  <a:pos x="82" y="356"/>
                </a:cxn>
                <a:cxn ang="0">
                  <a:pos x="70" y="374"/>
                </a:cxn>
                <a:cxn ang="0">
                  <a:pos x="72" y="390"/>
                </a:cxn>
                <a:cxn ang="0">
                  <a:pos x="70" y="410"/>
                </a:cxn>
                <a:cxn ang="0">
                  <a:pos x="102" y="426"/>
                </a:cxn>
                <a:cxn ang="0">
                  <a:pos x="140" y="438"/>
                </a:cxn>
                <a:cxn ang="0">
                  <a:pos x="156" y="456"/>
                </a:cxn>
                <a:cxn ang="0">
                  <a:pos x="188" y="462"/>
                </a:cxn>
                <a:cxn ang="0">
                  <a:pos x="212" y="458"/>
                </a:cxn>
                <a:cxn ang="0">
                  <a:pos x="242" y="462"/>
                </a:cxn>
                <a:cxn ang="0">
                  <a:pos x="304" y="444"/>
                </a:cxn>
                <a:cxn ang="0">
                  <a:pos x="326" y="458"/>
                </a:cxn>
                <a:cxn ang="0">
                  <a:pos x="322" y="510"/>
                </a:cxn>
                <a:cxn ang="0">
                  <a:pos x="346" y="532"/>
                </a:cxn>
                <a:cxn ang="0">
                  <a:pos x="368" y="548"/>
                </a:cxn>
                <a:cxn ang="0">
                  <a:pos x="376" y="538"/>
                </a:cxn>
                <a:cxn ang="0">
                  <a:pos x="404" y="538"/>
                </a:cxn>
                <a:cxn ang="0">
                  <a:pos x="440" y="540"/>
                </a:cxn>
                <a:cxn ang="0">
                  <a:pos x="466" y="550"/>
                </a:cxn>
                <a:cxn ang="0">
                  <a:pos x="486" y="570"/>
                </a:cxn>
                <a:cxn ang="0">
                  <a:pos x="508" y="552"/>
                </a:cxn>
                <a:cxn ang="0">
                  <a:pos x="534" y="534"/>
                </a:cxn>
                <a:cxn ang="0">
                  <a:pos x="546" y="538"/>
                </a:cxn>
                <a:cxn ang="0">
                  <a:pos x="564" y="534"/>
                </a:cxn>
                <a:cxn ang="0">
                  <a:pos x="592" y="514"/>
                </a:cxn>
                <a:cxn ang="0">
                  <a:pos x="610" y="496"/>
                </a:cxn>
                <a:cxn ang="0">
                  <a:pos x="622" y="474"/>
                </a:cxn>
                <a:cxn ang="0">
                  <a:pos x="640" y="440"/>
                </a:cxn>
                <a:cxn ang="0">
                  <a:pos x="636" y="424"/>
                </a:cxn>
                <a:cxn ang="0">
                  <a:pos x="640" y="406"/>
                </a:cxn>
                <a:cxn ang="0">
                  <a:pos x="646" y="402"/>
                </a:cxn>
                <a:cxn ang="0">
                  <a:pos x="610" y="352"/>
                </a:cxn>
                <a:cxn ang="0">
                  <a:pos x="626" y="332"/>
                </a:cxn>
                <a:cxn ang="0">
                  <a:pos x="650" y="320"/>
                </a:cxn>
                <a:cxn ang="0">
                  <a:pos x="618" y="314"/>
                </a:cxn>
                <a:cxn ang="0">
                  <a:pos x="590" y="282"/>
                </a:cxn>
                <a:cxn ang="0">
                  <a:pos x="644" y="248"/>
                </a:cxn>
                <a:cxn ang="0">
                  <a:pos x="642" y="282"/>
                </a:cxn>
                <a:cxn ang="0">
                  <a:pos x="666" y="270"/>
                </a:cxn>
                <a:cxn ang="0">
                  <a:pos x="728" y="232"/>
                </a:cxn>
                <a:cxn ang="0">
                  <a:pos x="762" y="218"/>
                </a:cxn>
                <a:cxn ang="0">
                  <a:pos x="792" y="174"/>
                </a:cxn>
              </a:cxnLst>
              <a:rect l="0" t="0" r="r" b="b"/>
              <a:pathLst>
                <a:path w="818" h="570">
                  <a:moveTo>
                    <a:pt x="786" y="120"/>
                  </a:moveTo>
                  <a:lnTo>
                    <a:pt x="782" y="122"/>
                  </a:lnTo>
                  <a:lnTo>
                    <a:pt x="768" y="122"/>
                  </a:lnTo>
                  <a:lnTo>
                    <a:pt x="760" y="96"/>
                  </a:lnTo>
                  <a:lnTo>
                    <a:pt x="746" y="88"/>
                  </a:lnTo>
                  <a:lnTo>
                    <a:pt x="742" y="86"/>
                  </a:lnTo>
                  <a:lnTo>
                    <a:pt x="720" y="82"/>
                  </a:lnTo>
                  <a:lnTo>
                    <a:pt x="720" y="76"/>
                  </a:lnTo>
                  <a:lnTo>
                    <a:pt x="716" y="56"/>
                  </a:lnTo>
                  <a:lnTo>
                    <a:pt x="704" y="26"/>
                  </a:lnTo>
                  <a:lnTo>
                    <a:pt x="694" y="12"/>
                  </a:lnTo>
                  <a:lnTo>
                    <a:pt x="678" y="8"/>
                  </a:lnTo>
                  <a:lnTo>
                    <a:pt x="668" y="0"/>
                  </a:lnTo>
                  <a:lnTo>
                    <a:pt x="640" y="6"/>
                  </a:lnTo>
                  <a:lnTo>
                    <a:pt x="632" y="6"/>
                  </a:lnTo>
                  <a:lnTo>
                    <a:pt x="620" y="18"/>
                  </a:lnTo>
                  <a:lnTo>
                    <a:pt x="620" y="22"/>
                  </a:lnTo>
                  <a:lnTo>
                    <a:pt x="628" y="22"/>
                  </a:lnTo>
                  <a:lnTo>
                    <a:pt x="630" y="32"/>
                  </a:lnTo>
                  <a:lnTo>
                    <a:pt x="618" y="42"/>
                  </a:lnTo>
                  <a:lnTo>
                    <a:pt x="610" y="72"/>
                  </a:lnTo>
                  <a:lnTo>
                    <a:pt x="590" y="84"/>
                  </a:lnTo>
                  <a:lnTo>
                    <a:pt x="570" y="74"/>
                  </a:lnTo>
                  <a:lnTo>
                    <a:pt x="560" y="90"/>
                  </a:lnTo>
                  <a:lnTo>
                    <a:pt x="562" y="100"/>
                  </a:lnTo>
                  <a:lnTo>
                    <a:pt x="558" y="108"/>
                  </a:lnTo>
                  <a:lnTo>
                    <a:pt x="560" y="114"/>
                  </a:lnTo>
                  <a:lnTo>
                    <a:pt x="562" y="122"/>
                  </a:lnTo>
                  <a:lnTo>
                    <a:pt x="578" y="124"/>
                  </a:lnTo>
                  <a:lnTo>
                    <a:pt x="584" y="122"/>
                  </a:lnTo>
                  <a:lnTo>
                    <a:pt x="596" y="114"/>
                  </a:lnTo>
                  <a:lnTo>
                    <a:pt x="600" y="120"/>
                  </a:lnTo>
                  <a:lnTo>
                    <a:pt x="608" y="126"/>
                  </a:lnTo>
                  <a:lnTo>
                    <a:pt x="608" y="130"/>
                  </a:lnTo>
                  <a:lnTo>
                    <a:pt x="608" y="136"/>
                  </a:lnTo>
                  <a:lnTo>
                    <a:pt x="612" y="138"/>
                  </a:lnTo>
                  <a:lnTo>
                    <a:pt x="612" y="140"/>
                  </a:lnTo>
                  <a:lnTo>
                    <a:pt x="596" y="142"/>
                  </a:lnTo>
                  <a:lnTo>
                    <a:pt x="578" y="142"/>
                  </a:lnTo>
                  <a:lnTo>
                    <a:pt x="562" y="160"/>
                  </a:lnTo>
                  <a:lnTo>
                    <a:pt x="554" y="164"/>
                  </a:lnTo>
                  <a:lnTo>
                    <a:pt x="550" y="164"/>
                  </a:lnTo>
                  <a:lnTo>
                    <a:pt x="540" y="174"/>
                  </a:lnTo>
                  <a:lnTo>
                    <a:pt x="534" y="178"/>
                  </a:lnTo>
                  <a:lnTo>
                    <a:pt x="524" y="176"/>
                  </a:lnTo>
                  <a:lnTo>
                    <a:pt x="516" y="172"/>
                  </a:lnTo>
                  <a:lnTo>
                    <a:pt x="512" y="174"/>
                  </a:lnTo>
                  <a:lnTo>
                    <a:pt x="506" y="186"/>
                  </a:lnTo>
                  <a:lnTo>
                    <a:pt x="510" y="194"/>
                  </a:lnTo>
                  <a:lnTo>
                    <a:pt x="512" y="196"/>
                  </a:lnTo>
                  <a:lnTo>
                    <a:pt x="486" y="218"/>
                  </a:lnTo>
                  <a:lnTo>
                    <a:pt x="472" y="222"/>
                  </a:lnTo>
                  <a:lnTo>
                    <a:pt x="464" y="220"/>
                  </a:lnTo>
                  <a:lnTo>
                    <a:pt x="454" y="220"/>
                  </a:lnTo>
                  <a:lnTo>
                    <a:pt x="438" y="226"/>
                  </a:lnTo>
                  <a:lnTo>
                    <a:pt x="436" y="228"/>
                  </a:lnTo>
                  <a:lnTo>
                    <a:pt x="416" y="236"/>
                  </a:lnTo>
                  <a:lnTo>
                    <a:pt x="410" y="232"/>
                  </a:lnTo>
                  <a:lnTo>
                    <a:pt x="402" y="232"/>
                  </a:lnTo>
                  <a:lnTo>
                    <a:pt x="384" y="226"/>
                  </a:lnTo>
                  <a:lnTo>
                    <a:pt x="372" y="216"/>
                  </a:lnTo>
                  <a:lnTo>
                    <a:pt x="362" y="214"/>
                  </a:lnTo>
                  <a:lnTo>
                    <a:pt x="312" y="216"/>
                  </a:lnTo>
                  <a:lnTo>
                    <a:pt x="308" y="214"/>
                  </a:lnTo>
                  <a:lnTo>
                    <a:pt x="298" y="204"/>
                  </a:lnTo>
                  <a:lnTo>
                    <a:pt x="288" y="186"/>
                  </a:lnTo>
                  <a:lnTo>
                    <a:pt x="256" y="172"/>
                  </a:lnTo>
                  <a:lnTo>
                    <a:pt x="248" y="174"/>
                  </a:lnTo>
                  <a:lnTo>
                    <a:pt x="226" y="168"/>
                  </a:lnTo>
                  <a:lnTo>
                    <a:pt x="230" y="160"/>
                  </a:lnTo>
                  <a:lnTo>
                    <a:pt x="228" y="144"/>
                  </a:lnTo>
                  <a:lnTo>
                    <a:pt x="222" y="124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08" y="116"/>
                  </a:lnTo>
                  <a:lnTo>
                    <a:pt x="206" y="118"/>
                  </a:lnTo>
                  <a:lnTo>
                    <a:pt x="202" y="116"/>
                  </a:lnTo>
                  <a:lnTo>
                    <a:pt x="200" y="112"/>
                  </a:lnTo>
                  <a:lnTo>
                    <a:pt x="192" y="106"/>
                  </a:lnTo>
                  <a:lnTo>
                    <a:pt x="188" y="96"/>
                  </a:lnTo>
                  <a:lnTo>
                    <a:pt x="184" y="100"/>
                  </a:lnTo>
                  <a:lnTo>
                    <a:pt x="178" y="98"/>
                  </a:lnTo>
                  <a:lnTo>
                    <a:pt x="172" y="106"/>
                  </a:lnTo>
                  <a:lnTo>
                    <a:pt x="162" y="108"/>
                  </a:lnTo>
                  <a:lnTo>
                    <a:pt x="158" y="118"/>
                  </a:lnTo>
                  <a:lnTo>
                    <a:pt x="158" y="132"/>
                  </a:lnTo>
                  <a:lnTo>
                    <a:pt x="150" y="138"/>
                  </a:lnTo>
                  <a:lnTo>
                    <a:pt x="144" y="134"/>
                  </a:lnTo>
                  <a:lnTo>
                    <a:pt x="136" y="134"/>
                  </a:lnTo>
                  <a:lnTo>
                    <a:pt x="130" y="132"/>
                  </a:lnTo>
                  <a:lnTo>
                    <a:pt x="124" y="132"/>
                  </a:lnTo>
                  <a:lnTo>
                    <a:pt x="120" y="142"/>
                  </a:lnTo>
                  <a:lnTo>
                    <a:pt x="114" y="156"/>
                  </a:lnTo>
                  <a:lnTo>
                    <a:pt x="114" y="160"/>
                  </a:lnTo>
                  <a:lnTo>
                    <a:pt x="116" y="168"/>
                  </a:lnTo>
                  <a:lnTo>
                    <a:pt x="100" y="170"/>
                  </a:lnTo>
                  <a:lnTo>
                    <a:pt x="94" y="172"/>
                  </a:lnTo>
                  <a:lnTo>
                    <a:pt x="84" y="176"/>
                  </a:lnTo>
                  <a:lnTo>
                    <a:pt x="88" y="182"/>
                  </a:lnTo>
                  <a:lnTo>
                    <a:pt x="88" y="190"/>
                  </a:lnTo>
                  <a:lnTo>
                    <a:pt x="94" y="204"/>
                  </a:lnTo>
                  <a:lnTo>
                    <a:pt x="94" y="208"/>
                  </a:lnTo>
                  <a:lnTo>
                    <a:pt x="90" y="210"/>
                  </a:lnTo>
                  <a:lnTo>
                    <a:pt x="88" y="222"/>
                  </a:lnTo>
                  <a:lnTo>
                    <a:pt x="86" y="228"/>
                  </a:lnTo>
                  <a:lnTo>
                    <a:pt x="66" y="238"/>
                  </a:lnTo>
                  <a:lnTo>
                    <a:pt x="60" y="244"/>
                  </a:lnTo>
                  <a:lnTo>
                    <a:pt x="42" y="248"/>
                  </a:lnTo>
                  <a:lnTo>
                    <a:pt x="38" y="256"/>
                  </a:lnTo>
                  <a:lnTo>
                    <a:pt x="34" y="258"/>
                  </a:lnTo>
                  <a:lnTo>
                    <a:pt x="26" y="258"/>
                  </a:lnTo>
                  <a:lnTo>
                    <a:pt x="24" y="254"/>
                  </a:lnTo>
                  <a:lnTo>
                    <a:pt x="22" y="254"/>
                  </a:lnTo>
                  <a:lnTo>
                    <a:pt x="16" y="256"/>
                  </a:lnTo>
                  <a:lnTo>
                    <a:pt x="14" y="258"/>
                  </a:lnTo>
                  <a:lnTo>
                    <a:pt x="4" y="264"/>
                  </a:lnTo>
                  <a:lnTo>
                    <a:pt x="2" y="268"/>
                  </a:lnTo>
                  <a:lnTo>
                    <a:pt x="2" y="270"/>
                  </a:lnTo>
                  <a:lnTo>
                    <a:pt x="0" y="284"/>
                  </a:lnTo>
                  <a:lnTo>
                    <a:pt x="0" y="288"/>
                  </a:lnTo>
                  <a:lnTo>
                    <a:pt x="4" y="290"/>
                  </a:lnTo>
                  <a:lnTo>
                    <a:pt x="12" y="288"/>
                  </a:lnTo>
                  <a:lnTo>
                    <a:pt x="14" y="292"/>
                  </a:lnTo>
                  <a:lnTo>
                    <a:pt x="14" y="296"/>
                  </a:lnTo>
                  <a:lnTo>
                    <a:pt x="16" y="302"/>
                  </a:lnTo>
                  <a:lnTo>
                    <a:pt x="16" y="310"/>
                  </a:lnTo>
                  <a:lnTo>
                    <a:pt x="14" y="310"/>
                  </a:lnTo>
                  <a:lnTo>
                    <a:pt x="10" y="312"/>
                  </a:lnTo>
                  <a:lnTo>
                    <a:pt x="12" y="314"/>
                  </a:lnTo>
                  <a:lnTo>
                    <a:pt x="22" y="316"/>
                  </a:lnTo>
                  <a:lnTo>
                    <a:pt x="22" y="320"/>
                  </a:lnTo>
                  <a:lnTo>
                    <a:pt x="26" y="318"/>
                  </a:lnTo>
                  <a:lnTo>
                    <a:pt x="28" y="320"/>
                  </a:lnTo>
                  <a:lnTo>
                    <a:pt x="30" y="324"/>
                  </a:lnTo>
                  <a:lnTo>
                    <a:pt x="30" y="328"/>
                  </a:lnTo>
                  <a:lnTo>
                    <a:pt x="30" y="330"/>
                  </a:lnTo>
                  <a:lnTo>
                    <a:pt x="34" y="334"/>
                  </a:lnTo>
                  <a:lnTo>
                    <a:pt x="38" y="332"/>
                  </a:lnTo>
                  <a:lnTo>
                    <a:pt x="38" y="336"/>
                  </a:lnTo>
                  <a:lnTo>
                    <a:pt x="40" y="336"/>
                  </a:lnTo>
                  <a:lnTo>
                    <a:pt x="52" y="340"/>
                  </a:lnTo>
                  <a:lnTo>
                    <a:pt x="56" y="340"/>
                  </a:lnTo>
                  <a:lnTo>
                    <a:pt x="68" y="334"/>
                  </a:lnTo>
                  <a:lnTo>
                    <a:pt x="74" y="332"/>
                  </a:lnTo>
                  <a:lnTo>
                    <a:pt x="80" y="334"/>
                  </a:lnTo>
                  <a:lnTo>
                    <a:pt x="80" y="336"/>
                  </a:lnTo>
                  <a:lnTo>
                    <a:pt x="82" y="338"/>
                  </a:lnTo>
                  <a:lnTo>
                    <a:pt x="84" y="338"/>
                  </a:lnTo>
                  <a:lnTo>
                    <a:pt x="84" y="342"/>
                  </a:lnTo>
                  <a:lnTo>
                    <a:pt x="88" y="340"/>
                  </a:lnTo>
                  <a:lnTo>
                    <a:pt x="88" y="340"/>
                  </a:lnTo>
                  <a:lnTo>
                    <a:pt x="84" y="352"/>
                  </a:lnTo>
                  <a:lnTo>
                    <a:pt x="82" y="356"/>
                  </a:lnTo>
                  <a:lnTo>
                    <a:pt x="82" y="358"/>
                  </a:lnTo>
                  <a:lnTo>
                    <a:pt x="78" y="358"/>
                  </a:lnTo>
                  <a:lnTo>
                    <a:pt x="78" y="362"/>
                  </a:lnTo>
                  <a:lnTo>
                    <a:pt x="76" y="364"/>
                  </a:lnTo>
                  <a:lnTo>
                    <a:pt x="70" y="364"/>
                  </a:lnTo>
                  <a:lnTo>
                    <a:pt x="72" y="368"/>
                  </a:lnTo>
                  <a:lnTo>
                    <a:pt x="70" y="374"/>
                  </a:lnTo>
                  <a:lnTo>
                    <a:pt x="72" y="378"/>
                  </a:lnTo>
                  <a:lnTo>
                    <a:pt x="76" y="378"/>
                  </a:lnTo>
                  <a:lnTo>
                    <a:pt x="76" y="380"/>
                  </a:lnTo>
                  <a:lnTo>
                    <a:pt x="78" y="386"/>
                  </a:lnTo>
                  <a:lnTo>
                    <a:pt x="76" y="388"/>
                  </a:lnTo>
                  <a:lnTo>
                    <a:pt x="74" y="386"/>
                  </a:lnTo>
                  <a:lnTo>
                    <a:pt x="72" y="390"/>
                  </a:lnTo>
                  <a:lnTo>
                    <a:pt x="70" y="390"/>
                  </a:lnTo>
                  <a:lnTo>
                    <a:pt x="66" y="386"/>
                  </a:lnTo>
                  <a:lnTo>
                    <a:pt x="64" y="388"/>
                  </a:lnTo>
                  <a:lnTo>
                    <a:pt x="64" y="392"/>
                  </a:lnTo>
                  <a:lnTo>
                    <a:pt x="68" y="396"/>
                  </a:lnTo>
                  <a:lnTo>
                    <a:pt x="66" y="406"/>
                  </a:lnTo>
                  <a:lnTo>
                    <a:pt x="70" y="410"/>
                  </a:lnTo>
                  <a:lnTo>
                    <a:pt x="70" y="412"/>
                  </a:lnTo>
                  <a:lnTo>
                    <a:pt x="78" y="412"/>
                  </a:lnTo>
                  <a:lnTo>
                    <a:pt x="78" y="414"/>
                  </a:lnTo>
                  <a:lnTo>
                    <a:pt x="84" y="414"/>
                  </a:lnTo>
                  <a:lnTo>
                    <a:pt x="84" y="416"/>
                  </a:lnTo>
                  <a:lnTo>
                    <a:pt x="98" y="424"/>
                  </a:lnTo>
                  <a:lnTo>
                    <a:pt x="102" y="426"/>
                  </a:lnTo>
                  <a:lnTo>
                    <a:pt x="102" y="422"/>
                  </a:lnTo>
                  <a:lnTo>
                    <a:pt x="116" y="426"/>
                  </a:lnTo>
                  <a:lnTo>
                    <a:pt x="128" y="434"/>
                  </a:lnTo>
                  <a:lnTo>
                    <a:pt x="130" y="440"/>
                  </a:lnTo>
                  <a:lnTo>
                    <a:pt x="132" y="442"/>
                  </a:lnTo>
                  <a:lnTo>
                    <a:pt x="136" y="438"/>
                  </a:lnTo>
                  <a:lnTo>
                    <a:pt x="140" y="438"/>
                  </a:lnTo>
                  <a:lnTo>
                    <a:pt x="140" y="446"/>
                  </a:lnTo>
                  <a:lnTo>
                    <a:pt x="142" y="446"/>
                  </a:lnTo>
                  <a:lnTo>
                    <a:pt x="142" y="448"/>
                  </a:lnTo>
                  <a:lnTo>
                    <a:pt x="148" y="448"/>
                  </a:lnTo>
                  <a:lnTo>
                    <a:pt x="154" y="448"/>
                  </a:lnTo>
                  <a:lnTo>
                    <a:pt x="154" y="452"/>
                  </a:lnTo>
                  <a:lnTo>
                    <a:pt x="156" y="456"/>
                  </a:lnTo>
                  <a:lnTo>
                    <a:pt x="160" y="454"/>
                  </a:lnTo>
                  <a:lnTo>
                    <a:pt x="164" y="460"/>
                  </a:lnTo>
                  <a:lnTo>
                    <a:pt x="166" y="458"/>
                  </a:lnTo>
                  <a:lnTo>
                    <a:pt x="172" y="460"/>
                  </a:lnTo>
                  <a:lnTo>
                    <a:pt x="172" y="458"/>
                  </a:lnTo>
                  <a:lnTo>
                    <a:pt x="182" y="462"/>
                  </a:lnTo>
                  <a:lnTo>
                    <a:pt x="188" y="462"/>
                  </a:lnTo>
                  <a:lnTo>
                    <a:pt x="190" y="460"/>
                  </a:lnTo>
                  <a:lnTo>
                    <a:pt x="192" y="460"/>
                  </a:lnTo>
                  <a:lnTo>
                    <a:pt x="200" y="458"/>
                  </a:lnTo>
                  <a:lnTo>
                    <a:pt x="202" y="460"/>
                  </a:lnTo>
                  <a:lnTo>
                    <a:pt x="202" y="466"/>
                  </a:lnTo>
                  <a:lnTo>
                    <a:pt x="204" y="468"/>
                  </a:lnTo>
                  <a:lnTo>
                    <a:pt x="212" y="458"/>
                  </a:lnTo>
                  <a:lnTo>
                    <a:pt x="218" y="454"/>
                  </a:lnTo>
                  <a:lnTo>
                    <a:pt x="218" y="454"/>
                  </a:lnTo>
                  <a:lnTo>
                    <a:pt x="222" y="454"/>
                  </a:lnTo>
                  <a:lnTo>
                    <a:pt x="224" y="456"/>
                  </a:lnTo>
                  <a:lnTo>
                    <a:pt x="232" y="458"/>
                  </a:lnTo>
                  <a:lnTo>
                    <a:pt x="236" y="458"/>
                  </a:lnTo>
                  <a:lnTo>
                    <a:pt x="242" y="462"/>
                  </a:lnTo>
                  <a:lnTo>
                    <a:pt x="258" y="454"/>
                  </a:lnTo>
                  <a:lnTo>
                    <a:pt x="278" y="438"/>
                  </a:lnTo>
                  <a:lnTo>
                    <a:pt x="288" y="440"/>
                  </a:lnTo>
                  <a:lnTo>
                    <a:pt x="298" y="436"/>
                  </a:lnTo>
                  <a:lnTo>
                    <a:pt x="300" y="438"/>
                  </a:lnTo>
                  <a:lnTo>
                    <a:pt x="300" y="442"/>
                  </a:lnTo>
                  <a:lnTo>
                    <a:pt x="304" y="444"/>
                  </a:lnTo>
                  <a:lnTo>
                    <a:pt x="304" y="450"/>
                  </a:lnTo>
                  <a:lnTo>
                    <a:pt x="314" y="452"/>
                  </a:lnTo>
                  <a:lnTo>
                    <a:pt x="316" y="452"/>
                  </a:lnTo>
                  <a:lnTo>
                    <a:pt x="316" y="456"/>
                  </a:lnTo>
                  <a:lnTo>
                    <a:pt x="320" y="454"/>
                  </a:lnTo>
                  <a:lnTo>
                    <a:pt x="324" y="454"/>
                  </a:lnTo>
                  <a:lnTo>
                    <a:pt x="326" y="458"/>
                  </a:lnTo>
                  <a:lnTo>
                    <a:pt x="328" y="464"/>
                  </a:lnTo>
                  <a:lnTo>
                    <a:pt x="332" y="464"/>
                  </a:lnTo>
                  <a:lnTo>
                    <a:pt x="334" y="478"/>
                  </a:lnTo>
                  <a:lnTo>
                    <a:pt x="334" y="486"/>
                  </a:lnTo>
                  <a:lnTo>
                    <a:pt x="332" y="494"/>
                  </a:lnTo>
                  <a:lnTo>
                    <a:pt x="324" y="502"/>
                  </a:lnTo>
                  <a:lnTo>
                    <a:pt x="322" y="510"/>
                  </a:lnTo>
                  <a:lnTo>
                    <a:pt x="322" y="516"/>
                  </a:lnTo>
                  <a:lnTo>
                    <a:pt x="320" y="520"/>
                  </a:lnTo>
                  <a:lnTo>
                    <a:pt x="322" y="522"/>
                  </a:lnTo>
                  <a:lnTo>
                    <a:pt x="330" y="516"/>
                  </a:lnTo>
                  <a:lnTo>
                    <a:pt x="336" y="516"/>
                  </a:lnTo>
                  <a:lnTo>
                    <a:pt x="338" y="526"/>
                  </a:lnTo>
                  <a:lnTo>
                    <a:pt x="346" y="532"/>
                  </a:lnTo>
                  <a:lnTo>
                    <a:pt x="342" y="542"/>
                  </a:lnTo>
                  <a:lnTo>
                    <a:pt x="350" y="544"/>
                  </a:lnTo>
                  <a:lnTo>
                    <a:pt x="352" y="548"/>
                  </a:lnTo>
                  <a:lnTo>
                    <a:pt x="356" y="552"/>
                  </a:lnTo>
                  <a:lnTo>
                    <a:pt x="360" y="552"/>
                  </a:lnTo>
                  <a:lnTo>
                    <a:pt x="364" y="548"/>
                  </a:lnTo>
                  <a:lnTo>
                    <a:pt x="368" y="548"/>
                  </a:lnTo>
                  <a:lnTo>
                    <a:pt x="368" y="550"/>
                  </a:lnTo>
                  <a:lnTo>
                    <a:pt x="368" y="556"/>
                  </a:lnTo>
                  <a:lnTo>
                    <a:pt x="374" y="556"/>
                  </a:lnTo>
                  <a:lnTo>
                    <a:pt x="376" y="552"/>
                  </a:lnTo>
                  <a:lnTo>
                    <a:pt x="374" y="548"/>
                  </a:lnTo>
                  <a:lnTo>
                    <a:pt x="374" y="540"/>
                  </a:lnTo>
                  <a:lnTo>
                    <a:pt x="376" y="538"/>
                  </a:lnTo>
                  <a:lnTo>
                    <a:pt x="382" y="540"/>
                  </a:lnTo>
                  <a:lnTo>
                    <a:pt x="386" y="536"/>
                  </a:lnTo>
                  <a:lnTo>
                    <a:pt x="392" y="538"/>
                  </a:lnTo>
                  <a:lnTo>
                    <a:pt x="398" y="536"/>
                  </a:lnTo>
                  <a:lnTo>
                    <a:pt x="400" y="536"/>
                  </a:lnTo>
                  <a:lnTo>
                    <a:pt x="402" y="536"/>
                  </a:lnTo>
                  <a:lnTo>
                    <a:pt x="404" y="538"/>
                  </a:lnTo>
                  <a:lnTo>
                    <a:pt x="408" y="534"/>
                  </a:lnTo>
                  <a:lnTo>
                    <a:pt x="412" y="534"/>
                  </a:lnTo>
                  <a:lnTo>
                    <a:pt x="422" y="528"/>
                  </a:lnTo>
                  <a:lnTo>
                    <a:pt x="432" y="534"/>
                  </a:lnTo>
                  <a:lnTo>
                    <a:pt x="440" y="534"/>
                  </a:lnTo>
                  <a:lnTo>
                    <a:pt x="440" y="536"/>
                  </a:lnTo>
                  <a:lnTo>
                    <a:pt x="440" y="540"/>
                  </a:lnTo>
                  <a:lnTo>
                    <a:pt x="442" y="548"/>
                  </a:lnTo>
                  <a:lnTo>
                    <a:pt x="450" y="552"/>
                  </a:lnTo>
                  <a:lnTo>
                    <a:pt x="458" y="554"/>
                  </a:lnTo>
                  <a:lnTo>
                    <a:pt x="462" y="552"/>
                  </a:lnTo>
                  <a:lnTo>
                    <a:pt x="462" y="554"/>
                  </a:lnTo>
                  <a:lnTo>
                    <a:pt x="462" y="552"/>
                  </a:lnTo>
                  <a:lnTo>
                    <a:pt x="466" y="550"/>
                  </a:lnTo>
                  <a:lnTo>
                    <a:pt x="472" y="552"/>
                  </a:lnTo>
                  <a:lnTo>
                    <a:pt x="474" y="554"/>
                  </a:lnTo>
                  <a:lnTo>
                    <a:pt x="482" y="552"/>
                  </a:lnTo>
                  <a:lnTo>
                    <a:pt x="482" y="554"/>
                  </a:lnTo>
                  <a:lnTo>
                    <a:pt x="480" y="562"/>
                  </a:lnTo>
                  <a:lnTo>
                    <a:pt x="484" y="568"/>
                  </a:lnTo>
                  <a:lnTo>
                    <a:pt x="486" y="570"/>
                  </a:lnTo>
                  <a:lnTo>
                    <a:pt x="490" y="568"/>
                  </a:lnTo>
                  <a:lnTo>
                    <a:pt x="490" y="566"/>
                  </a:lnTo>
                  <a:lnTo>
                    <a:pt x="488" y="562"/>
                  </a:lnTo>
                  <a:lnTo>
                    <a:pt x="490" y="554"/>
                  </a:lnTo>
                  <a:lnTo>
                    <a:pt x="494" y="556"/>
                  </a:lnTo>
                  <a:lnTo>
                    <a:pt x="500" y="552"/>
                  </a:lnTo>
                  <a:lnTo>
                    <a:pt x="508" y="552"/>
                  </a:lnTo>
                  <a:lnTo>
                    <a:pt x="510" y="550"/>
                  </a:lnTo>
                  <a:lnTo>
                    <a:pt x="516" y="550"/>
                  </a:lnTo>
                  <a:lnTo>
                    <a:pt x="524" y="546"/>
                  </a:lnTo>
                  <a:lnTo>
                    <a:pt x="526" y="536"/>
                  </a:lnTo>
                  <a:lnTo>
                    <a:pt x="532" y="542"/>
                  </a:lnTo>
                  <a:lnTo>
                    <a:pt x="532" y="542"/>
                  </a:lnTo>
                  <a:lnTo>
                    <a:pt x="534" y="534"/>
                  </a:lnTo>
                  <a:lnTo>
                    <a:pt x="538" y="538"/>
                  </a:lnTo>
                  <a:lnTo>
                    <a:pt x="538" y="540"/>
                  </a:lnTo>
                  <a:lnTo>
                    <a:pt x="544" y="540"/>
                  </a:lnTo>
                  <a:lnTo>
                    <a:pt x="542" y="538"/>
                  </a:lnTo>
                  <a:lnTo>
                    <a:pt x="544" y="538"/>
                  </a:lnTo>
                  <a:lnTo>
                    <a:pt x="546" y="540"/>
                  </a:lnTo>
                  <a:lnTo>
                    <a:pt x="546" y="538"/>
                  </a:lnTo>
                  <a:lnTo>
                    <a:pt x="546" y="536"/>
                  </a:lnTo>
                  <a:lnTo>
                    <a:pt x="550" y="534"/>
                  </a:lnTo>
                  <a:lnTo>
                    <a:pt x="550" y="538"/>
                  </a:lnTo>
                  <a:lnTo>
                    <a:pt x="554" y="534"/>
                  </a:lnTo>
                  <a:lnTo>
                    <a:pt x="558" y="536"/>
                  </a:lnTo>
                  <a:lnTo>
                    <a:pt x="562" y="534"/>
                  </a:lnTo>
                  <a:lnTo>
                    <a:pt x="564" y="534"/>
                  </a:lnTo>
                  <a:lnTo>
                    <a:pt x="572" y="532"/>
                  </a:lnTo>
                  <a:lnTo>
                    <a:pt x="578" y="524"/>
                  </a:lnTo>
                  <a:lnTo>
                    <a:pt x="586" y="522"/>
                  </a:lnTo>
                  <a:lnTo>
                    <a:pt x="586" y="518"/>
                  </a:lnTo>
                  <a:lnTo>
                    <a:pt x="588" y="520"/>
                  </a:lnTo>
                  <a:lnTo>
                    <a:pt x="588" y="518"/>
                  </a:lnTo>
                  <a:lnTo>
                    <a:pt x="592" y="514"/>
                  </a:lnTo>
                  <a:lnTo>
                    <a:pt x="594" y="512"/>
                  </a:lnTo>
                  <a:lnTo>
                    <a:pt x="592" y="510"/>
                  </a:lnTo>
                  <a:lnTo>
                    <a:pt x="594" y="508"/>
                  </a:lnTo>
                  <a:lnTo>
                    <a:pt x="600" y="508"/>
                  </a:lnTo>
                  <a:lnTo>
                    <a:pt x="606" y="500"/>
                  </a:lnTo>
                  <a:lnTo>
                    <a:pt x="608" y="498"/>
                  </a:lnTo>
                  <a:lnTo>
                    <a:pt x="610" y="496"/>
                  </a:lnTo>
                  <a:lnTo>
                    <a:pt x="612" y="496"/>
                  </a:lnTo>
                  <a:lnTo>
                    <a:pt x="612" y="492"/>
                  </a:lnTo>
                  <a:lnTo>
                    <a:pt x="616" y="482"/>
                  </a:lnTo>
                  <a:lnTo>
                    <a:pt x="614" y="478"/>
                  </a:lnTo>
                  <a:lnTo>
                    <a:pt x="618" y="476"/>
                  </a:lnTo>
                  <a:lnTo>
                    <a:pt x="618" y="480"/>
                  </a:lnTo>
                  <a:lnTo>
                    <a:pt x="622" y="474"/>
                  </a:lnTo>
                  <a:lnTo>
                    <a:pt x="626" y="466"/>
                  </a:lnTo>
                  <a:lnTo>
                    <a:pt x="630" y="460"/>
                  </a:lnTo>
                  <a:lnTo>
                    <a:pt x="634" y="454"/>
                  </a:lnTo>
                  <a:lnTo>
                    <a:pt x="636" y="454"/>
                  </a:lnTo>
                  <a:lnTo>
                    <a:pt x="638" y="456"/>
                  </a:lnTo>
                  <a:lnTo>
                    <a:pt x="640" y="444"/>
                  </a:lnTo>
                  <a:lnTo>
                    <a:pt x="640" y="440"/>
                  </a:lnTo>
                  <a:lnTo>
                    <a:pt x="644" y="440"/>
                  </a:lnTo>
                  <a:lnTo>
                    <a:pt x="644" y="436"/>
                  </a:lnTo>
                  <a:lnTo>
                    <a:pt x="644" y="434"/>
                  </a:lnTo>
                  <a:lnTo>
                    <a:pt x="640" y="436"/>
                  </a:lnTo>
                  <a:lnTo>
                    <a:pt x="646" y="430"/>
                  </a:lnTo>
                  <a:lnTo>
                    <a:pt x="642" y="428"/>
                  </a:lnTo>
                  <a:lnTo>
                    <a:pt x="636" y="424"/>
                  </a:lnTo>
                  <a:lnTo>
                    <a:pt x="630" y="426"/>
                  </a:lnTo>
                  <a:lnTo>
                    <a:pt x="624" y="424"/>
                  </a:lnTo>
                  <a:lnTo>
                    <a:pt x="624" y="422"/>
                  </a:lnTo>
                  <a:lnTo>
                    <a:pt x="630" y="422"/>
                  </a:lnTo>
                  <a:lnTo>
                    <a:pt x="646" y="412"/>
                  </a:lnTo>
                  <a:lnTo>
                    <a:pt x="642" y="408"/>
                  </a:lnTo>
                  <a:lnTo>
                    <a:pt x="640" y="406"/>
                  </a:lnTo>
                  <a:lnTo>
                    <a:pt x="636" y="402"/>
                  </a:lnTo>
                  <a:lnTo>
                    <a:pt x="630" y="400"/>
                  </a:lnTo>
                  <a:lnTo>
                    <a:pt x="628" y="398"/>
                  </a:lnTo>
                  <a:lnTo>
                    <a:pt x="622" y="398"/>
                  </a:lnTo>
                  <a:lnTo>
                    <a:pt x="622" y="398"/>
                  </a:lnTo>
                  <a:lnTo>
                    <a:pt x="628" y="396"/>
                  </a:lnTo>
                  <a:lnTo>
                    <a:pt x="646" y="402"/>
                  </a:lnTo>
                  <a:lnTo>
                    <a:pt x="638" y="392"/>
                  </a:lnTo>
                  <a:lnTo>
                    <a:pt x="638" y="390"/>
                  </a:lnTo>
                  <a:lnTo>
                    <a:pt x="632" y="386"/>
                  </a:lnTo>
                  <a:lnTo>
                    <a:pt x="628" y="368"/>
                  </a:lnTo>
                  <a:lnTo>
                    <a:pt x="622" y="360"/>
                  </a:lnTo>
                  <a:lnTo>
                    <a:pt x="610" y="354"/>
                  </a:lnTo>
                  <a:lnTo>
                    <a:pt x="610" y="352"/>
                  </a:lnTo>
                  <a:lnTo>
                    <a:pt x="616" y="340"/>
                  </a:lnTo>
                  <a:lnTo>
                    <a:pt x="622" y="334"/>
                  </a:lnTo>
                  <a:lnTo>
                    <a:pt x="622" y="332"/>
                  </a:lnTo>
                  <a:lnTo>
                    <a:pt x="622" y="330"/>
                  </a:lnTo>
                  <a:lnTo>
                    <a:pt x="622" y="328"/>
                  </a:lnTo>
                  <a:lnTo>
                    <a:pt x="626" y="328"/>
                  </a:lnTo>
                  <a:lnTo>
                    <a:pt x="626" y="332"/>
                  </a:lnTo>
                  <a:lnTo>
                    <a:pt x="628" y="330"/>
                  </a:lnTo>
                  <a:lnTo>
                    <a:pt x="632" y="326"/>
                  </a:lnTo>
                  <a:lnTo>
                    <a:pt x="632" y="322"/>
                  </a:lnTo>
                  <a:lnTo>
                    <a:pt x="642" y="320"/>
                  </a:lnTo>
                  <a:lnTo>
                    <a:pt x="646" y="316"/>
                  </a:lnTo>
                  <a:lnTo>
                    <a:pt x="648" y="316"/>
                  </a:lnTo>
                  <a:lnTo>
                    <a:pt x="650" y="320"/>
                  </a:lnTo>
                  <a:lnTo>
                    <a:pt x="654" y="316"/>
                  </a:lnTo>
                  <a:lnTo>
                    <a:pt x="656" y="310"/>
                  </a:lnTo>
                  <a:lnTo>
                    <a:pt x="648" y="308"/>
                  </a:lnTo>
                  <a:lnTo>
                    <a:pt x="640" y="308"/>
                  </a:lnTo>
                  <a:lnTo>
                    <a:pt x="632" y="302"/>
                  </a:lnTo>
                  <a:lnTo>
                    <a:pt x="624" y="306"/>
                  </a:lnTo>
                  <a:lnTo>
                    <a:pt x="618" y="314"/>
                  </a:lnTo>
                  <a:lnTo>
                    <a:pt x="614" y="314"/>
                  </a:lnTo>
                  <a:lnTo>
                    <a:pt x="606" y="312"/>
                  </a:lnTo>
                  <a:lnTo>
                    <a:pt x="602" y="302"/>
                  </a:lnTo>
                  <a:lnTo>
                    <a:pt x="594" y="298"/>
                  </a:lnTo>
                  <a:lnTo>
                    <a:pt x="588" y="290"/>
                  </a:lnTo>
                  <a:lnTo>
                    <a:pt x="590" y="286"/>
                  </a:lnTo>
                  <a:lnTo>
                    <a:pt x="590" y="282"/>
                  </a:lnTo>
                  <a:lnTo>
                    <a:pt x="592" y="280"/>
                  </a:lnTo>
                  <a:lnTo>
                    <a:pt x="600" y="280"/>
                  </a:lnTo>
                  <a:lnTo>
                    <a:pt x="608" y="278"/>
                  </a:lnTo>
                  <a:lnTo>
                    <a:pt x="614" y="268"/>
                  </a:lnTo>
                  <a:lnTo>
                    <a:pt x="626" y="262"/>
                  </a:lnTo>
                  <a:lnTo>
                    <a:pt x="636" y="250"/>
                  </a:lnTo>
                  <a:lnTo>
                    <a:pt x="644" y="248"/>
                  </a:lnTo>
                  <a:lnTo>
                    <a:pt x="644" y="246"/>
                  </a:lnTo>
                  <a:lnTo>
                    <a:pt x="650" y="256"/>
                  </a:lnTo>
                  <a:lnTo>
                    <a:pt x="640" y="268"/>
                  </a:lnTo>
                  <a:lnTo>
                    <a:pt x="640" y="272"/>
                  </a:lnTo>
                  <a:lnTo>
                    <a:pt x="638" y="274"/>
                  </a:lnTo>
                  <a:lnTo>
                    <a:pt x="644" y="276"/>
                  </a:lnTo>
                  <a:lnTo>
                    <a:pt x="642" y="282"/>
                  </a:lnTo>
                  <a:lnTo>
                    <a:pt x="638" y="282"/>
                  </a:lnTo>
                  <a:lnTo>
                    <a:pt x="636" y="286"/>
                  </a:lnTo>
                  <a:lnTo>
                    <a:pt x="636" y="286"/>
                  </a:lnTo>
                  <a:lnTo>
                    <a:pt x="646" y="282"/>
                  </a:lnTo>
                  <a:lnTo>
                    <a:pt x="652" y="276"/>
                  </a:lnTo>
                  <a:lnTo>
                    <a:pt x="666" y="268"/>
                  </a:lnTo>
                  <a:lnTo>
                    <a:pt x="666" y="270"/>
                  </a:lnTo>
                  <a:lnTo>
                    <a:pt x="678" y="266"/>
                  </a:lnTo>
                  <a:lnTo>
                    <a:pt x="686" y="256"/>
                  </a:lnTo>
                  <a:lnTo>
                    <a:pt x="698" y="250"/>
                  </a:lnTo>
                  <a:lnTo>
                    <a:pt x="712" y="238"/>
                  </a:lnTo>
                  <a:lnTo>
                    <a:pt x="720" y="240"/>
                  </a:lnTo>
                  <a:lnTo>
                    <a:pt x="730" y="240"/>
                  </a:lnTo>
                  <a:lnTo>
                    <a:pt x="728" y="232"/>
                  </a:lnTo>
                  <a:lnTo>
                    <a:pt x="730" y="230"/>
                  </a:lnTo>
                  <a:lnTo>
                    <a:pt x="740" y="228"/>
                  </a:lnTo>
                  <a:lnTo>
                    <a:pt x="748" y="222"/>
                  </a:lnTo>
                  <a:lnTo>
                    <a:pt x="752" y="214"/>
                  </a:lnTo>
                  <a:lnTo>
                    <a:pt x="756" y="212"/>
                  </a:lnTo>
                  <a:lnTo>
                    <a:pt x="760" y="218"/>
                  </a:lnTo>
                  <a:lnTo>
                    <a:pt x="762" y="218"/>
                  </a:lnTo>
                  <a:lnTo>
                    <a:pt x="762" y="214"/>
                  </a:lnTo>
                  <a:lnTo>
                    <a:pt x="770" y="204"/>
                  </a:lnTo>
                  <a:lnTo>
                    <a:pt x="770" y="190"/>
                  </a:lnTo>
                  <a:lnTo>
                    <a:pt x="768" y="180"/>
                  </a:lnTo>
                  <a:lnTo>
                    <a:pt x="780" y="170"/>
                  </a:lnTo>
                  <a:lnTo>
                    <a:pt x="792" y="172"/>
                  </a:lnTo>
                  <a:lnTo>
                    <a:pt x="792" y="174"/>
                  </a:lnTo>
                  <a:lnTo>
                    <a:pt x="796" y="172"/>
                  </a:lnTo>
                  <a:lnTo>
                    <a:pt x="804" y="152"/>
                  </a:lnTo>
                  <a:lnTo>
                    <a:pt x="810" y="128"/>
                  </a:lnTo>
                  <a:lnTo>
                    <a:pt x="818" y="124"/>
                  </a:lnTo>
                  <a:lnTo>
                    <a:pt x="818" y="106"/>
                  </a:lnTo>
                  <a:lnTo>
                    <a:pt x="786" y="12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8" name="Freeform 259">
              <a:extLst>
                <a:ext uri="{FF2B5EF4-FFF2-40B4-BE49-F238E27FC236}">
                  <a16:creationId xmlns:a16="http://schemas.microsoft.com/office/drawing/2014/main" id="{C85120CB-6953-4A7E-95E0-C14057FA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3160713"/>
              <a:ext cx="384175" cy="257175"/>
            </a:xfrm>
            <a:custGeom>
              <a:avLst/>
              <a:gdLst/>
              <a:ahLst/>
              <a:cxnLst>
                <a:cxn ang="0">
                  <a:pos x="6" y="88"/>
                </a:cxn>
                <a:cxn ang="0">
                  <a:pos x="38" y="96"/>
                </a:cxn>
                <a:cxn ang="0">
                  <a:pos x="64" y="84"/>
                </a:cxn>
                <a:cxn ang="0">
                  <a:pos x="94" y="90"/>
                </a:cxn>
                <a:cxn ang="0">
                  <a:pos x="98" y="104"/>
                </a:cxn>
                <a:cxn ang="0">
                  <a:pos x="104" y="122"/>
                </a:cxn>
                <a:cxn ang="0">
                  <a:pos x="86" y="136"/>
                </a:cxn>
                <a:cxn ang="0">
                  <a:pos x="82" y="142"/>
                </a:cxn>
                <a:cxn ang="0">
                  <a:pos x="98" y="142"/>
                </a:cxn>
                <a:cxn ang="0">
                  <a:pos x="102" y="134"/>
                </a:cxn>
                <a:cxn ang="0">
                  <a:pos x="110" y="134"/>
                </a:cxn>
                <a:cxn ang="0">
                  <a:pos x="114" y="128"/>
                </a:cxn>
                <a:cxn ang="0">
                  <a:pos x="128" y="120"/>
                </a:cxn>
                <a:cxn ang="0">
                  <a:pos x="136" y="122"/>
                </a:cxn>
                <a:cxn ang="0">
                  <a:pos x="132" y="128"/>
                </a:cxn>
                <a:cxn ang="0">
                  <a:pos x="156" y="130"/>
                </a:cxn>
                <a:cxn ang="0">
                  <a:pos x="142" y="144"/>
                </a:cxn>
                <a:cxn ang="0">
                  <a:pos x="154" y="160"/>
                </a:cxn>
                <a:cxn ang="0">
                  <a:pos x="170" y="156"/>
                </a:cxn>
                <a:cxn ang="0">
                  <a:pos x="188" y="150"/>
                </a:cxn>
                <a:cxn ang="0">
                  <a:pos x="186" y="142"/>
                </a:cxn>
                <a:cxn ang="0">
                  <a:pos x="180" y="146"/>
                </a:cxn>
                <a:cxn ang="0">
                  <a:pos x="170" y="138"/>
                </a:cxn>
                <a:cxn ang="0">
                  <a:pos x="168" y="132"/>
                </a:cxn>
                <a:cxn ang="0">
                  <a:pos x="162" y="130"/>
                </a:cxn>
                <a:cxn ang="0">
                  <a:pos x="162" y="126"/>
                </a:cxn>
                <a:cxn ang="0">
                  <a:pos x="168" y="132"/>
                </a:cxn>
                <a:cxn ang="0">
                  <a:pos x="174" y="134"/>
                </a:cxn>
                <a:cxn ang="0">
                  <a:pos x="178" y="126"/>
                </a:cxn>
                <a:cxn ang="0">
                  <a:pos x="196" y="116"/>
                </a:cxn>
                <a:cxn ang="0">
                  <a:pos x="208" y="110"/>
                </a:cxn>
                <a:cxn ang="0">
                  <a:pos x="226" y="94"/>
                </a:cxn>
                <a:cxn ang="0">
                  <a:pos x="238" y="82"/>
                </a:cxn>
                <a:cxn ang="0">
                  <a:pos x="236" y="70"/>
                </a:cxn>
                <a:cxn ang="0">
                  <a:pos x="242" y="60"/>
                </a:cxn>
                <a:cxn ang="0">
                  <a:pos x="206" y="40"/>
                </a:cxn>
                <a:cxn ang="0">
                  <a:pos x="174" y="24"/>
                </a:cxn>
                <a:cxn ang="0">
                  <a:pos x="166" y="12"/>
                </a:cxn>
                <a:cxn ang="0">
                  <a:pos x="120" y="6"/>
                </a:cxn>
                <a:cxn ang="0">
                  <a:pos x="112" y="24"/>
                </a:cxn>
                <a:cxn ang="0">
                  <a:pos x="94" y="18"/>
                </a:cxn>
                <a:cxn ang="0">
                  <a:pos x="74" y="22"/>
                </a:cxn>
                <a:cxn ang="0">
                  <a:pos x="64" y="14"/>
                </a:cxn>
                <a:cxn ang="0">
                  <a:pos x="32" y="10"/>
                </a:cxn>
                <a:cxn ang="0">
                  <a:pos x="22" y="30"/>
                </a:cxn>
                <a:cxn ang="0">
                  <a:pos x="26" y="42"/>
                </a:cxn>
                <a:cxn ang="0">
                  <a:pos x="8" y="70"/>
                </a:cxn>
              </a:cxnLst>
              <a:rect l="0" t="0" r="r" b="b"/>
              <a:pathLst>
                <a:path w="242" h="162">
                  <a:moveTo>
                    <a:pt x="4" y="70"/>
                  </a:moveTo>
                  <a:lnTo>
                    <a:pt x="0" y="84"/>
                  </a:lnTo>
                  <a:lnTo>
                    <a:pt x="6" y="88"/>
                  </a:lnTo>
                  <a:lnTo>
                    <a:pt x="10" y="94"/>
                  </a:lnTo>
                  <a:lnTo>
                    <a:pt x="34" y="92"/>
                  </a:lnTo>
                  <a:lnTo>
                    <a:pt x="38" y="96"/>
                  </a:lnTo>
                  <a:lnTo>
                    <a:pt x="60" y="88"/>
                  </a:lnTo>
                  <a:lnTo>
                    <a:pt x="60" y="88"/>
                  </a:lnTo>
                  <a:lnTo>
                    <a:pt x="64" y="84"/>
                  </a:lnTo>
                  <a:lnTo>
                    <a:pt x="72" y="82"/>
                  </a:lnTo>
                  <a:lnTo>
                    <a:pt x="82" y="88"/>
                  </a:lnTo>
                  <a:lnTo>
                    <a:pt x="94" y="90"/>
                  </a:lnTo>
                  <a:lnTo>
                    <a:pt x="94" y="92"/>
                  </a:lnTo>
                  <a:lnTo>
                    <a:pt x="94" y="100"/>
                  </a:lnTo>
                  <a:lnTo>
                    <a:pt x="98" y="104"/>
                  </a:lnTo>
                  <a:lnTo>
                    <a:pt x="100" y="112"/>
                  </a:lnTo>
                  <a:lnTo>
                    <a:pt x="106" y="114"/>
                  </a:lnTo>
                  <a:lnTo>
                    <a:pt x="104" y="122"/>
                  </a:lnTo>
                  <a:lnTo>
                    <a:pt x="92" y="122"/>
                  </a:lnTo>
                  <a:lnTo>
                    <a:pt x="92" y="130"/>
                  </a:lnTo>
                  <a:lnTo>
                    <a:pt x="86" y="136"/>
                  </a:lnTo>
                  <a:lnTo>
                    <a:pt x="86" y="140"/>
                  </a:lnTo>
                  <a:lnTo>
                    <a:pt x="82" y="140"/>
                  </a:lnTo>
                  <a:lnTo>
                    <a:pt x="82" y="142"/>
                  </a:lnTo>
                  <a:lnTo>
                    <a:pt x="84" y="142"/>
                  </a:lnTo>
                  <a:lnTo>
                    <a:pt x="88" y="146"/>
                  </a:lnTo>
                  <a:lnTo>
                    <a:pt x="98" y="142"/>
                  </a:lnTo>
                  <a:lnTo>
                    <a:pt x="102" y="144"/>
                  </a:lnTo>
                  <a:lnTo>
                    <a:pt x="102" y="144"/>
                  </a:lnTo>
                  <a:lnTo>
                    <a:pt x="102" y="134"/>
                  </a:lnTo>
                  <a:lnTo>
                    <a:pt x="104" y="138"/>
                  </a:lnTo>
                  <a:lnTo>
                    <a:pt x="104" y="136"/>
                  </a:lnTo>
                  <a:lnTo>
                    <a:pt x="110" y="134"/>
                  </a:lnTo>
                  <a:lnTo>
                    <a:pt x="112" y="130"/>
                  </a:lnTo>
                  <a:lnTo>
                    <a:pt x="110" y="124"/>
                  </a:lnTo>
                  <a:lnTo>
                    <a:pt x="114" y="128"/>
                  </a:lnTo>
                  <a:lnTo>
                    <a:pt x="116" y="122"/>
                  </a:lnTo>
                  <a:lnTo>
                    <a:pt x="128" y="118"/>
                  </a:lnTo>
                  <a:lnTo>
                    <a:pt x="128" y="120"/>
                  </a:lnTo>
                  <a:lnTo>
                    <a:pt x="130" y="120"/>
                  </a:lnTo>
                  <a:lnTo>
                    <a:pt x="132" y="116"/>
                  </a:lnTo>
                  <a:lnTo>
                    <a:pt x="136" y="122"/>
                  </a:lnTo>
                  <a:lnTo>
                    <a:pt x="130" y="122"/>
                  </a:lnTo>
                  <a:lnTo>
                    <a:pt x="134" y="124"/>
                  </a:lnTo>
                  <a:lnTo>
                    <a:pt x="132" y="128"/>
                  </a:lnTo>
                  <a:lnTo>
                    <a:pt x="142" y="130"/>
                  </a:lnTo>
                  <a:lnTo>
                    <a:pt x="152" y="128"/>
                  </a:lnTo>
                  <a:lnTo>
                    <a:pt x="156" y="130"/>
                  </a:lnTo>
                  <a:lnTo>
                    <a:pt x="158" y="132"/>
                  </a:lnTo>
                  <a:lnTo>
                    <a:pt x="150" y="136"/>
                  </a:lnTo>
                  <a:lnTo>
                    <a:pt x="142" y="144"/>
                  </a:lnTo>
                  <a:lnTo>
                    <a:pt x="154" y="148"/>
                  </a:lnTo>
                  <a:lnTo>
                    <a:pt x="154" y="152"/>
                  </a:lnTo>
                  <a:lnTo>
                    <a:pt x="154" y="160"/>
                  </a:lnTo>
                  <a:lnTo>
                    <a:pt x="160" y="162"/>
                  </a:lnTo>
                  <a:lnTo>
                    <a:pt x="166" y="160"/>
                  </a:lnTo>
                  <a:lnTo>
                    <a:pt x="170" y="156"/>
                  </a:lnTo>
                  <a:lnTo>
                    <a:pt x="174" y="154"/>
                  </a:lnTo>
                  <a:lnTo>
                    <a:pt x="180" y="148"/>
                  </a:lnTo>
                  <a:lnTo>
                    <a:pt x="188" y="150"/>
                  </a:lnTo>
                  <a:lnTo>
                    <a:pt x="194" y="150"/>
                  </a:lnTo>
                  <a:lnTo>
                    <a:pt x="196" y="142"/>
                  </a:lnTo>
                  <a:lnTo>
                    <a:pt x="186" y="142"/>
                  </a:lnTo>
                  <a:lnTo>
                    <a:pt x="184" y="146"/>
                  </a:lnTo>
                  <a:lnTo>
                    <a:pt x="180" y="144"/>
                  </a:lnTo>
                  <a:lnTo>
                    <a:pt x="180" y="146"/>
                  </a:lnTo>
                  <a:lnTo>
                    <a:pt x="176" y="144"/>
                  </a:lnTo>
                  <a:lnTo>
                    <a:pt x="172" y="138"/>
                  </a:lnTo>
                  <a:lnTo>
                    <a:pt x="170" y="138"/>
                  </a:lnTo>
                  <a:lnTo>
                    <a:pt x="170" y="136"/>
                  </a:lnTo>
                  <a:lnTo>
                    <a:pt x="168" y="136"/>
                  </a:lnTo>
                  <a:lnTo>
                    <a:pt x="168" y="132"/>
                  </a:lnTo>
                  <a:lnTo>
                    <a:pt x="164" y="132"/>
                  </a:lnTo>
                  <a:lnTo>
                    <a:pt x="164" y="134"/>
                  </a:lnTo>
                  <a:lnTo>
                    <a:pt x="162" y="130"/>
                  </a:lnTo>
                  <a:lnTo>
                    <a:pt x="158" y="128"/>
                  </a:lnTo>
                  <a:lnTo>
                    <a:pt x="162" y="128"/>
                  </a:lnTo>
                  <a:lnTo>
                    <a:pt x="162" y="126"/>
                  </a:lnTo>
                  <a:lnTo>
                    <a:pt x="164" y="128"/>
                  </a:lnTo>
                  <a:lnTo>
                    <a:pt x="168" y="128"/>
                  </a:lnTo>
                  <a:lnTo>
                    <a:pt x="168" y="132"/>
                  </a:lnTo>
                  <a:lnTo>
                    <a:pt x="170" y="128"/>
                  </a:lnTo>
                  <a:lnTo>
                    <a:pt x="172" y="134"/>
                  </a:lnTo>
                  <a:lnTo>
                    <a:pt x="174" y="134"/>
                  </a:lnTo>
                  <a:lnTo>
                    <a:pt x="172" y="128"/>
                  </a:lnTo>
                  <a:lnTo>
                    <a:pt x="176" y="122"/>
                  </a:lnTo>
                  <a:lnTo>
                    <a:pt x="178" y="126"/>
                  </a:lnTo>
                  <a:lnTo>
                    <a:pt x="184" y="120"/>
                  </a:lnTo>
                  <a:lnTo>
                    <a:pt x="190" y="120"/>
                  </a:lnTo>
                  <a:lnTo>
                    <a:pt x="196" y="116"/>
                  </a:lnTo>
                  <a:lnTo>
                    <a:pt x="198" y="118"/>
                  </a:lnTo>
                  <a:lnTo>
                    <a:pt x="200" y="116"/>
                  </a:lnTo>
                  <a:lnTo>
                    <a:pt x="208" y="110"/>
                  </a:lnTo>
                  <a:lnTo>
                    <a:pt x="216" y="108"/>
                  </a:lnTo>
                  <a:lnTo>
                    <a:pt x="216" y="102"/>
                  </a:lnTo>
                  <a:lnTo>
                    <a:pt x="226" y="94"/>
                  </a:lnTo>
                  <a:lnTo>
                    <a:pt x="236" y="94"/>
                  </a:lnTo>
                  <a:lnTo>
                    <a:pt x="240" y="86"/>
                  </a:lnTo>
                  <a:lnTo>
                    <a:pt x="238" y="82"/>
                  </a:lnTo>
                  <a:lnTo>
                    <a:pt x="236" y="76"/>
                  </a:lnTo>
                  <a:lnTo>
                    <a:pt x="240" y="74"/>
                  </a:lnTo>
                  <a:lnTo>
                    <a:pt x="236" y="70"/>
                  </a:lnTo>
                  <a:lnTo>
                    <a:pt x="242" y="66"/>
                  </a:lnTo>
                  <a:lnTo>
                    <a:pt x="240" y="60"/>
                  </a:lnTo>
                  <a:lnTo>
                    <a:pt x="242" y="60"/>
                  </a:lnTo>
                  <a:lnTo>
                    <a:pt x="218" y="50"/>
                  </a:lnTo>
                  <a:lnTo>
                    <a:pt x="214" y="52"/>
                  </a:lnTo>
                  <a:lnTo>
                    <a:pt x="206" y="40"/>
                  </a:lnTo>
                  <a:lnTo>
                    <a:pt x="196" y="44"/>
                  </a:lnTo>
                  <a:lnTo>
                    <a:pt x="182" y="40"/>
                  </a:lnTo>
                  <a:lnTo>
                    <a:pt x="174" y="24"/>
                  </a:lnTo>
                  <a:lnTo>
                    <a:pt x="164" y="22"/>
                  </a:lnTo>
                  <a:lnTo>
                    <a:pt x="162" y="14"/>
                  </a:lnTo>
                  <a:lnTo>
                    <a:pt x="166" y="12"/>
                  </a:lnTo>
                  <a:lnTo>
                    <a:pt x="158" y="0"/>
                  </a:lnTo>
                  <a:lnTo>
                    <a:pt x="130" y="6"/>
                  </a:lnTo>
                  <a:lnTo>
                    <a:pt x="120" y="6"/>
                  </a:lnTo>
                  <a:lnTo>
                    <a:pt x="116" y="12"/>
                  </a:lnTo>
                  <a:lnTo>
                    <a:pt x="114" y="22"/>
                  </a:lnTo>
                  <a:lnTo>
                    <a:pt x="112" y="24"/>
                  </a:lnTo>
                  <a:lnTo>
                    <a:pt x="108" y="22"/>
                  </a:lnTo>
                  <a:lnTo>
                    <a:pt x="100" y="24"/>
                  </a:lnTo>
                  <a:lnTo>
                    <a:pt x="94" y="18"/>
                  </a:lnTo>
                  <a:lnTo>
                    <a:pt x="90" y="22"/>
                  </a:lnTo>
                  <a:lnTo>
                    <a:pt x="82" y="18"/>
                  </a:lnTo>
                  <a:lnTo>
                    <a:pt x="74" y="22"/>
                  </a:lnTo>
                  <a:lnTo>
                    <a:pt x="72" y="18"/>
                  </a:lnTo>
                  <a:lnTo>
                    <a:pt x="68" y="18"/>
                  </a:lnTo>
                  <a:lnTo>
                    <a:pt x="64" y="14"/>
                  </a:lnTo>
                  <a:lnTo>
                    <a:pt x="50" y="10"/>
                  </a:lnTo>
                  <a:lnTo>
                    <a:pt x="42" y="10"/>
                  </a:lnTo>
                  <a:lnTo>
                    <a:pt x="32" y="10"/>
                  </a:lnTo>
                  <a:lnTo>
                    <a:pt x="28" y="14"/>
                  </a:lnTo>
                  <a:lnTo>
                    <a:pt x="18" y="18"/>
                  </a:lnTo>
                  <a:lnTo>
                    <a:pt x="22" y="30"/>
                  </a:lnTo>
                  <a:lnTo>
                    <a:pt x="26" y="32"/>
                  </a:lnTo>
                  <a:lnTo>
                    <a:pt x="26" y="40"/>
                  </a:lnTo>
                  <a:lnTo>
                    <a:pt x="26" y="42"/>
                  </a:lnTo>
                  <a:lnTo>
                    <a:pt x="12" y="54"/>
                  </a:lnTo>
                  <a:lnTo>
                    <a:pt x="8" y="64"/>
                  </a:lnTo>
                  <a:lnTo>
                    <a:pt x="8" y="70"/>
                  </a:lnTo>
                  <a:lnTo>
                    <a:pt x="4" y="70"/>
                  </a:lnTo>
                  <a:lnTo>
                    <a:pt x="4" y="7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9" name="Freeform 260">
              <a:extLst>
                <a:ext uri="{FF2B5EF4-FFF2-40B4-BE49-F238E27FC236}">
                  <a16:creationId xmlns:a16="http://schemas.microsoft.com/office/drawing/2014/main" id="{FEF5E646-CB00-42A6-B9D0-336865C26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4713" y="3389313"/>
              <a:ext cx="82550" cy="82550"/>
            </a:xfrm>
            <a:custGeom>
              <a:avLst/>
              <a:gdLst/>
              <a:ahLst/>
              <a:cxnLst>
                <a:cxn ang="0">
                  <a:pos x="44" y="8"/>
                </a:cxn>
                <a:cxn ang="0">
                  <a:pos x="48" y="6"/>
                </a:cxn>
                <a:cxn ang="0">
                  <a:pos x="48" y="8"/>
                </a:cxn>
                <a:cxn ang="0">
                  <a:pos x="44" y="18"/>
                </a:cxn>
                <a:cxn ang="0">
                  <a:pos x="46" y="18"/>
                </a:cxn>
                <a:cxn ang="0">
                  <a:pos x="52" y="24"/>
                </a:cxn>
                <a:cxn ang="0">
                  <a:pos x="50" y="24"/>
                </a:cxn>
                <a:cxn ang="0">
                  <a:pos x="48" y="24"/>
                </a:cxn>
                <a:cxn ang="0">
                  <a:pos x="46" y="24"/>
                </a:cxn>
                <a:cxn ang="0">
                  <a:pos x="50" y="30"/>
                </a:cxn>
                <a:cxn ang="0">
                  <a:pos x="50" y="32"/>
                </a:cxn>
                <a:cxn ang="0">
                  <a:pos x="44" y="34"/>
                </a:cxn>
                <a:cxn ang="0">
                  <a:pos x="42" y="34"/>
                </a:cxn>
                <a:cxn ang="0">
                  <a:pos x="44" y="36"/>
                </a:cxn>
                <a:cxn ang="0">
                  <a:pos x="44" y="38"/>
                </a:cxn>
                <a:cxn ang="0">
                  <a:pos x="44" y="38"/>
                </a:cxn>
                <a:cxn ang="0">
                  <a:pos x="42" y="36"/>
                </a:cxn>
                <a:cxn ang="0">
                  <a:pos x="40" y="36"/>
                </a:cxn>
                <a:cxn ang="0">
                  <a:pos x="38" y="40"/>
                </a:cxn>
                <a:cxn ang="0">
                  <a:pos x="38" y="42"/>
                </a:cxn>
                <a:cxn ang="0">
                  <a:pos x="36" y="42"/>
                </a:cxn>
                <a:cxn ang="0">
                  <a:pos x="36" y="46"/>
                </a:cxn>
                <a:cxn ang="0">
                  <a:pos x="36" y="48"/>
                </a:cxn>
                <a:cxn ang="0">
                  <a:pos x="36" y="50"/>
                </a:cxn>
                <a:cxn ang="0">
                  <a:pos x="36" y="52"/>
                </a:cxn>
                <a:cxn ang="0">
                  <a:pos x="34" y="52"/>
                </a:cxn>
                <a:cxn ang="0">
                  <a:pos x="34" y="50"/>
                </a:cxn>
                <a:cxn ang="0">
                  <a:pos x="32" y="50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8" y="46"/>
                </a:cxn>
                <a:cxn ang="0">
                  <a:pos x="28" y="44"/>
                </a:cxn>
                <a:cxn ang="0">
                  <a:pos x="26" y="44"/>
                </a:cxn>
                <a:cxn ang="0">
                  <a:pos x="24" y="46"/>
                </a:cxn>
                <a:cxn ang="0">
                  <a:pos x="24" y="44"/>
                </a:cxn>
                <a:cxn ang="0">
                  <a:pos x="24" y="44"/>
                </a:cxn>
                <a:cxn ang="0">
                  <a:pos x="26" y="44"/>
                </a:cxn>
                <a:cxn ang="0">
                  <a:pos x="20" y="38"/>
                </a:cxn>
                <a:cxn ang="0">
                  <a:pos x="20" y="34"/>
                </a:cxn>
                <a:cxn ang="0">
                  <a:pos x="4" y="20"/>
                </a:cxn>
                <a:cxn ang="0">
                  <a:pos x="4" y="14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8" y="6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6" y="0"/>
                </a:cxn>
                <a:cxn ang="0">
                  <a:pos x="28" y="4"/>
                </a:cxn>
                <a:cxn ang="0">
                  <a:pos x="30" y="2"/>
                </a:cxn>
                <a:cxn ang="0">
                  <a:pos x="38" y="4"/>
                </a:cxn>
                <a:cxn ang="0">
                  <a:pos x="42" y="8"/>
                </a:cxn>
                <a:cxn ang="0">
                  <a:pos x="44" y="8"/>
                </a:cxn>
                <a:cxn ang="0">
                  <a:pos x="44" y="8"/>
                </a:cxn>
              </a:cxnLst>
              <a:rect l="0" t="0" r="r" b="b"/>
              <a:pathLst>
                <a:path w="52" h="52">
                  <a:moveTo>
                    <a:pt x="44" y="8"/>
                  </a:moveTo>
                  <a:lnTo>
                    <a:pt x="48" y="6"/>
                  </a:lnTo>
                  <a:lnTo>
                    <a:pt x="48" y="8"/>
                  </a:lnTo>
                  <a:lnTo>
                    <a:pt x="44" y="18"/>
                  </a:lnTo>
                  <a:lnTo>
                    <a:pt x="46" y="18"/>
                  </a:lnTo>
                  <a:lnTo>
                    <a:pt x="52" y="24"/>
                  </a:lnTo>
                  <a:lnTo>
                    <a:pt x="50" y="24"/>
                  </a:lnTo>
                  <a:lnTo>
                    <a:pt x="48" y="24"/>
                  </a:lnTo>
                  <a:lnTo>
                    <a:pt x="46" y="24"/>
                  </a:lnTo>
                  <a:lnTo>
                    <a:pt x="50" y="30"/>
                  </a:lnTo>
                  <a:lnTo>
                    <a:pt x="50" y="32"/>
                  </a:lnTo>
                  <a:lnTo>
                    <a:pt x="44" y="34"/>
                  </a:lnTo>
                  <a:lnTo>
                    <a:pt x="42" y="34"/>
                  </a:lnTo>
                  <a:lnTo>
                    <a:pt x="44" y="36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42" y="36"/>
                  </a:lnTo>
                  <a:lnTo>
                    <a:pt x="40" y="36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6" y="46"/>
                  </a:lnTo>
                  <a:lnTo>
                    <a:pt x="36" y="48"/>
                  </a:lnTo>
                  <a:lnTo>
                    <a:pt x="36" y="50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2" y="50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8" y="46"/>
                  </a:lnTo>
                  <a:lnTo>
                    <a:pt x="28" y="44"/>
                  </a:lnTo>
                  <a:lnTo>
                    <a:pt x="26" y="44"/>
                  </a:lnTo>
                  <a:lnTo>
                    <a:pt x="24" y="46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0" y="38"/>
                  </a:lnTo>
                  <a:lnTo>
                    <a:pt x="20" y="34"/>
                  </a:lnTo>
                  <a:lnTo>
                    <a:pt x="4" y="20"/>
                  </a:lnTo>
                  <a:lnTo>
                    <a:pt x="4" y="14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6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8" y="4"/>
                  </a:lnTo>
                  <a:lnTo>
                    <a:pt x="30" y="2"/>
                  </a:lnTo>
                  <a:lnTo>
                    <a:pt x="38" y="4"/>
                  </a:lnTo>
                  <a:lnTo>
                    <a:pt x="42" y="8"/>
                  </a:lnTo>
                  <a:lnTo>
                    <a:pt x="44" y="8"/>
                  </a:lnTo>
                  <a:lnTo>
                    <a:pt x="44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0" name="Freeform 261">
              <a:extLst>
                <a:ext uri="{FF2B5EF4-FFF2-40B4-BE49-F238E27FC236}">
                  <a16:creationId xmlns:a16="http://schemas.microsoft.com/office/drawing/2014/main" id="{1719FDC4-2489-4A6B-A239-A84D4F81B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1688" y="4357688"/>
              <a:ext cx="403225" cy="393700"/>
            </a:xfrm>
            <a:custGeom>
              <a:avLst/>
              <a:gdLst/>
              <a:ahLst/>
              <a:cxnLst>
                <a:cxn ang="0">
                  <a:pos x="244" y="50"/>
                </a:cxn>
                <a:cxn ang="0">
                  <a:pos x="250" y="38"/>
                </a:cxn>
                <a:cxn ang="0">
                  <a:pos x="250" y="22"/>
                </a:cxn>
                <a:cxn ang="0">
                  <a:pos x="232" y="8"/>
                </a:cxn>
                <a:cxn ang="0">
                  <a:pos x="220" y="10"/>
                </a:cxn>
                <a:cxn ang="0">
                  <a:pos x="212" y="10"/>
                </a:cxn>
                <a:cxn ang="0">
                  <a:pos x="196" y="0"/>
                </a:cxn>
                <a:cxn ang="0">
                  <a:pos x="192" y="2"/>
                </a:cxn>
                <a:cxn ang="0">
                  <a:pos x="188" y="0"/>
                </a:cxn>
                <a:cxn ang="0">
                  <a:pos x="172" y="0"/>
                </a:cxn>
                <a:cxn ang="0">
                  <a:pos x="168" y="4"/>
                </a:cxn>
                <a:cxn ang="0">
                  <a:pos x="148" y="8"/>
                </a:cxn>
                <a:cxn ang="0">
                  <a:pos x="138" y="8"/>
                </a:cxn>
                <a:cxn ang="0">
                  <a:pos x="136" y="12"/>
                </a:cxn>
                <a:cxn ang="0">
                  <a:pos x="114" y="8"/>
                </a:cxn>
                <a:cxn ang="0">
                  <a:pos x="110" y="10"/>
                </a:cxn>
                <a:cxn ang="0">
                  <a:pos x="96" y="0"/>
                </a:cxn>
                <a:cxn ang="0">
                  <a:pos x="88" y="20"/>
                </a:cxn>
                <a:cxn ang="0">
                  <a:pos x="84" y="30"/>
                </a:cxn>
                <a:cxn ang="0">
                  <a:pos x="72" y="78"/>
                </a:cxn>
                <a:cxn ang="0">
                  <a:pos x="54" y="98"/>
                </a:cxn>
                <a:cxn ang="0">
                  <a:pos x="52" y="112"/>
                </a:cxn>
                <a:cxn ang="0">
                  <a:pos x="34" y="132"/>
                </a:cxn>
                <a:cxn ang="0">
                  <a:pos x="26" y="134"/>
                </a:cxn>
                <a:cxn ang="0">
                  <a:pos x="20" y="130"/>
                </a:cxn>
                <a:cxn ang="0">
                  <a:pos x="12" y="134"/>
                </a:cxn>
                <a:cxn ang="0">
                  <a:pos x="4" y="136"/>
                </a:cxn>
                <a:cxn ang="0">
                  <a:pos x="0" y="148"/>
                </a:cxn>
                <a:cxn ang="0">
                  <a:pos x="12" y="148"/>
                </a:cxn>
                <a:cxn ang="0">
                  <a:pos x="32" y="148"/>
                </a:cxn>
                <a:cxn ang="0">
                  <a:pos x="52" y="148"/>
                </a:cxn>
                <a:cxn ang="0">
                  <a:pos x="62" y="168"/>
                </a:cxn>
                <a:cxn ang="0">
                  <a:pos x="72" y="178"/>
                </a:cxn>
                <a:cxn ang="0">
                  <a:pos x="94" y="176"/>
                </a:cxn>
                <a:cxn ang="0">
                  <a:pos x="112" y="162"/>
                </a:cxn>
                <a:cxn ang="0">
                  <a:pos x="124" y="168"/>
                </a:cxn>
                <a:cxn ang="0">
                  <a:pos x="128" y="188"/>
                </a:cxn>
                <a:cxn ang="0">
                  <a:pos x="130" y="212"/>
                </a:cxn>
                <a:cxn ang="0">
                  <a:pos x="134" y="222"/>
                </a:cxn>
                <a:cxn ang="0">
                  <a:pos x="144" y="216"/>
                </a:cxn>
                <a:cxn ang="0">
                  <a:pos x="156" y="214"/>
                </a:cxn>
                <a:cxn ang="0">
                  <a:pos x="164" y="222"/>
                </a:cxn>
                <a:cxn ang="0">
                  <a:pos x="176" y="224"/>
                </a:cxn>
                <a:cxn ang="0">
                  <a:pos x="198" y="226"/>
                </a:cxn>
                <a:cxn ang="0">
                  <a:pos x="212" y="234"/>
                </a:cxn>
                <a:cxn ang="0">
                  <a:pos x="222" y="246"/>
                </a:cxn>
                <a:cxn ang="0">
                  <a:pos x="230" y="246"/>
                </a:cxn>
                <a:cxn ang="0">
                  <a:pos x="232" y="234"/>
                </a:cxn>
                <a:cxn ang="0">
                  <a:pos x="218" y="228"/>
                </a:cxn>
                <a:cxn ang="0">
                  <a:pos x="222" y="204"/>
                </a:cxn>
                <a:cxn ang="0">
                  <a:pos x="222" y="190"/>
                </a:cxn>
                <a:cxn ang="0">
                  <a:pos x="224" y="184"/>
                </a:cxn>
                <a:cxn ang="0">
                  <a:pos x="244" y="178"/>
                </a:cxn>
                <a:cxn ang="0">
                  <a:pos x="234" y="164"/>
                </a:cxn>
                <a:cxn ang="0">
                  <a:pos x="228" y="146"/>
                </a:cxn>
                <a:cxn ang="0">
                  <a:pos x="226" y="138"/>
                </a:cxn>
                <a:cxn ang="0">
                  <a:pos x="226" y="126"/>
                </a:cxn>
                <a:cxn ang="0">
                  <a:pos x="226" y="122"/>
                </a:cxn>
                <a:cxn ang="0">
                  <a:pos x="228" y="108"/>
                </a:cxn>
                <a:cxn ang="0">
                  <a:pos x="224" y="102"/>
                </a:cxn>
                <a:cxn ang="0">
                  <a:pos x="234" y="86"/>
                </a:cxn>
                <a:cxn ang="0">
                  <a:pos x="234" y="72"/>
                </a:cxn>
                <a:cxn ang="0">
                  <a:pos x="244" y="54"/>
                </a:cxn>
              </a:cxnLst>
              <a:rect l="0" t="0" r="r" b="b"/>
              <a:pathLst>
                <a:path w="254" h="248">
                  <a:moveTo>
                    <a:pt x="244" y="54"/>
                  </a:moveTo>
                  <a:lnTo>
                    <a:pt x="244" y="50"/>
                  </a:lnTo>
                  <a:lnTo>
                    <a:pt x="254" y="40"/>
                  </a:lnTo>
                  <a:lnTo>
                    <a:pt x="250" y="38"/>
                  </a:lnTo>
                  <a:lnTo>
                    <a:pt x="248" y="34"/>
                  </a:lnTo>
                  <a:lnTo>
                    <a:pt x="250" y="22"/>
                  </a:lnTo>
                  <a:lnTo>
                    <a:pt x="248" y="22"/>
                  </a:lnTo>
                  <a:lnTo>
                    <a:pt x="232" y="8"/>
                  </a:lnTo>
                  <a:lnTo>
                    <a:pt x="230" y="10"/>
                  </a:lnTo>
                  <a:lnTo>
                    <a:pt x="220" y="10"/>
                  </a:lnTo>
                  <a:lnTo>
                    <a:pt x="216" y="12"/>
                  </a:lnTo>
                  <a:lnTo>
                    <a:pt x="212" y="10"/>
                  </a:lnTo>
                  <a:lnTo>
                    <a:pt x="204" y="0"/>
                  </a:lnTo>
                  <a:lnTo>
                    <a:pt x="196" y="0"/>
                  </a:lnTo>
                  <a:lnTo>
                    <a:pt x="196" y="4"/>
                  </a:lnTo>
                  <a:lnTo>
                    <a:pt x="192" y="2"/>
                  </a:lnTo>
                  <a:lnTo>
                    <a:pt x="190" y="4"/>
                  </a:lnTo>
                  <a:lnTo>
                    <a:pt x="188" y="0"/>
                  </a:lnTo>
                  <a:lnTo>
                    <a:pt x="178" y="2"/>
                  </a:lnTo>
                  <a:lnTo>
                    <a:pt x="172" y="0"/>
                  </a:lnTo>
                  <a:lnTo>
                    <a:pt x="172" y="4"/>
                  </a:lnTo>
                  <a:lnTo>
                    <a:pt x="168" y="4"/>
                  </a:lnTo>
                  <a:lnTo>
                    <a:pt x="164" y="2"/>
                  </a:lnTo>
                  <a:lnTo>
                    <a:pt x="148" y="8"/>
                  </a:lnTo>
                  <a:lnTo>
                    <a:pt x="142" y="6"/>
                  </a:lnTo>
                  <a:lnTo>
                    <a:pt x="138" y="8"/>
                  </a:lnTo>
                  <a:lnTo>
                    <a:pt x="138" y="12"/>
                  </a:lnTo>
                  <a:lnTo>
                    <a:pt x="136" y="12"/>
                  </a:lnTo>
                  <a:lnTo>
                    <a:pt x="124" y="12"/>
                  </a:lnTo>
                  <a:lnTo>
                    <a:pt x="114" y="8"/>
                  </a:lnTo>
                  <a:lnTo>
                    <a:pt x="112" y="10"/>
                  </a:lnTo>
                  <a:lnTo>
                    <a:pt x="110" y="10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8" y="10"/>
                  </a:lnTo>
                  <a:lnTo>
                    <a:pt x="88" y="20"/>
                  </a:lnTo>
                  <a:lnTo>
                    <a:pt x="84" y="20"/>
                  </a:lnTo>
                  <a:lnTo>
                    <a:pt x="84" y="30"/>
                  </a:lnTo>
                  <a:lnTo>
                    <a:pt x="76" y="44"/>
                  </a:lnTo>
                  <a:lnTo>
                    <a:pt x="72" y="78"/>
                  </a:lnTo>
                  <a:lnTo>
                    <a:pt x="60" y="88"/>
                  </a:lnTo>
                  <a:lnTo>
                    <a:pt x="54" y="98"/>
                  </a:lnTo>
                  <a:lnTo>
                    <a:pt x="52" y="102"/>
                  </a:lnTo>
                  <a:lnTo>
                    <a:pt x="52" y="112"/>
                  </a:lnTo>
                  <a:lnTo>
                    <a:pt x="46" y="122"/>
                  </a:lnTo>
                  <a:lnTo>
                    <a:pt x="34" y="132"/>
                  </a:lnTo>
                  <a:lnTo>
                    <a:pt x="30" y="134"/>
                  </a:lnTo>
                  <a:lnTo>
                    <a:pt x="26" y="134"/>
                  </a:lnTo>
                  <a:lnTo>
                    <a:pt x="26" y="128"/>
                  </a:lnTo>
                  <a:lnTo>
                    <a:pt x="20" y="130"/>
                  </a:lnTo>
                  <a:lnTo>
                    <a:pt x="16" y="134"/>
                  </a:lnTo>
                  <a:lnTo>
                    <a:pt x="12" y="134"/>
                  </a:lnTo>
                  <a:lnTo>
                    <a:pt x="8" y="132"/>
                  </a:lnTo>
                  <a:lnTo>
                    <a:pt x="4" y="136"/>
                  </a:lnTo>
                  <a:lnTo>
                    <a:pt x="2" y="146"/>
                  </a:lnTo>
                  <a:lnTo>
                    <a:pt x="0" y="148"/>
                  </a:lnTo>
                  <a:lnTo>
                    <a:pt x="0" y="154"/>
                  </a:lnTo>
                  <a:lnTo>
                    <a:pt x="12" y="148"/>
                  </a:lnTo>
                  <a:lnTo>
                    <a:pt x="22" y="148"/>
                  </a:lnTo>
                  <a:lnTo>
                    <a:pt x="32" y="148"/>
                  </a:lnTo>
                  <a:lnTo>
                    <a:pt x="42" y="148"/>
                  </a:lnTo>
                  <a:lnTo>
                    <a:pt x="52" y="148"/>
                  </a:lnTo>
                  <a:lnTo>
                    <a:pt x="56" y="152"/>
                  </a:lnTo>
                  <a:lnTo>
                    <a:pt x="62" y="168"/>
                  </a:lnTo>
                  <a:lnTo>
                    <a:pt x="70" y="178"/>
                  </a:lnTo>
                  <a:lnTo>
                    <a:pt x="72" y="178"/>
                  </a:lnTo>
                  <a:lnTo>
                    <a:pt x="84" y="176"/>
                  </a:lnTo>
                  <a:lnTo>
                    <a:pt x="94" y="176"/>
                  </a:lnTo>
                  <a:lnTo>
                    <a:pt x="96" y="162"/>
                  </a:lnTo>
                  <a:lnTo>
                    <a:pt x="112" y="162"/>
                  </a:lnTo>
                  <a:lnTo>
                    <a:pt x="112" y="166"/>
                  </a:lnTo>
                  <a:lnTo>
                    <a:pt x="124" y="168"/>
                  </a:lnTo>
                  <a:lnTo>
                    <a:pt x="126" y="170"/>
                  </a:lnTo>
                  <a:lnTo>
                    <a:pt x="128" y="188"/>
                  </a:lnTo>
                  <a:lnTo>
                    <a:pt x="126" y="196"/>
                  </a:lnTo>
                  <a:lnTo>
                    <a:pt x="130" y="212"/>
                  </a:lnTo>
                  <a:lnTo>
                    <a:pt x="128" y="218"/>
                  </a:lnTo>
                  <a:lnTo>
                    <a:pt x="134" y="222"/>
                  </a:lnTo>
                  <a:lnTo>
                    <a:pt x="136" y="216"/>
                  </a:lnTo>
                  <a:lnTo>
                    <a:pt x="144" y="216"/>
                  </a:lnTo>
                  <a:lnTo>
                    <a:pt x="154" y="216"/>
                  </a:lnTo>
                  <a:lnTo>
                    <a:pt x="156" y="214"/>
                  </a:lnTo>
                  <a:lnTo>
                    <a:pt x="160" y="214"/>
                  </a:lnTo>
                  <a:lnTo>
                    <a:pt x="164" y="222"/>
                  </a:lnTo>
                  <a:lnTo>
                    <a:pt x="172" y="218"/>
                  </a:lnTo>
                  <a:lnTo>
                    <a:pt x="176" y="224"/>
                  </a:lnTo>
                  <a:lnTo>
                    <a:pt x="186" y="228"/>
                  </a:lnTo>
                  <a:lnTo>
                    <a:pt x="198" y="226"/>
                  </a:lnTo>
                  <a:lnTo>
                    <a:pt x="202" y="232"/>
                  </a:lnTo>
                  <a:lnTo>
                    <a:pt x="212" y="234"/>
                  </a:lnTo>
                  <a:lnTo>
                    <a:pt x="214" y="240"/>
                  </a:lnTo>
                  <a:lnTo>
                    <a:pt x="222" y="246"/>
                  </a:lnTo>
                  <a:lnTo>
                    <a:pt x="226" y="246"/>
                  </a:lnTo>
                  <a:lnTo>
                    <a:pt x="230" y="246"/>
                  </a:lnTo>
                  <a:lnTo>
                    <a:pt x="234" y="248"/>
                  </a:lnTo>
                  <a:lnTo>
                    <a:pt x="232" y="234"/>
                  </a:lnTo>
                  <a:lnTo>
                    <a:pt x="224" y="234"/>
                  </a:lnTo>
                  <a:lnTo>
                    <a:pt x="218" y="228"/>
                  </a:lnTo>
                  <a:lnTo>
                    <a:pt x="222" y="210"/>
                  </a:lnTo>
                  <a:lnTo>
                    <a:pt x="222" y="204"/>
                  </a:lnTo>
                  <a:lnTo>
                    <a:pt x="222" y="194"/>
                  </a:lnTo>
                  <a:lnTo>
                    <a:pt x="222" y="190"/>
                  </a:lnTo>
                  <a:lnTo>
                    <a:pt x="224" y="188"/>
                  </a:lnTo>
                  <a:lnTo>
                    <a:pt x="224" y="184"/>
                  </a:lnTo>
                  <a:lnTo>
                    <a:pt x="226" y="184"/>
                  </a:lnTo>
                  <a:lnTo>
                    <a:pt x="244" y="178"/>
                  </a:lnTo>
                  <a:lnTo>
                    <a:pt x="242" y="170"/>
                  </a:lnTo>
                  <a:lnTo>
                    <a:pt x="234" y="164"/>
                  </a:lnTo>
                  <a:lnTo>
                    <a:pt x="228" y="156"/>
                  </a:lnTo>
                  <a:lnTo>
                    <a:pt x="228" y="146"/>
                  </a:lnTo>
                  <a:lnTo>
                    <a:pt x="226" y="142"/>
                  </a:lnTo>
                  <a:lnTo>
                    <a:pt x="226" y="138"/>
                  </a:lnTo>
                  <a:lnTo>
                    <a:pt x="226" y="128"/>
                  </a:lnTo>
                  <a:lnTo>
                    <a:pt x="226" y="126"/>
                  </a:lnTo>
                  <a:lnTo>
                    <a:pt x="226" y="126"/>
                  </a:lnTo>
                  <a:lnTo>
                    <a:pt x="226" y="122"/>
                  </a:lnTo>
                  <a:lnTo>
                    <a:pt x="228" y="114"/>
                  </a:lnTo>
                  <a:lnTo>
                    <a:pt x="228" y="108"/>
                  </a:lnTo>
                  <a:lnTo>
                    <a:pt x="226" y="106"/>
                  </a:lnTo>
                  <a:lnTo>
                    <a:pt x="224" y="102"/>
                  </a:lnTo>
                  <a:lnTo>
                    <a:pt x="228" y="96"/>
                  </a:lnTo>
                  <a:lnTo>
                    <a:pt x="234" y="86"/>
                  </a:lnTo>
                  <a:lnTo>
                    <a:pt x="234" y="74"/>
                  </a:lnTo>
                  <a:lnTo>
                    <a:pt x="234" y="72"/>
                  </a:lnTo>
                  <a:lnTo>
                    <a:pt x="236" y="64"/>
                  </a:lnTo>
                  <a:lnTo>
                    <a:pt x="244" y="54"/>
                  </a:lnTo>
                  <a:lnTo>
                    <a:pt x="244" y="5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1" name="Freeform 262">
              <a:extLst>
                <a:ext uri="{FF2B5EF4-FFF2-40B4-BE49-F238E27FC236}">
                  <a16:creationId xmlns:a16="http://schemas.microsoft.com/office/drawing/2014/main" id="{3C57B8BF-4622-4EAC-998C-62DEDD592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7413" y="4945063"/>
              <a:ext cx="349250" cy="307975"/>
            </a:xfrm>
            <a:custGeom>
              <a:avLst/>
              <a:gdLst/>
              <a:ahLst/>
              <a:cxnLst>
                <a:cxn ang="0">
                  <a:pos x="18" y="104"/>
                </a:cxn>
                <a:cxn ang="0">
                  <a:pos x="16" y="98"/>
                </a:cxn>
                <a:cxn ang="0">
                  <a:pos x="6" y="94"/>
                </a:cxn>
                <a:cxn ang="0">
                  <a:pos x="0" y="98"/>
                </a:cxn>
                <a:cxn ang="0">
                  <a:pos x="24" y="148"/>
                </a:cxn>
                <a:cxn ang="0">
                  <a:pos x="22" y="162"/>
                </a:cxn>
                <a:cxn ang="0">
                  <a:pos x="20" y="166"/>
                </a:cxn>
                <a:cxn ang="0">
                  <a:pos x="22" y="170"/>
                </a:cxn>
                <a:cxn ang="0">
                  <a:pos x="26" y="184"/>
                </a:cxn>
                <a:cxn ang="0">
                  <a:pos x="28" y="184"/>
                </a:cxn>
                <a:cxn ang="0">
                  <a:pos x="32" y="188"/>
                </a:cxn>
                <a:cxn ang="0">
                  <a:pos x="38" y="192"/>
                </a:cxn>
                <a:cxn ang="0">
                  <a:pos x="48" y="194"/>
                </a:cxn>
                <a:cxn ang="0">
                  <a:pos x="72" y="188"/>
                </a:cxn>
                <a:cxn ang="0">
                  <a:pos x="78" y="184"/>
                </a:cxn>
                <a:cxn ang="0">
                  <a:pos x="90" y="184"/>
                </a:cxn>
                <a:cxn ang="0">
                  <a:pos x="114" y="186"/>
                </a:cxn>
                <a:cxn ang="0">
                  <a:pos x="124" y="184"/>
                </a:cxn>
                <a:cxn ang="0">
                  <a:pos x="126" y="178"/>
                </a:cxn>
                <a:cxn ang="0">
                  <a:pos x="144" y="174"/>
                </a:cxn>
                <a:cxn ang="0">
                  <a:pos x="176" y="144"/>
                </a:cxn>
                <a:cxn ang="0">
                  <a:pos x="202" y="108"/>
                </a:cxn>
                <a:cxn ang="0">
                  <a:pos x="220" y="70"/>
                </a:cxn>
                <a:cxn ang="0">
                  <a:pos x="210" y="56"/>
                </a:cxn>
                <a:cxn ang="0">
                  <a:pos x="204" y="8"/>
                </a:cxn>
                <a:cxn ang="0">
                  <a:pos x="194" y="4"/>
                </a:cxn>
                <a:cxn ang="0">
                  <a:pos x="176" y="0"/>
                </a:cxn>
                <a:cxn ang="0">
                  <a:pos x="158" y="10"/>
                </a:cxn>
                <a:cxn ang="0">
                  <a:pos x="142" y="26"/>
                </a:cxn>
                <a:cxn ang="0">
                  <a:pos x="126" y="42"/>
                </a:cxn>
                <a:cxn ang="0">
                  <a:pos x="112" y="54"/>
                </a:cxn>
                <a:cxn ang="0">
                  <a:pos x="92" y="50"/>
                </a:cxn>
                <a:cxn ang="0">
                  <a:pos x="68" y="70"/>
                </a:cxn>
                <a:cxn ang="0">
                  <a:pos x="56" y="66"/>
                </a:cxn>
                <a:cxn ang="0">
                  <a:pos x="58" y="52"/>
                </a:cxn>
                <a:cxn ang="0">
                  <a:pos x="46" y="56"/>
                </a:cxn>
                <a:cxn ang="0">
                  <a:pos x="46" y="96"/>
                </a:cxn>
                <a:cxn ang="0">
                  <a:pos x="36" y="104"/>
                </a:cxn>
              </a:cxnLst>
              <a:rect l="0" t="0" r="r" b="b"/>
              <a:pathLst>
                <a:path w="220" h="194">
                  <a:moveTo>
                    <a:pt x="36" y="104"/>
                  </a:moveTo>
                  <a:lnTo>
                    <a:pt x="18" y="104"/>
                  </a:lnTo>
                  <a:lnTo>
                    <a:pt x="16" y="100"/>
                  </a:lnTo>
                  <a:lnTo>
                    <a:pt x="16" y="98"/>
                  </a:lnTo>
                  <a:lnTo>
                    <a:pt x="8" y="92"/>
                  </a:lnTo>
                  <a:lnTo>
                    <a:pt x="6" y="94"/>
                  </a:lnTo>
                  <a:lnTo>
                    <a:pt x="4" y="98"/>
                  </a:lnTo>
                  <a:lnTo>
                    <a:pt x="0" y="98"/>
                  </a:lnTo>
                  <a:lnTo>
                    <a:pt x="14" y="130"/>
                  </a:lnTo>
                  <a:lnTo>
                    <a:pt x="24" y="148"/>
                  </a:lnTo>
                  <a:lnTo>
                    <a:pt x="26" y="158"/>
                  </a:lnTo>
                  <a:lnTo>
                    <a:pt x="22" y="162"/>
                  </a:lnTo>
                  <a:lnTo>
                    <a:pt x="20" y="162"/>
                  </a:lnTo>
                  <a:lnTo>
                    <a:pt x="20" y="166"/>
                  </a:lnTo>
                  <a:lnTo>
                    <a:pt x="22" y="168"/>
                  </a:lnTo>
                  <a:lnTo>
                    <a:pt x="22" y="170"/>
                  </a:lnTo>
                  <a:lnTo>
                    <a:pt x="26" y="178"/>
                  </a:lnTo>
                  <a:lnTo>
                    <a:pt x="26" y="184"/>
                  </a:lnTo>
                  <a:lnTo>
                    <a:pt x="28" y="188"/>
                  </a:lnTo>
                  <a:lnTo>
                    <a:pt x="28" y="184"/>
                  </a:lnTo>
                  <a:lnTo>
                    <a:pt x="32" y="184"/>
                  </a:lnTo>
                  <a:lnTo>
                    <a:pt x="32" y="188"/>
                  </a:lnTo>
                  <a:lnTo>
                    <a:pt x="38" y="188"/>
                  </a:lnTo>
                  <a:lnTo>
                    <a:pt x="38" y="192"/>
                  </a:lnTo>
                  <a:lnTo>
                    <a:pt x="42" y="194"/>
                  </a:lnTo>
                  <a:lnTo>
                    <a:pt x="48" y="194"/>
                  </a:lnTo>
                  <a:lnTo>
                    <a:pt x="54" y="190"/>
                  </a:lnTo>
                  <a:lnTo>
                    <a:pt x="72" y="188"/>
                  </a:lnTo>
                  <a:lnTo>
                    <a:pt x="74" y="186"/>
                  </a:lnTo>
                  <a:lnTo>
                    <a:pt x="78" y="184"/>
                  </a:lnTo>
                  <a:lnTo>
                    <a:pt x="82" y="182"/>
                  </a:lnTo>
                  <a:lnTo>
                    <a:pt x="90" y="184"/>
                  </a:lnTo>
                  <a:lnTo>
                    <a:pt x="98" y="182"/>
                  </a:lnTo>
                  <a:lnTo>
                    <a:pt x="114" y="186"/>
                  </a:lnTo>
                  <a:lnTo>
                    <a:pt x="114" y="182"/>
                  </a:lnTo>
                  <a:lnTo>
                    <a:pt x="124" y="184"/>
                  </a:lnTo>
                  <a:lnTo>
                    <a:pt x="124" y="180"/>
                  </a:lnTo>
                  <a:lnTo>
                    <a:pt x="126" y="178"/>
                  </a:lnTo>
                  <a:lnTo>
                    <a:pt x="138" y="178"/>
                  </a:lnTo>
                  <a:lnTo>
                    <a:pt x="144" y="174"/>
                  </a:lnTo>
                  <a:lnTo>
                    <a:pt x="162" y="160"/>
                  </a:lnTo>
                  <a:lnTo>
                    <a:pt x="176" y="144"/>
                  </a:lnTo>
                  <a:lnTo>
                    <a:pt x="184" y="138"/>
                  </a:lnTo>
                  <a:lnTo>
                    <a:pt x="202" y="108"/>
                  </a:lnTo>
                  <a:lnTo>
                    <a:pt x="214" y="96"/>
                  </a:lnTo>
                  <a:lnTo>
                    <a:pt x="220" y="70"/>
                  </a:lnTo>
                  <a:lnTo>
                    <a:pt x="210" y="70"/>
                  </a:lnTo>
                  <a:lnTo>
                    <a:pt x="210" y="56"/>
                  </a:lnTo>
                  <a:lnTo>
                    <a:pt x="208" y="32"/>
                  </a:lnTo>
                  <a:lnTo>
                    <a:pt x="204" y="8"/>
                  </a:lnTo>
                  <a:lnTo>
                    <a:pt x="198" y="4"/>
                  </a:lnTo>
                  <a:lnTo>
                    <a:pt x="194" y="4"/>
                  </a:lnTo>
                  <a:lnTo>
                    <a:pt x="184" y="2"/>
                  </a:lnTo>
                  <a:lnTo>
                    <a:pt x="176" y="0"/>
                  </a:lnTo>
                  <a:lnTo>
                    <a:pt x="174" y="2"/>
                  </a:lnTo>
                  <a:lnTo>
                    <a:pt x="158" y="10"/>
                  </a:lnTo>
                  <a:lnTo>
                    <a:pt x="148" y="18"/>
                  </a:lnTo>
                  <a:lnTo>
                    <a:pt x="142" y="26"/>
                  </a:lnTo>
                  <a:lnTo>
                    <a:pt x="136" y="32"/>
                  </a:lnTo>
                  <a:lnTo>
                    <a:pt x="126" y="42"/>
                  </a:lnTo>
                  <a:lnTo>
                    <a:pt x="122" y="52"/>
                  </a:lnTo>
                  <a:lnTo>
                    <a:pt x="112" y="54"/>
                  </a:lnTo>
                  <a:lnTo>
                    <a:pt x="100" y="50"/>
                  </a:lnTo>
                  <a:lnTo>
                    <a:pt x="92" y="50"/>
                  </a:lnTo>
                  <a:lnTo>
                    <a:pt x="78" y="68"/>
                  </a:lnTo>
                  <a:lnTo>
                    <a:pt x="68" y="70"/>
                  </a:lnTo>
                  <a:lnTo>
                    <a:pt x="58" y="68"/>
                  </a:lnTo>
                  <a:lnTo>
                    <a:pt x="56" y="66"/>
                  </a:lnTo>
                  <a:lnTo>
                    <a:pt x="60" y="58"/>
                  </a:lnTo>
                  <a:lnTo>
                    <a:pt x="58" y="52"/>
                  </a:lnTo>
                  <a:lnTo>
                    <a:pt x="46" y="40"/>
                  </a:lnTo>
                  <a:lnTo>
                    <a:pt x="46" y="56"/>
                  </a:lnTo>
                  <a:lnTo>
                    <a:pt x="46" y="72"/>
                  </a:lnTo>
                  <a:lnTo>
                    <a:pt x="46" y="96"/>
                  </a:lnTo>
                  <a:lnTo>
                    <a:pt x="36" y="104"/>
                  </a:lnTo>
                  <a:lnTo>
                    <a:pt x="36" y="10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2" name="Freeform 263">
              <a:extLst>
                <a:ext uri="{FF2B5EF4-FFF2-40B4-BE49-F238E27FC236}">
                  <a16:creationId xmlns:a16="http://schemas.microsoft.com/office/drawing/2014/main" id="{410B4E27-87F5-4625-8CDA-8AD168CAB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238" y="4941888"/>
              <a:ext cx="419100" cy="828675"/>
            </a:xfrm>
            <a:custGeom>
              <a:avLst/>
              <a:gdLst/>
              <a:ahLst/>
              <a:cxnLst>
                <a:cxn ang="0">
                  <a:pos x="18" y="516"/>
                </a:cxn>
                <a:cxn ang="0">
                  <a:pos x="6" y="488"/>
                </a:cxn>
                <a:cxn ang="0">
                  <a:pos x="2" y="464"/>
                </a:cxn>
                <a:cxn ang="0">
                  <a:pos x="14" y="426"/>
                </a:cxn>
                <a:cxn ang="0">
                  <a:pos x="24" y="384"/>
                </a:cxn>
                <a:cxn ang="0">
                  <a:pos x="20" y="370"/>
                </a:cxn>
                <a:cxn ang="0">
                  <a:pos x="26" y="364"/>
                </a:cxn>
                <a:cxn ang="0">
                  <a:pos x="20" y="348"/>
                </a:cxn>
                <a:cxn ang="0">
                  <a:pos x="18" y="328"/>
                </a:cxn>
                <a:cxn ang="0">
                  <a:pos x="20" y="308"/>
                </a:cxn>
                <a:cxn ang="0">
                  <a:pos x="32" y="260"/>
                </a:cxn>
                <a:cxn ang="0">
                  <a:pos x="32" y="226"/>
                </a:cxn>
                <a:cxn ang="0">
                  <a:pos x="40" y="202"/>
                </a:cxn>
                <a:cxn ang="0">
                  <a:pos x="46" y="174"/>
                </a:cxn>
                <a:cxn ang="0">
                  <a:pos x="40" y="156"/>
                </a:cxn>
                <a:cxn ang="0">
                  <a:pos x="38" y="140"/>
                </a:cxn>
                <a:cxn ang="0">
                  <a:pos x="52" y="92"/>
                </a:cxn>
                <a:cxn ang="0">
                  <a:pos x="68" y="74"/>
                </a:cxn>
                <a:cxn ang="0">
                  <a:pos x="66" y="46"/>
                </a:cxn>
                <a:cxn ang="0">
                  <a:pos x="84" y="20"/>
                </a:cxn>
                <a:cxn ang="0">
                  <a:pos x="100" y="4"/>
                </a:cxn>
                <a:cxn ang="0">
                  <a:pos x="124" y="2"/>
                </a:cxn>
                <a:cxn ang="0">
                  <a:pos x="146" y="8"/>
                </a:cxn>
                <a:cxn ang="0">
                  <a:pos x="168" y="30"/>
                </a:cxn>
                <a:cxn ang="0">
                  <a:pos x="208" y="50"/>
                </a:cxn>
                <a:cxn ang="0">
                  <a:pos x="200" y="74"/>
                </a:cxn>
                <a:cxn ang="0">
                  <a:pos x="222" y="82"/>
                </a:cxn>
                <a:cxn ang="0">
                  <a:pos x="252" y="54"/>
                </a:cxn>
                <a:cxn ang="0">
                  <a:pos x="264" y="66"/>
                </a:cxn>
                <a:cxn ang="0">
                  <a:pos x="250" y="84"/>
                </a:cxn>
                <a:cxn ang="0">
                  <a:pos x="210" y="124"/>
                </a:cxn>
                <a:cxn ang="0">
                  <a:pos x="204" y="152"/>
                </a:cxn>
                <a:cxn ang="0">
                  <a:pos x="200" y="184"/>
                </a:cxn>
                <a:cxn ang="0">
                  <a:pos x="210" y="198"/>
                </a:cxn>
                <a:cxn ang="0">
                  <a:pos x="218" y="220"/>
                </a:cxn>
                <a:cxn ang="0">
                  <a:pos x="222" y="234"/>
                </a:cxn>
                <a:cxn ang="0">
                  <a:pos x="206" y="256"/>
                </a:cxn>
                <a:cxn ang="0">
                  <a:pos x="152" y="266"/>
                </a:cxn>
                <a:cxn ang="0">
                  <a:pos x="152" y="274"/>
                </a:cxn>
                <a:cxn ang="0">
                  <a:pos x="148" y="284"/>
                </a:cxn>
                <a:cxn ang="0">
                  <a:pos x="142" y="302"/>
                </a:cxn>
                <a:cxn ang="0">
                  <a:pos x="116" y="298"/>
                </a:cxn>
                <a:cxn ang="0">
                  <a:pos x="112" y="320"/>
                </a:cxn>
                <a:cxn ang="0">
                  <a:pos x="120" y="328"/>
                </a:cxn>
                <a:cxn ang="0">
                  <a:pos x="128" y="320"/>
                </a:cxn>
                <a:cxn ang="0">
                  <a:pos x="130" y="334"/>
                </a:cxn>
                <a:cxn ang="0">
                  <a:pos x="118" y="328"/>
                </a:cxn>
                <a:cxn ang="0">
                  <a:pos x="122" y="338"/>
                </a:cxn>
                <a:cxn ang="0">
                  <a:pos x="110" y="348"/>
                </a:cxn>
                <a:cxn ang="0">
                  <a:pos x="104" y="376"/>
                </a:cxn>
                <a:cxn ang="0">
                  <a:pos x="88" y="380"/>
                </a:cxn>
                <a:cxn ang="0">
                  <a:pos x="82" y="406"/>
                </a:cxn>
                <a:cxn ang="0">
                  <a:pos x="102" y="418"/>
                </a:cxn>
                <a:cxn ang="0">
                  <a:pos x="102" y="432"/>
                </a:cxn>
                <a:cxn ang="0">
                  <a:pos x="96" y="438"/>
                </a:cxn>
                <a:cxn ang="0">
                  <a:pos x="76" y="462"/>
                </a:cxn>
                <a:cxn ang="0">
                  <a:pos x="68" y="476"/>
                </a:cxn>
                <a:cxn ang="0">
                  <a:pos x="66" y="478"/>
                </a:cxn>
                <a:cxn ang="0">
                  <a:pos x="56" y="496"/>
                </a:cxn>
                <a:cxn ang="0">
                  <a:pos x="58" y="510"/>
                </a:cxn>
              </a:cxnLst>
              <a:rect l="0" t="0" r="r" b="b"/>
              <a:pathLst>
                <a:path w="264" h="522">
                  <a:moveTo>
                    <a:pt x="68" y="522"/>
                  </a:moveTo>
                  <a:lnTo>
                    <a:pt x="48" y="518"/>
                  </a:lnTo>
                  <a:lnTo>
                    <a:pt x="18" y="516"/>
                  </a:lnTo>
                  <a:lnTo>
                    <a:pt x="14" y="510"/>
                  </a:lnTo>
                  <a:lnTo>
                    <a:pt x="14" y="488"/>
                  </a:lnTo>
                  <a:lnTo>
                    <a:pt x="6" y="488"/>
                  </a:lnTo>
                  <a:lnTo>
                    <a:pt x="2" y="492"/>
                  </a:lnTo>
                  <a:lnTo>
                    <a:pt x="0" y="478"/>
                  </a:lnTo>
                  <a:lnTo>
                    <a:pt x="2" y="464"/>
                  </a:lnTo>
                  <a:lnTo>
                    <a:pt x="12" y="450"/>
                  </a:lnTo>
                  <a:lnTo>
                    <a:pt x="14" y="440"/>
                  </a:lnTo>
                  <a:lnTo>
                    <a:pt x="14" y="426"/>
                  </a:lnTo>
                  <a:lnTo>
                    <a:pt x="20" y="416"/>
                  </a:lnTo>
                  <a:lnTo>
                    <a:pt x="22" y="406"/>
                  </a:lnTo>
                  <a:lnTo>
                    <a:pt x="24" y="384"/>
                  </a:lnTo>
                  <a:lnTo>
                    <a:pt x="26" y="378"/>
                  </a:lnTo>
                  <a:lnTo>
                    <a:pt x="20" y="374"/>
                  </a:lnTo>
                  <a:lnTo>
                    <a:pt x="20" y="370"/>
                  </a:lnTo>
                  <a:lnTo>
                    <a:pt x="26" y="370"/>
                  </a:lnTo>
                  <a:lnTo>
                    <a:pt x="28" y="368"/>
                  </a:lnTo>
                  <a:lnTo>
                    <a:pt x="26" y="364"/>
                  </a:lnTo>
                  <a:lnTo>
                    <a:pt x="20" y="364"/>
                  </a:lnTo>
                  <a:lnTo>
                    <a:pt x="22" y="354"/>
                  </a:lnTo>
                  <a:lnTo>
                    <a:pt x="20" y="348"/>
                  </a:lnTo>
                  <a:lnTo>
                    <a:pt x="20" y="340"/>
                  </a:lnTo>
                  <a:lnTo>
                    <a:pt x="18" y="338"/>
                  </a:lnTo>
                  <a:lnTo>
                    <a:pt x="18" y="328"/>
                  </a:lnTo>
                  <a:lnTo>
                    <a:pt x="22" y="318"/>
                  </a:lnTo>
                  <a:lnTo>
                    <a:pt x="22" y="314"/>
                  </a:lnTo>
                  <a:lnTo>
                    <a:pt x="20" y="308"/>
                  </a:lnTo>
                  <a:lnTo>
                    <a:pt x="22" y="286"/>
                  </a:lnTo>
                  <a:lnTo>
                    <a:pt x="26" y="266"/>
                  </a:lnTo>
                  <a:lnTo>
                    <a:pt x="32" y="260"/>
                  </a:lnTo>
                  <a:lnTo>
                    <a:pt x="30" y="248"/>
                  </a:lnTo>
                  <a:lnTo>
                    <a:pt x="30" y="228"/>
                  </a:lnTo>
                  <a:lnTo>
                    <a:pt x="32" y="226"/>
                  </a:lnTo>
                  <a:lnTo>
                    <a:pt x="38" y="218"/>
                  </a:lnTo>
                  <a:lnTo>
                    <a:pt x="38" y="204"/>
                  </a:lnTo>
                  <a:lnTo>
                    <a:pt x="40" y="202"/>
                  </a:lnTo>
                  <a:lnTo>
                    <a:pt x="42" y="194"/>
                  </a:lnTo>
                  <a:lnTo>
                    <a:pt x="46" y="186"/>
                  </a:lnTo>
                  <a:lnTo>
                    <a:pt x="46" y="174"/>
                  </a:lnTo>
                  <a:lnTo>
                    <a:pt x="44" y="170"/>
                  </a:lnTo>
                  <a:lnTo>
                    <a:pt x="44" y="164"/>
                  </a:lnTo>
                  <a:lnTo>
                    <a:pt x="40" y="156"/>
                  </a:lnTo>
                  <a:lnTo>
                    <a:pt x="40" y="150"/>
                  </a:lnTo>
                  <a:lnTo>
                    <a:pt x="38" y="148"/>
                  </a:lnTo>
                  <a:lnTo>
                    <a:pt x="38" y="140"/>
                  </a:lnTo>
                  <a:lnTo>
                    <a:pt x="46" y="124"/>
                  </a:lnTo>
                  <a:lnTo>
                    <a:pt x="46" y="110"/>
                  </a:lnTo>
                  <a:lnTo>
                    <a:pt x="52" y="92"/>
                  </a:lnTo>
                  <a:lnTo>
                    <a:pt x="58" y="86"/>
                  </a:lnTo>
                  <a:lnTo>
                    <a:pt x="60" y="78"/>
                  </a:lnTo>
                  <a:lnTo>
                    <a:pt x="68" y="74"/>
                  </a:lnTo>
                  <a:lnTo>
                    <a:pt x="64" y="54"/>
                  </a:lnTo>
                  <a:lnTo>
                    <a:pt x="64" y="50"/>
                  </a:lnTo>
                  <a:lnTo>
                    <a:pt x="66" y="46"/>
                  </a:lnTo>
                  <a:lnTo>
                    <a:pt x="66" y="38"/>
                  </a:lnTo>
                  <a:lnTo>
                    <a:pt x="82" y="32"/>
                  </a:lnTo>
                  <a:lnTo>
                    <a:pt x="84" y="20"/>
                  </a:lnTo>
                  <a:lnTo>
                    <a:pt x="82" y="14"/>
                  </a:lnTo>
                  <a:lnTo>
                    <a:pt x="96" y="0"/>
                  </a:lnTo>
                  <a:lnTo>
                    <a:pt x="100" y="4"/>
                  </a:lnTo>
                  <a:lnTo>
                    <a:pt x="116" y="6"/>
                  </a:lnTo>
                  <a:lnTo>
                    <a:pt x="120" y="12"/>
                  </a:lnTo>
                  <a:lnTo>
                    <a:pt x="124" y="2"/>
                  </a:lnTo>
                  <a:lnTo>
                    <a:pt x="138" y="4"/>
                  </a:lnTo>
                  <a:lnTo>
                    <a:pt x="142" y="6"/>
                  </a:lnTo>
                  <a:lnTo>
                    <a:pt x="146" y="8"/>
                  </a:lnTo>
                  <a:lnTo>
                    <a:pt x="156" y="18"/>
                  </a:lnTo>
                  <a:lnTo>
                    <a:pt x="164" y="26"/>
                  </a:lnTo>
                  <a:lnTo>
                    <a:pt x="168" y="30"/>
                  </a:lnTo>
                  <a:lnTo>
                    <a:pt x="184" y="34"/>
                  </a:lnTo>
                  <a:lnTo>
                    <a:pt x="198" y="42"/>
                  </a:lnTo>
                  <a:lnTo>
                    <a:pt x="208" y="50"/>
                  </a:lnTo>
                  <a:lnTo>
                    <a:pt x="210" y="56"/>
                  </a:lnTo>
                  <a:lnTo>
                    <a:pt x="202" y="70"/>
                  </a:lnTo>
                  <a:lnTo>
                    <a:pt x="200" y="74"/>
                  </a:lnTo>
                  <a:lnTo>
                    <a:pt x="200" y="78"/>
                  </a:lnTo>
                  <a:lnTo>
                    <a:pt x="214" y="78"/>
                  </a:lnTo>
                  <a:lnTo>
                    <a:pt x="222" y="82"/>
                  </a:lnTo>
                  <a:lnTo>
                    <a:pt x="238" y="80"/>
                  </a:lnTo>
                  <a:lnTo>
                    <a:pt x="250" y="68"/>
                  </a:lnTo>
                  <a:lnTo>
                    <a:pt x="252" y="54"/>
                  </a:lnTo>
                  <a:lnTo>
                    <a:pt x="260" y="54"/>
                  </a:lnTo>
                  <a:lnTo>
                    <a:pt x="260" y="56"/>
                  </a:lnTo>
                  <a:lnTo>
                    <a:pt x="264" y="66"/>
                  </a:lnTo>
                  <a:lnTo>
                    <a:pt x="262" y="76"/>
                  </a:lnTo>
                  <a:lnTo>
                    <a:pt x="256" y="82"/>
                  </a:lnTo>
                  <a:lnTo>
                    <a:pt x="250" y="84"/>
                  </a:lnTo>
                  <a:lnTo>
                    <a:pt x="234" y="98"/>
                  </a:lnTo>
                  <a:lnTo>
                    <a:pt x="224" y="114"/>
                  </a:lnTo>
                  <a:lnTo>
                    <a:pt x="210" y="124"/>
                  </a:lnTo>
                  <a:lnTo>
                    <a:pt x="208" y="128"/>
                  </a:lnTo>
                  <a:lnTo>
                    <a:pt x="208" y="144"/>
                  </a:lnTo>
                  <a:lnTo>
                    <a:pt x="204" y="152"/>
                  </a:lnTo>
                  <a:lnTo>
                    <a:pt x="204" y="166"/>
                  </a:lnTo>
                  <a:lnTo>
                    <a:pt x="200" y="174"/>
                  </a:lnTo>
                  <a:lnTo>
                    <a:pt x="200" y="184"/>
                  </a:lnTo>
                  <a:lnTo>
                    <a:pt x="198" y="188"/>
                  </a:lnTo>
                  <a:lnTo>
                    <a:pt x="200" y="194"/>
                  </a:lnTo>
                  <a:lnTo>
                    <a:pt x="210" y="198"/>
                  </a:lnTo>
                  <a:lnTo>
                    <a:pt x="216" y="206"/>
                  </a:lnTo>
                  <a:lnTo>
                    <a:pt x="214" y="214"/>
                  </a:lnTo>
                  <a:lnTo>
                    <a:pt x="218" y="220"/>
                  </a:lnTo>
                  <a:lnTo>
                    <a:pt x="222" y="222"/>
                  </a:lnTo>
                  <a:lnTo>
                    <a:pt x="224" y="232"/>
                  </a:lnTo>
                  <a:lnTo>
                    <a:pt x="222" y="234"/>
                  </a:lnTo>
                  <a:lnTo>
                    <a:pt x="212" y="246"/>
                  </a:lnTo>
                  <a:lnTo>
                    <a:pt x="212" y="252"/>
                  </a:lnTo>
                  <a:lnTo>
                    <a:pt x="206" y="256"/>
                  </a:lnTo>
                  <a:lnTo>
                    <a:pt x="186" y="262"/>
                  </a:lnTo>
                  <a:lnTo>
                    <a:pt x="166" y="266"/>
                  </a:lnTo>
                  <a:lnTo>
                    <a:pt x="152" y="266"/>
                  </a:lnTo>
                  <a:lnTo>
                    <a:pt x="148" y="262"/>
                  </a:lnTo>
                  <a:lnTo>
                    <a:pt x="148" y="270"/>
                  </a:lnTo>
                  <a:lnTo>
                    <a:pt x="152" y="274"/>
                  </a:lnTo>
                  <a:lnTo>
                    <a:pt x="150" y="280"/>
                  </a:lnTo>
                  <a:lnTo>
                    <a:pt x="150" y="282"/>
                  </a:lnTo>
                  <a:lnTo>
                    <a:pt x="148" y="284"/>
                  </a:lnTo>
                  <a:lnTo>
                    <a:pt x="148" y="298"/>
                  </a:lnTo>
                  <a:lnTo>
                    <a:pt x="146" y="300"/>
                  </a:lnTo>
                  <a:lnTo>
                    <a:pt x="142" y="302"/>
                  </a:lnTo>
                  <a:lnTo>
                    <a:pt x="138" y="304"/>
                  </a:lnTo>
                  <a:lnTo>
                    <a:pt x="128" y="304"/>
                  </a:lnTo>
                  <a:lnTo>
                    <a:pt x="116" y="298"/>
                  </a:lnTo>
                  <a:lnTo>
                    <a:pt x="112" y="296"/>
                  </a:lnTo>
                  <a:lnTo>
                    <a:pt x="110" y="300"/>
                  </a:lnTo>
                  <a:lnTo>
                    <a:pt x="112" y="320"/>
                  </a:lnTo>
                  <a:lnTo>
                    <a:pt x="118" y="324"/>
                  </a:lnTo>
                  <a:lnTo>
                    <a:pt x="118" y="326"/>
                  </a:lnTo>
                  <a:lnTo>
                    <a:pt x="120" y="328"/>
                  </a:lnTo>
                  <a:lnTo>
                    <a:pt x="124" y="326"/>
                  </a:lnTo>
                  <a:lnTo>
                    <a:pt x="122" y="324"/>
                  </a:lnTo>
                  <a:lnTo>
                    <a:pt x="128" y="320"/>
                  </a:lnTo>
                  <a:lnTo>
                    <a:pt x="130" y="324"/>
                  </a:lnTo>
                  <a:lnTo>
                    <a:pt x="132" y="330"/>
                  </a:lnTo>
                  <a:lnTo>
                    <a:pt x="130" y="334"/>
                  </a:lnTo>
                  <a:lnTo>
                    <a:pt x="122" y="334"/>
                  </a:lnTo>
                  <a:lnTo>
                    <a:pt x="122" y="332"/>
                  </a:lnTo>
                  <a:lnTo>
                    <a:pt x="118" y="328"/>
                  </a:lnTo>
                  <a:lnTo>
                    <a:pt x="112" y="332"/>
                  </a:lnTo>
                  <a:lnTo>
                    <a:pt x="112" y="334"/>
                  </a:lnTo>
                  <a:lnTo>
                    <a:pt x="122" y="338"/>
                  </a:lnTo>
                  <a:lnTo>
                    <a:pt x="114" y="342"/>
                  </a:lnTo>
                  <a:lnTo>
                    <a:pt x="112" y="344"/>
                  </a:lnTo>
                  <a:lnTo>
                    <a:pt x="110" y="348"/>
                  </a:lnTo>
                  <a:lnTo>
                    <a:pt x="110" y="362"/>
                  </a:lnTo>
                  <a:lnTo>
                    <a:pt x="104" y="370"/>
                  </a:lnTo>
                  <a:lnTo>
                    <a:pt x="104" y="376"/>
                  </a:lnTo>
                  <a:lnTo>
                    <a:pt x="96" y="376"/>
                  </a:lnTo>
                  <a:lnTo>
                    <a:pt x="92" y="380"/>
                  </a:lnTo>
                  <a:lnTo>
                    <a:pt x="88" y="380"/>
                  </a:lnTo>
                  <a:lnTo>
                    <a:pt x="78" y="394"/>
                  </a:lnTo>
                  <a:lnTo>
                    <a:pt x="78" y="398"/>
                  </a:lnTo>
                  <a:lnTo>
                    <a:pt x="82" y="406"/>
                  </a:lnTo>
                  <a:lnTo>
                    <a:pt x="90" y="414"/>
                  </a:lnTo>
                  <a:lnTo>
                    <a:pt x="102" y="416"/>
                  </a:lnTo>
                  <a:lnTo>
                    <a:pt x="102" y="418"/>
                  </a:lnTo>
                  <a:lnTo>
                    <a:pt x="104" y="424"/>
                  </a:lnTo>
                  <a:lnTo>
                    <a:pt x="100" y="428"/>
                  </a:lnTo>
                  <a:lnTo>
                    <a:pt x="102" y="432"/>
                  </a:lnTo>
                  <a:lnTo>
                    <a:pt x="100" y="434"/>
                  </a:lnTo>
                  <a:lnTo>
                    <a:pt x="100" y="436"/>
                  </a:lnTo>
                  <a:lnTo>
                    <a:pt x="96" y="438"/>
                  </a:lnTo>
                  <a:lnTo>
                    <a:pt x="78" y="454"/>
                  </a:lnTo>
                  <a:lnTo>
                    <a:pt x="76" y="458"/>
                  </a:lnTo>
                  <a:lnTo>
                    <a:pt x="76" y="462"/>
                  </a:lnTo>
                  <a:lnTo>
                    <a:pt x="78" y="460"/>
                  </a:lnTo>
                  <a:lnTo>
                    <a:pt x="74" y="472"/>
                  </a:lnTo>
                  <a:lnTo>
                    <a:pt x="68" y="476"/>
                  </a:lnTo>
                  <a:lnTo>
                    <a:pt x="64" y="470"/>
                  </a:lnTo>
                  <a:lnTo>
                    <a:pt x="64" y="474"/>
                  </a:lnTo>
                  <a:lnTo>
                    <a:pt x="66" y="478"/>
                  </a:lnTo>
                  <a:lnTo>
                    <a:pt x="58" y="484"/>
                  </a:lnTo>
                  <a:lnTo>
                    <a:pt x="54" y="496"/>
                  </a:lnTo>
                  <a:lnTo>
                    <a:pt x="56" y="496"/>
                  </a:lnTo>
                  <a:lnTo>
                    <a:pt x="58" y="506"/>
                  </a:lnTo>
                  <a:lnTo>
                    <a:pt x="54" y="508"/>
                  </a:lnTo>
                  <a:lnTo>
                    <a:pt x="58" y="510"/>
                  </a:lnTo>
                  <a:lnTo>
                    <a:pt x="68" y="522"/>
                  </a:lnTo>
                  <a:lnTo>
                    <a:pt x="68" y="52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3" name="Freeform 264">
              <a:extLst>
                <a:ext uri="{FF2B5EF4-FFF2-40B4-BE49-F238E27FC236}">
                  <a16:creationId xmlns:a16="http://schemas.microsoft.com/office/drawing/2014/main" id="{70CC9881-D60C-4A3D-92EA-B5FC1CDF4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9188" y="4084638"/>
              <a:ext cx="82550" cy="92075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18" y="6"/>
                </a:cxn>
                <a:cxn ang="0">
                  <a:pos x="8" y="6"/>
                </a:cxn>
                <a:cxn ang="0">
                  <a:pos x="20" y="16"/>
                </a:cxn>
                <a:cxn ang="0">
                  <a:pos x="22" y="20"/>
                </a:cxn>
                <a:cxn ang="0">
                  <a:pos x="22" y="24"/>
                </a:cxn>
                <a:cxn ang="0">
                  <a:pos x="10" y="24"/>
                </a:cxn>
                <a:cxn ang="0">
                  <a:pos x="0" y="38"/>
                </a:cxn>
                <a:cxn ang="0">
                  <a:pos x="2" y="40"/>
                </a:cxn>
                <a:cxn ang="0">
                  <a:pos x="0" y="46"/>
                </a:cxn>
                <a:cxn ang="0">
                  <a:pos x="12" y="54"/>
                </a:cxn>
                <a:cxn ang="0">
                  <a:pos x="28" y="58"/>
                </a:cxn>
                <a:cxn ang="0">
                  <a:pos x="30" y="54"/>
                </a:cxn>
                <a:cxn ang="0">
                  <a:pos x="36" y="52"/>
                </a:cxn>
                <a:cxn ang="0">
                  <a:pos x="36" y="48"/>
                </a:cxn>
                <a:cxn ang="0">
                  <a:pos x="40" y="44"/>
                </a:cxn>
                <a:cxn ang="0">
                  <a:pos x="40" y="40"/>
                </a:cxn>
                <a:cxn ang="0">
                  <a:pos x="50" y="32"/>
                </a:cxn>
                <a:cxn ang="0">
                  <a:pos x="52" y="30"/>
                </a:cxn>
                <a:cxn ang="0">
                  <a:pos x="50" y="28"/>
                </a:cxn>
                <a:cxn ang="0">
                  <a:pos x="48" y="30"/>
                </a:cxn>
                <a:cxn ang="0">
                  <a:pos x="44" y="28"/>
                </a:cxn>
                <a:cxn ang="0">
                  <a:pos x="40" y="26"/>
                </a:cxn>
                <a:cxn ang="0">
                  <a:pos x="40" y="0"/>
                </a:cxn>
                <a:cxn ang="0">
                  <a:pos x="40" y="0"/>
                </a:cxn>
              </a:cxnLst>
              <a:rect l="0" t="0" r="r" b="b"/>
              <a:pathLst>
                <a:path w="52" h="58">
                  <a:moveTo>
                    <a:pt x="40" y="0"/>
                  </a:moveTo>
                  <a:lnTo>
                    <a:pt x="30" y="0"/>
                  </a:lnTo>
                  <a:lnTo>
                    <a:pt x="18" y="0"/>
                  </a:lnTo>
                  <a:lnTo>
                    <a:pt x="18" y="6"/>
                  </a:lnTo>
                  <a:lnTo>
                    <a:pt x="8" y="6"/>
                  </a:lnTo>
                  <a:lnTo>
                    <a:pt x="20" y="16"/>
                  </a:lnTo>
                  <a:lnTo>
                    <a:pt x="22" y="20"/>
                  </a:lnTo>
                  <a:lnTo>
                    <a:pt x="22" y="24"/>
                  </a:lnTo>
                  <a:lnTo>
                    <a:pt x="10" y="24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0" y="46"/>
                  </a:lnTo>
                  <a:lnTo>
                    <a:pt x="12" y="54"/>
                  </a:lnTo>
                  <a:lnTo>
                    <a:pt x="28" y="58"/>
                  </a:lnTo>
                  <a:lnTo>
                    <a:pt x="30" y="54"/>
                  </a:lnTo>
                  <a:lnTo>
                    <a:pt x="36" y="52"/>
                  </a:lnTo>
                  <a:lnTo>
                    <a:pt x="36" y="48"/>
                  </a:lnTo>
                  <a:lnTo>
                    <a:pt x="40" y="44"/>
                  </a:lnTo>
                  <a:lnTo>
                    <a:pt x="40" y="40"/>
                  </a:lnTo>
                  <a:lnTo>
                    <a:pt x="50" y="32"/>
                  </a:lnTo>
                  <a:lnTo>
                    <a:pt x="52" y="30"/>
                  </a:lnTo>
                  <a:lnTo>
                    <a:pt x="50" y="28"/>
                  </a:lnTo>
                  <a:lnTo>
                    <a:pt x="48" y="30"/>
                  </a:lnTo>
                  <a:lnTo>
                    <a:pt x="44" y="28"/>
                  </a:lnTo>
                  <a:lnTo>
                    <a:pt x="40" y="26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4" name="Freeform 265">
              <a:extLst>
                <a:ext uri="{FF2B5EF4-FFF2-40B4-BE49-F238E27FC236}">
                  <a16:creationId xmlns:a16="http://schemas.microsoft.com/office/drawing/2014/main" id="{D2E10AF2-8FE8-4191-A357-21F10BAE8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4640263"/>
              <a:ext cx="247650" cy="215900"/>
            </a:xfrm>
            <a:custGeom>
              <a:avLst/>
              <a:gdLst/>
              <a:ahLst/>
              <a:cxnLst>
                <a:cxn ang="0">
                  <a:pos x="76" y="120"/>
                </a:cxn>
                <a:cxn ang="0">
                  <a:pos x="84" y="114"/>
                </a:cxn>
                <a:cxn ang="0">
                  <a:pos x="88" y="114"/>
                </a:cxn>
                <a:cxn ang="0">
                  <a:pos x="102" y="102"/>
                </a:cxn>
                <a:cxn ang="0">
                  <a:pos x="110" y="102"/>
                </a:cxn>
                <a:cxn ang="0">
                  <a:pos x="116" y="92"/>
                </a:cxn>
                <a:cxn ang="0">
                  <a:pos x="140" y="84"/>
                </a:cxn>
                <a:cxn ang="0">
                  <a:pos x="146" y="80"/>
                </a:cxn>
                <a:cxn ang="0">
                  <a:pos x="146" y="70"/>
                </a:cxn>
                <a:cxn ang="0">
                  <a:pos x="154" y="60"/>
                </a:cxn>
                <a:cxn ang="0">
                  <a:pos x="150" y="46"/>
                </a:cxn>
                <a:cxn ang="0">
                  <a:pos x="156" y="34"/>
                </a:cxn>
                <a:cxn ang="0">
                  <a:pos x="150" y="20"/>
                </a:cxn>
                <a:cxn ang="0">
                  <a:pos x="146" y="18"/>
                </a:cxn>
                <a:cxn ang="0">
                  <a:pos x="126" y="6"/>
                </a:cxn>
                <a:cxn ang="0">
                  <a:pos x="120" y="10"/>
                </a:cxn>
                <a:cxn ang="0">
                  <a:pos x="114" y="0"/>
                </a:cxn>
                <a:cxn ang="0">
                  <a:pos x="94" y="6"/>
                </a:cxn>
                <a:cxn ang="0">
                  <a:pos x="92" y="12"/>
                </a:cxn>
                <a:cxn ang="0">
                  <a:pos x="92" y="26"/>
                </a:cxn>
                <a:cxn ang="0">
                  <a:pos x="88" y="50"/>
                </a:cxn>
                <a:cxn ang="0">
                  <a:pos x="102" y="56"/>
                </a:cxn>
                <a:cxn ang="0">
                  <a:pos x="100" y="68"/>
                </a:cxn>
                <a:cxn ang="0">
                  <a:pos x="92" y="68"/>
                </a:cxn>
                <a:cxn ang="0">
                  <a:pos x="82" y="56"/>
                </a:cxn>
                <a:cxn ang="0">
                  <a:pos x="68" y="48"/>
                </a:cxn>
                <a:cxn ang="0">
                  <a:pos x="46" y="46"/>
                </a:cxn>
                <a:cxn ang="0">
                  <a:pos x="34" y="44"/>
                </a:cxn>
                <a:cxn ang="0">
                  <a:pos x="26" y="36"/>
                </a:cxn>
                <a:cxn ang="0">
                  <a:pos x="26" y="64"/>
                </a:cxn>
                <a:cxn ang="0">
                  <a:pos x="18" y="66"/>
                </a:cxn>
                <a:cxn ang="0">
                  <a:pos x="0" y="66"/>
                </a:cxn>
                <a:cxn ang="0">
                  <a:pos x="0" y="86"/>
                </a:cxn>
                <a:cxn ang="0">
                  <a:pos x="0" y="116"/>
                </a:cxn>
                <a:cxn ang="0">
                  <a:pos x="28" y="126"/>
                </a:cxn>
                <a:cxn ang="0">
                  <a:pos x="42" y="132"/>
                </a:cxn>
                <a:cxn ang="0">
                  <a:pos x="58" y="134"/>
                </a:cxn>
                <a:cxn ang="0">
                  <a:pos x="64" y="136"/>
                </a:cxn>
                <a:cxn ang="0">
                  <a:pos x="66" y="134"/>
                </a:cxn>
              </a:cxnLst>
              <a:rect l="0" t="0" r="r" b="b"/>
              <a:pathLst>
                <a:path w="156" h="136">
                  <a:moveTo>
                    <a:pt x="66" y="134"/>
                  </a:moveTo>
                  <a:lnTo>
                    <a:pt x="76" y="120"/>
                  </a:lnTo>
                  <a:lnTo>
                    <a:pt x="78" y="118"/>
                  </a:lnTo>
                  <a:lnTo>
                    <a:pt x="84" y="114"/>
                  </a:lnTo>
                  <a:lnTo>
                    <a:pt x="88" y="116"/>
                  </a:lnTo>
                  <a:lnTo>
                    <a:pt x="88" y="114"/>
                  </a:lnTo>
                  <a:lnTo>
                    <a:pt x="90" y="108"/>
                  </a:lnTo>
                  <a:lnTo>
                    <a:pt x="102" y="102"/>
                  </a:lnTo>
                  <a:lnTo>
                    <a:pt x="106" y="102"/>
                  </a:lnTo>
                  <a:lnTo>
                    <a:pt x="110" y="102"/>
                  </a:lnTo>
                  <a:lnTo>
                    <a:pt x="106" y="94"/>
                  </a:lnTo>
                  <a:lnTo>
                    <a:pt x="116" y="92"/>
                  </a:lnTo>
                  <a:lnTo>
                    <a:pt x="128" y="88"/>
                  </a:lnTo>
                  <a:lnTo>
                    <a:pt x="140" y="84"/>
                  </a:lnTo>
                  <a:lnTo>
                    <a:pt x="148" y="80"/>
                  </a:lnTo>
                  <a:lnTo>
                    <a:pt x="146" y="80"/>
                  </a:lnTo>
                  <a:lnTo>
                    <a:pt x="144" y="76"/>
                  </a:lnTo>
                  <a:lnTo>
                    <a:pt x="146" y="70"/>
                  </a:lnTo>
                  <a:lnTo>
                    <a:pt x="148" y="62"/>
                  </a:lnTo>
                  <a:lnTo>
                    <a:pt x="154" y="60"/>
                  </a:lnTo>
                  <a:lnTo>
                    <a:pt x="150" y="56"/>
                  </a:lnTo>
                  <a:lnTo>
                    <a:pt x="150" y="46"/>
                  </a:lnTo>
                  <a:lnTo>
                    <a:pt x="152" y="38"/>
                  </a:lnTo>
                  <a:lnTo>
                    <a:pt x="156" y="34"/>
                  </a:lnTo>
                  <a:lnTo>
                    <a:pt x="152" y="22"/>
                  </a:lnTo>
                  <a:lnTo>
                    <a:pt x="150" y="20"/>
                  </a:lnTo>
                  <a:lnTo>
                    <a:pt x="148" y="20"/>
                  </a:lnTo>
                  <a:lnTo>
                    <a:pt x="146" y="18"/>
                  </a:lnTo>
                  <a:lnTo>
                    <a:pt x="130" y="12"/>
                  </a:lnTo>
                  <a:lnTo>
                    <a:pt x="126" y="6"/>
                  </a:lnTo>
                  <a:lnTo>
                    <a:pt x="122" y="6"/>
                  </a:lnTo>
                  <a:lnTo>
                    <a:pt x="120" y="10"/>
                  </a:lnTo>
                  <a:lnTo>
                    <a:pt x="114" y="6"/>
                  </a:lnTo>
                  <a:lnTo>
                    <a:pt x="114" y="0"/>
                  </a:lnTo>
                  <a:lnTo>
                    <a:pt x="96" y="6"/>
                  </a:lnTo>
                  <a:lnTo>
                    <a:pt x="94" y="6"/>
                  </a:lnTo>
                  <a:lnTo>
                    <a:pt x="94" y="10"/>
                  </a:lnTo>
                  <a:lnTo>
                    <a:pt x="92" y="12"/>
                  </a:lnTo>
                  <a:lnTo>
                    <a:pt x="92" y="16"/>
                  </a:lnTo>
                  <a:lnTo>
                    <a:pt x="92" y="26"/>
                  </a:lnTo>
                  <a:lnTo>
                    <a:pt x="92" y="32"/>
                  </a:lnTo>
                  <a:lnTo>
                    <a:pt x="88" y="50"/>
                  </a:lnTo>
                  <a:lnTo>
                    <a:pt x="94" y="56"/>
                  </a:lnTo>
                  <a:lnTo>
                    <a:pt x="102" y="56"/>
                  </a:lnTo>
                  <a:lnTo>
                    <a:pt x="104" y="70"/>
                  </a:lnTo>
                  <a:lnTo>
                    <a:pt x="100" y="68"/>
                  </a:lnTo>
                  <a:lnTo>
                    <a:pt x="96" y="68"/>
                  </a:lnTo>
                  <a:lnTo>
                    <a:pt x="92" y="68"/>
                  </a:lnTo>
                  <a:lnTo>
                    <a:pt x="84" y="62"/>
                  </a:lnTo>
                  <a:lnTo>
                    <a:pt x="82" y="56"/>
                  </a:lnTo>
                  <a:lnTo>
                    <a:pt x="72" y="54"/>
                  </a:lnTo>
                  <a:lnTo>
                    <a:pt x="68" y="48"/>
                  </a:lnTo>
                  <a:lnTo>
                    <a:pt x="56" y="50"/>
                  </a:lnTo>
                  <a:lnTo>
                    <a:pt x="46" y="46"/>
                  </a:lnTo>
                  <a:lnTo>
                    <a:pt x="42" y="40"/>
                  </a:lnTo>
                  <a:lnTo>
                    <a:pt x="34" y="44"/>
                  </a:lnTo>
                  <a:lnTo>
                    <a:pt x="30" y="36"/>
                  </a:lnTo>
                  <a:lnTo>
                    <a:pt x="26" y="36"/>
                  </a:lnTo>
                  <a:lnTo>
                    <a:pt x="28" y="38"/>
                  </a:lnTo>
                  <a:lnTo>
                    <a:pt x="26" y="64"/>
                  </a:lnTo>
                  <a:lnTo>
                    <a:pt x="28" y="66"/>
                  </a:lnTo>
                  <a:lnTo>
                    <a:pt x="18" y="66"/>
                  </a:lnTo>
                  <a:lnTo>
                    <a:pt x="10" y="66"/>
                  </a:lnTo>
                  <a:lnTo>
                    <a:pt x="0" y="66"/>
                  </a:lnTo>
                  <a:lnTo>
                    <a:pt x="0" y="76"/>
                  </a:lnTo>
                  <a:lnTo>
                    <a:pt x="0" y="86"/>
                  </a:lnTo>
                  <a:lnTo>
                    <a:pt x="0" y="100"/>
                  </a:lnTo>
                  <a:lnTo>
                    <a:pt x="0" y="116"/>
                  </a:lnTo>
                  <a:lnTo>
                    <a:pt x="16" y="130"/>
                  </a:lnTo>
                  <a:lnTo>
                    <a:pt x="28" y="126"/>
                  </a:lnTo>
                  <a:lnTo>
                    <a:pt x="36" y="128"/>
                  </a:lnTo>
                  <a:lnTo>
                    <a:pt x="42" y="132"/>
                  </a:lnTo>
                  <a:lnTo>
                    <a:pt x="52" y="134"/>
                  </a:lnTo>
                  <a:lnTo>
                    <a:pt x="58" y="134"/>
                  </a:lnTo>
                  <a:lnTo>
                    <a:pt x="62" y="136"/>
                  </a:lnTo>
                  <a:lnTo>
                    <a:pt x="64" y="136"/>
                  </a:lnTo>
                  <a:lnTo>
                    <a:pt x="66" y="134"/>
                  </a:lnTo>
                  <a:lnTo>
                    <a:pt x="66" y="13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5" name="Freeform 266">
              <a:extLst>
                <a:ext uri="{FF2B5EF4-FFF2-40B4-BE49-F238E27FC236}">
                  <a16:creationId xmlns:a16="http://schemas.microsoft.com/office/drawing/2014/main" id="{24E357A0-3967-4354-8FE0-D4D569EA8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3838" y="3487738"/>
              <a:ext cx="114300" cy="95250"/>
            </a:xfrm>
            <a:custGeom>
              <a:avLst/>
              <a:gdLst/>
              <a:ahLst/>
              <a:cxnLst>
                <a:cxn ang="0">
                  <a:pos x="54" y="60"/>
                </a:cxn>
                <a:cxn ang="0">
                  <a:pos x="54" y="50"/>
                </a:cxn>
                <a:cxn ang="0">
                  <a:pos x="56" y="48"/>
                </a:cxn>
                <a:cxn ang="0">
                  <a:pos x="58" y="52"/>
                </a:cxn>
                <a:cxn ang="0">
                  <a:pos x="58" y="48"/>
                </a:cxn>
                <a:cxn ang="0">
                  <a:pos x="62" y="32"/>
                </a:cxn>
                <a:cxn ang="0">
                  <a:pos x="66" y="28"/>
                </a:cxn>
                <a:cxn ang="0">
                  <a:pos x="70" y="28"/>
                </a:cxn>
                <a:cxn ang="0">
                  <a:pos x="72" y="30"/>
                </a:cxn>
                <a:cxn ang="0">
                  <a:pos x="70" y="26"/>
                </a:cxn>
                <a:cxn ang="0">
                  <a:pos x="68" y="24"/>
                </a:cxn>
                <a:cxn ang="0">
                  <a:pos x="62" y="24"/>
                </a:cxn>
                <a:cxn ang="0">
                  <a:pos x="54" y="10"/>
                </a:cxn>
                <a:cxn ang="0">
                  <a:pos x="48" y="2"/>
                </a:cxn>
                <a:cxn ang="0">
                  <a:pos x="38" y="12"/>
                </a:cxn>
                <a:cxn ang="0">
                  <a:pos x="32" y="12"/>
                </a:cxn>
                <a:cxn ang="0">
                  <a:pos x="30" y="6"/>
                </a:cxn>
                <a:cxn ang="0">
                  <a:pos x="20" y="0"/>
                </a:cxn>
                <a:cxn ang="0">
                  <a:pos x="16" y="6"/>
                </a:cxn>
                <a:cxn ang="0">
                  <a:pos x="22" y="10"/>
                </a:cxn>
                <a:cxn ang="0">
                  <a:pos x="22" y="12"/>
                </a:cxn>
                <a:cxn ang="0">
                  <a:pos x="22" y="14"/>
                </a:cxn>
                <a:cxn ang="0">
                  <a:pos x="14" y="12"/>
                </a:cxn>
                <a:cxn ang="0">
                  <a:pos x="6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6"/>
                </a:cxn>
                <a:cxn ang="0">
                  <a:pos x="6" y="18"/>
                </a:cxn>
                <a:cxn ang="0">
                  <a:pos x="6" y="24"/>
                </a:cxn>
                <a:cxn ang="0">
                  <a:pos x="12" y="30"/>
                </a:cxn>
                <a:cxn ang="0">
                  <a:pos x="12" y="34"/>
                </a:cxn>
                <a:cxn ang="0">
                  <a:pos x="10" y="34"/>
                </a:cxn>
                <a:cxn ang="0">
                  <a:pos x="10" y="36"/>
                </a:cxn>
                <a:cxn ang="0">
                  <a:pos x="16" y="40"/>
                </a:cxn>
                <a:cxn ang="0">
                  <a:pos x="20" y="42"/>
                </a:cxn>
                <a:cxn ang="0">
                  <a:pos x="20" y="46"/>
                </a:cxn>
                <a:cxn ang="0">
                  <a:pos x="20" y="46"/>
                </a:cxn>
                <a:cxn ang="0">
                  <a:pos x="20" y="48"/>
                </a:cxn>
                <a:cxn ang="0">
                  <a:pos x="18" y="48"/>
                </a:cxn>
                <a:cxn ang="0">
                  <a:pos x="20" y="54"/>
                </a:cxn>
                <a:cxn ang="0">
                  <a:pos x="24" y="54"/>
                </a:cxn>
                <a:cxn ang="0">
                  <a:pos x="30" y="44"/>
                </a:cxn>
                <a:cxn ang="0">
                  <a:pos x="40" y="40"/>
                </a:cxn>
                <a:cxn ang="0">
                  <a:pos x="44" y="44"/>
                </a:cxn>
                <a:cxn ang="0">
                  <a:pos x="46" y="52"/>
                </a:cxn>
                <a:cxn ang="0">
                  <a:pos x="42" y="56"/>
                </a:cxn>
                <a:cxn ang="0">
                  <a:pos x="48" y="60"/>
                </a:cxn>
                <a:cxn ang="0">
                  <a:pos x="54" y="60"/>
                </a:cxn>
                <a:cxn ang="0">
                  <a:pos x="54" y="60"/>
                </a:cxn>
              </a:cxnLst>
              <a:rect l="0" t="0" r="r" b="b"/>
              <a:pathLst>
                <a:path w="72" h="60">
                  <a:moveTo>
                    <a:pt x="54" y="60"/>
                  </a:moveTo>
                  <a:lnTo>
                    <a:pt x="54" y="50"/>
                  </a:lnTo>
                  <a:lnTo>
                    <a:pt x="56" y="48"/>
                  </a:lnTo>
                  <a:lnTo>
                    <a:pt x="58" y="52"/>
                  </a:lnTo>
                  <a:lnTo>
                    <a:pt x="58" y="48"/>
                  </a:lnTo>
                  <a:lnTo>
                    <a:pt x="62" y="32"/>
                  </a:lnTo>
                  <a:lnTo>
                    <a:pt x="66" y="28"/>
                  </a:lnTo>
                  <a:lnTo>
                    <a:pt x="70" y="28"/>
                  </a:lnTo>
                  <a:lnTo>
                    <a:pt x="72" y="30"/>
                  </a:lnTo>
                  <a:lnTo>
                    <a:pt x="70" y="26"/>
                  </a:lnTo>
                  <a:lnTo>
                    <a:pt x="68" y="24"/>
                  </a:lnTo>
                  <a:lnTo>
                    <a:pt x="62" y="24"/>
                  </a:lnTo>
                  <a:lnTo>
                    <a:pt x="54" y="10"/>
                  </a:lnTo>
                  <a:lnTo>
                    <a:pt x="48" y="2"/>
                  </a:lnTo>
                  <a:lnTo>
                    <a:pt x="38" y="12"/>
                  </a:lnTo>
                  <a:lnTo>
                    <a:pt x="32" y="12"/>
                  </a:lnTo>
                  <a:lnTo>
                    <a:pt x="30" y="6"/>
                  </a:lnTo>
                  <a:lnTo>
                    <a:pt x="20" y="0"/>
                  </a:lnTo>
                  <a:lnTo>
                    <a:pt x="16" y="6"/>
                  </a:lnTo>
                  <a:lnTo>
                    <a:pt x="22" y="10"/>
                  </a:lnTo>
                  <a:lnTo>
                    <a:pt x="22" y="12"/>
                  </a:lnTo>
                  <a:lnTo>
                    <a:pt x="22" y="14"/>
                  </a:lnTo>
                  <a:lnTo>
                    <a:pt x="14" y="12"/>
                  </a:lnTo>
                  <a:lnTo>
                    <a:pt x="6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6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12" y="30"/>
                  </a:lnTo>
                  <a:lnTo>
                    <a:pt x="12" y="34"/>
                  </a:lnTo>
                  <a:lnTo>
                    <a:pt x="10" y="34"/>
                  </a:lnTo>
                  <a:lnTo>
                    <a:pt x="10" y="36"/>
                  </a:lnTo>
                  <a:lnTo>
                    <a:pt x="16" y="40"/>
                  </a:lnTo>
                  <a:lnTo>
                    <a:pt x="20" y="42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18" y="48"/>
                  </a:lnTo>
                  <a:lnTo>
                    <a:pt x="20" y="54"/>
                  </a:lnTo>
                  <a:lnTo>
                    <a:pt x="24" y="54"/>
                  </a:lnTo>
                  <a:lnTo>
                    <a:pt x="30" y="44"/>
                  </a:lnTo>
                  <a:lnTo>
                    <a:pt x="40" y="40"/>
                  </a:lnTo>
                  <a:lnTo>
                    <a:pt x="44" y="44"/>
                  </a:lnTo>
                  <a:lnTo>
                    <a:pt x="46" y="52"/>
                  </a:lnTo>
                  <a:lnTo>
                    <a:pt x="42" y="56"/>
                  </a:lnTo>
                  <a:lnTo>
                    <a:pt x="48" y="60"/>
                  </a:lnTo>
                  <a:lnTo>
                    <a:pt x="54" y="60"/>
                  </a:lnTo>
                  <a:lnTo>
                    <a:pt x="54" y="6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6" name="Freeform 267">
              <a:extLst>
                <a:ext uri="{FF2B5EF4-FFF2-40B4-BE49-F238E27FC236}">
                  <a16:creationId xmlns:a16="http://schemas.microsoft.com/office/drawing/2014/main" id="{C6F75413-A9A7-44EB-AD36-98470521F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0488" y="4440238"/>
              <a:ext cx="120650" cy="133350"/>
            </a:xfrm>
            <a:custGeom>
              <a:avLst/>
              <a:gdLst/>
              <a:ahLst/>
              <a:cxnLst>
                <a:cxn ang="0">
                  <a:pos x="74" y="20"/>
                </a:cxn>
                <a:cxn ang="0">
                  <a:pos x="64" y="14"/>
                </a:cxn>
                <a:cxn ang="0">
                  <a:pos x="62" y="16"/>
                </a:cxn>
                <a:cxn ang="0">
                  <a:pos x="48" y="16"/>
                </a:cxn>
                <a:cxn ang="0">
                  <a:pos x="46" y="10"/>
                </a:cxn>
                <a:cxn ang="0">
                  <a:pos x="42" y="8"/>
                </a:cxn>
                <a:cxn ang="0">
                  <a:pos x="36" y="4"/>
                </a:cxn>
                <a:cxn ang="0">
                  <a:pos x="26" y="0"/>
                </a:cxn>
                <a:cxn ang="0">
                  <a:pos x="16" y="8"/>
                </a:cxn>
                <a:cxn ang="0">
                  <a:pos x="12" y="8"/>
                </a:cxn>
                <a:cxn ang="0">
                  <a:pos x="10" y="8"/>
                </a:cxn>
                <a:cxn ang="0">
                  <a:pos x="10" y="16"/>
                </a:cxn>
                <a:cxn ang="0">
                  <a:pos x="6" y="22"/>
                </a:cxn>
                <a:cxn ang="0">
                  <a:pos x="6" y="28"/>
                </a:cxn>
                <a:cxn ang="0">
                  <a:pos x="0" y="32"/>
                </a:cxn>
                <a:cxn ang="0">
                  <a:pos x="0" y="50"/>
                </a:cxn>
                <a:cxn ang="0">
                  <a:pos x="8" y="54"/>
                </a:cxn>
                <a:cxn ang="0">
                  <a:pos x="12" y="48"/>
                </a:cxn>
                <a:cxn ang="0">
                  <a:pos x="14" y="52"/>
                </a:cxn>
                <a:cxn ang="0">
                  <a:pos x="12" y="60"/>
                </a:cxn>
                <a:cxn ang="0">
                  <a:pos x="6" y="64"/>
                </a:cxn>
                <a:cxn ang="0">
                  <a:pos x="8" y="70"/>
                </a:cxn>
                <a:cxn ang="0">
                  <a:pos x="4" y="74"/>
                </a:cxn>
                <a:cxn ang="0">
                  <a:pos x="4" y="78"/>
                </a:cxn>
                <a:cxn ang="0">
                  <a:pos x="10" y="78"/>
                </a:cxn>
                <a:cxn ang="0">
                  <a:pos x="12" y="80"/>
                </a:cxn>
                <a:cxn ang="0">
                  <a:pos x="16" y="80"/>
                </a:cxn>
                <a:cxn ang="0">
                  <a:pos x="18" y="84"/>
                </a:cxn>
                <a:cxn ang="0">
                  <a:pos x="24" y="84"/>
                </a:cxn>
                <a:cxn ang="0">
                  <a:pos x="28" y="80"/>
                </a:cxn>
                <a:cxn ang="0">
                  <a:pos x="30" y="70"/>
                </a:cxn>
                <a:cxn ang="0">
                  <a:pos x="32" y="66"/>
                </a:cxn>
                <a:cxn ang="0">
                  <a:pos x="36" y="66"/>
                </a:cxn>
                <a:cxn ang="0">
                  <a:pos x="38" y="60"/>
                </a:cxn>
                <a:cxn ang="0">
                  <a:pos x="56" y="52"/>
                </a:cxn>
                <a:cxn ang="0">
                  <a:pos x="68" y="42"/>
                </a:cxn>
                <a:cxn ang="0">
                  <a:pos x="74" y="32"/>
                </a:cxn>
                <a:cxn ang="0">
                  <a:pos x="76" y="32"/>
                </a:cxn>
                <a:cxn ang="0">
                  <a:pos x="70" y="22"/>
                </a:cxn>
                <a:cxn ang="0">
                  <a:pos x="70" y="20"/>
                </a:cxn>
                <a:cxn ang="0">
                  <a:pos x="74" y="20"/>
                </a:cxn>
                <a:cxn ang="0">
                  <a:pos x="74" y="20"/>
                </a:cxn>
              </a:cxnLst>
              <a:rect l="0" t="0" r="r" b="b"/>
              <a:pathLst>
                <a:path w="76" h="84">
                  <a:moveTo>
                    <a:pt x="74" y="20"/>
                  </a:moveTo>
                  <a:lnTo>
                    <a:pt x="64" y="14"/>
                  </a:lnTo>
                  <a:lnTo>
                    <a:pt x="62" y="16"/>
                  </a:lnTo>
                  <a:lnTo>
                    <a:pt x="48" y="16"/>
                  </a:lnTo>
                  <a:lnTo>
                    <a:pt x="46" y="10"/>
                  </a:lnTo>
                  <a:lnTo>
                    <a:pt x="42" y="8"/>
                  </a:lnTo>
                  <a:lnTo>
                    <a:pt x="36" y="4"/>
                  </a:lnTo>
                  <a:lnTo>
                    <a:pt x="26" y="0"/>
                  </a:lnTo>
                  <a:lnTo>
                    <a:pt x="16" y="8"/>
                  </a:lnTo>
                  <a:lnTo>
                    <a:pt x="12" y="8"/>
                  </a:lnTo>
                  <a:lnTo>
                    <a:pt x="10" y="8"/>
                  </a:lnTo>
                  <a:lnTo>
                    <a:pt x="10" y="16"/>
                  </a:lnTo>
                  <a:lnTo>
                    <a:pt x="6" y="22"/>
                  </a:lnTo>
                  <a:lnTo>
                    <a:pt x="6" y="28"/>
                  </a:lnTo>
                  <a:lnTo>
                    <a:pt x="0" y="32"/>
                  </a:lnTo>
                  <a:lnTo>
                    <a:pt x="0" y="50"/>
                  </a:lnTo>
                  <a:lnTo>
                    <a:pt x="8" y="54"/>
                  </a:lnTo>
                  <a:lnTo>
                    <a:pt x="12" y="48"/>
                  </a:lnTo>
                  <a:lnTo>
                    <a:pt x="14" y="52"/>
                  </a:lnTo>
                  <a:lnTo>
                    <a:pt x="12" y="60"/>
                  </a:lnTo>
                  <a:lnTo>
                    <a:pt x="6" y="64"/>
                  </a:lnTo>
                  <a:lnTo>
                    <a:pt x="8" y="70"/>
                  </a:lnTo>
                  <a:lnTo>
                    <a:pt x="4" y="74"/>
                  </a:lnTo>
                  <a:lnTo>
                    <a:pt x="4" y="78"/>
                  </a:lnTo>
                  <a:lnTo>
                    <a:pt x="10" y="78"/>
                  </a:lnTo>
                  <a:lnTo>
                    <a:pt x="12" y="80"/>
                  </a:lnTo>
                  <a:lnTo>
                    <a:pt x="16" y="80"/>
                  </a:lnTo>
                  <a:lnTo>
                    <a:pt x="18" y="84"/>
                  </a:lnTo>
                  <a:lnTo>
                    <a:pt x="24" y="84"/>
                  </a:lnTo>
                  <a:lnTo>
                    <a:pt x="28" y="80"/>
                  </a:lnTo>
                  <a:lnTo>
                    <a:pt x="30" y="70"/>
                  </a:lnTo>
                  <a:lnTo>
                    <a:pt x="32" y="66"/>
                  </a:lnTo>
                  <a:lnTo>
                    <a:pt x="36" y="66"/>
                  </a:lnTo>
                  <a:lnTo>
                    <a:pt x="38" y="60"/>
                  </a:lnTo>
                  <a:lnTo>
                    <a:pt x="56" y="52"/>
                  </a:lnTo>
                  <a:lnTo>
                    <a:pt x="68" y="42"/>
                  </a:lnTo>
                  <a:lnTo>
                    <a:pt x="74" y="32"/>
                  </a:lnTo>
                  <a:lnTo>
                    <a:pt x="76" y="32"/>
                  </a:lnTo>
                  <a:lnTo>
                    <a:pt x="70" y="22"/>
                  </a:lnTo>
                  <a:lnTo>
                    <a:pt x="70" y="20"/>
                  </a:lnTo>
                  <a:lnTo>
                    <a:pt x="74" y="20"/>
                  </a:lnTo>
                  <a:lnTo>
                    <a:pt x="74" y="2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7" name="Freeform 268">
              <a:extLst>
                <a:ext uri="{FF2B5EF4-FFF2-40B4-BE49-F238E27FC236}">
                  <a16:creationId xmlns:a16="http://schemas.microsoft.com/office/drawing/2014/main" id="{C012A625-A1BE-49F3-9B9C-9E669C49F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1763" y="4205288"/>
              <a:ext cx="257175" cy="352425"/>
            </a:xfrm>
            <a:custGeom>
              <a:avLst/>
              <a:gdLst/>
              <a:ahLst/>
              <a:cxnLst>
                <a:cxn ang="0">
                  <a:pos x="122" y="208"/>
                </a:cxn>
                <a:cxn ang="0">
                  <a:pos x="114" y="218"/>
                </a:cxn>
                <a:cxn ang="0">
                  <a:pos x="112" y="214"/>
                </a:cxn>
                <a:cxn ang="0">
                  <a:pos x="116" y="200"/>
                </a:cxn>
                <a:cxn ang="0">
                  <a:pos x="102" y="198"/>
                </a:cxn>
                <a:cxn ang="0">
                  <a:pos x="88" y="200"/>
                </a:cxn>
                <a:cxn ang="0">
                  <a:pos x="76" y="196"/>
                </a:cxn>
                <a:cxn ang="0">
                  <a:pos x="72" y="190"/>
                </a:cxn>
                <a:cxn ang="0">
                  <a:pos x="64" y="180"/>
                </a:cxn>
                <a:cxn ang="0">
                  <a:pos x="56" y="170"/>
                </a:cxn>
                <a:cxn ang="0">
                  <a:pos x="38" y="162"/>
                </a:cxn>
                <a:cxn ang="0">
                  <a:pos x="22" y="164"/>
                </a:cxn>
                <a:cxn ang="0">
                  <a:pos x="16" y="156"/>
                </a:cxn>
                <a:cxn ang="0">
                  <a:pos x="0" y="148"/>
                </a:cxn>
                <a:cxn ang="0">
                  <a:pos x="0" y="142"/>
                </a:cxn>
                <a:cxn ang="0">
                  <a:pos x="6" y="134"/>
                </a:cxn>
                <a:cxn ang="0">
                  <a:pos x="18" y="124"/>
                </a:cxn>
                <a:cxn ang="0">
                  <a:pos x="26" y="114"/>
                </a:cxn>
                <a:cxn ang="0">
                  <a:pos x="20" y="114"/>
                </a:cxn>
                <a:cxn ang="0">
                  <a:pos x="18" y="94"/>
                </a:cxn>
                <a:cxn ang="0">
                  <a:pos x="20" y="80"/>
                </a:cxn>
                <a:cxn ang="0">
                  <a:pos x="14" y="68"/>
                </a:cxn>
                <a:cxn ang="0">
                  <a:pos x="18" y="64"/>
                </a:cxn>
                <a:cxn ang="0">
                  <a:pos x="20" y="54"/>
                </a:cxn>
                <a:cxn ang="0">
                  <a:pos x="28" y="60"/>
                </a:cxn>
                <a:cxn ang="0">
                  <a:pos x="34" y="46"/>
                </a:cxn>
                <a:cxn ang="0">
                  <a:pos x="42" y="38"/>
                </a:cxn>
                <a:cxn ang="0">
                  <a:pos x="52" y="20"/>
                </a:cxn>
                <a:cxn ang="0">
                  <a:pos x="58" y="20"/>
                </a:cxn>
                <a:cxn ang="0">
                  <a:pos x="64" y="14"/>
                </a:cxn>
                <a:cxn ang="0">
                  <a:pos x="76" y="14"/>
                </a:cxn>
                <a:cxn ang="0">
                  <a:pos x="92" y="2"/>
                </a:cxn>
                <a:cxn ang="0">
                  <a:pos x="94" y="0"/>
                </a:cxn>
                <a:cxn ang="0">
                  <a:pos x="104" y="2"/>
                </a:cxn>
                <a:cxn ang="0">
                  <a:pos x="102" y="8"/>
                </a:cxn>
                <a:cxn ang="0">
                  <a:pos x="84" y="20"/>
                </a:cxn>
                <a:cxn ang="0">
                  <a:pos x="78" y="36"/>
                </a:cxn>
                <a:cxn ang="0">
                  <a:pos x="80" y="44"/>
                </a:cxn>
                <a:cxn ang="0">
                  <a:pos x="88" y="56"/>
                </a:cxn>
                <a:cxn ang="0">
                  <a:pos x="92" y="70"/>
                </a:cxn>
                <a:cxn ang="0">
                  <a:pos x="112" y="70"/>
                </a:cxn>
                <a:cxn ang="0">
                  <a:pos x="128" y="84"/>
                </a:cxn>
                <a:cxn ang="0">
                  <a:pos x="142" y="86"/>
                </a:cxn>
                <a:cxn ang="0">
                  <a:pos x="152" y="84"/>
                </a:cxn>
                <a:cxn ang="0">
                  <a:pos x="150" y="96"/>
                </a:cxn>
                <a:cxn ang="0">
                  <a:pos x="150" y="112"/>
                </a:cxn>
                <a:cxn ang="0">
                  <a:pos x="156" y="122"/>
                </a:cxn>
                <a:cxn ang="0">
                  <a:pos x="156" y="136"/>
                </a:cxn>
                <a:cxn ang="0">
                  <a:pos x="158" y="150"/>
                </a:cxn>
                <a:cxn ang="0">
                  <a:pos x="154" y="140"/>
                </a:cxn>
                <a:cxn ang="0">
                  <a:pos x="144" y="140"/>
                </a:cxn>
                <a:cxn ang="0">
                  <a:pos x="122" y="144"/>
                </a:cxn>
                <a:cxn ang="0">
                  <a:pos x="124" y="152"/>
                </a:cxn>
                <a:cxn ang="0">
                  <a:pos x="130" y="158"/>
                </a:cxn>
                <a:cxn ang="0">
                  <a:pos x="118" y="160"/>
                </a:cxn>
                <a:cxn ang="0">
                  <a:pos x="124" y="174"/>
                </a:cxn>
                <a:cxn ang="0">
                  <a:pos x="124" y="194"/>
                </a:cxn>
              </a:cxnLst>
              <a:rect l="0" t="0" r="r" b="b"/>
              <a:pathLst>
                <a:path w="162" h="222">
                  <a:moveTo>
                    <a:pt x="124" y="194"/>
                  </a:moveTo>
                  <a:lnTo>
                    <a:pt x="122" y="208"/>
                  </a:lnTo>
                  <a:lnTo>
                    <a:pt x="120" y="222"/>
                  </a:lnTo>
                  <a:lnTo>
                    <a:pt x="114" y="218"/>
                  </a:lnTo>
                  <a:lnTo>
                    <a:pt x="112" y="216"/>
                  </a:lnTo>
                  <a:lnTo>
                    <a:pt x="112" y="214"/>
                  </a:lnTo>
                  <a:lnTo>
                    <a:pt x="118" y="204"/>
                  </a:lnTo>
                  <a:lnTo>
                    <a:pt x="116" y="200"/>
                  </a:lnTo>
                  <a:lnTo>
                    <a:pt x="106" y="196"/>
                  </a:lnTo>
                  <a:lnTo>
                    <a:pt x="102" y="198"/>
                  </a:lnTo>
                  <a:lnTo>
                    <a:pt x="94" y="196"/>
                  </a:lnTo>
                  <a:lnTo>
                    <a:pt x="88" y="200"/>
                  </a:lnTo>
                  <a:lnTo>
                    <a:pt x="78" y="198"/>
                  </a:lnTo>
                  <a:lnTo>
                    <a:pt x="76" y="196"/>
                  </a:lnTo>
                  <a:lnTo>
                    <a:pt x="76" y="192"/>
                  </a:lnTo>
                  <a:lnTo>
                    <a:pt x="72" y="190"/>
                  </a:lnTo>
                  <a:lnTo>
                    <a:pt x="70" y="182"/>
                  </a:lnTo>
                  <a:lnTo>
                    <a:pt x="64" y="180"/>
                  </a:lnTo>
                  <a:lnTo>
                    <a:pt x="60" y="174"/>
                  </a:lnTo>
                  <a:lnTo>
                    <a:pt x="56" y="170"/>
                  </a:lnTo>
                  <a:lnTo>
                    <a:pt x="48" y="168"/>
                  </a:lnTo>
                  <a:lnTo>
                    <a:pt x="38" y="162"/>
                  </a:lnTo>
                  <a:lnTo>
                    <a:pt x="36" y="164"/>
                  </a:lnTo>
                  <a:lnTo>
                    <a:pt x="22" y="164"/>
                  </a:lnTo>
                  <a:lnTo>
                    <a:pt x="20" y="158"/>
                  </a:lnTo>
                  <a:lnTo>
                    <a:pt x="16" y="156"/>
                  </a:lnTo>
                  <a:lnTo>
                    <a:pt x="10" y="152"/>
                  </a:lnTo>
                  <a:lnTo>
                    <a:pt x="0" y="148"/>
                  </a:lnTo>
                  <a:lnTo>
                    <a:pt x="0" y="144"/>
                  </a:lnTo>
                  <a:lnTo>
                    <a:pt x="0" y="142"/>
                  </a:lnTo>
                  <a:lnTo>
                    <a:pt x="4" y="142"/>
                  </a:lnTo>
                  <a:lnTo>
                    <a:pt x="6" y="134"/>
                  </a:lnTo>
                  <a:lnTo>
                    <a:pt x="16" y="130"/>
                  </a:lnTo>
                  <a:lnTo>
                    <a:pt x="18" y="124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4" y="114"/>
                  </a:lnTo>
                  <a:lnTo>
                    <a:pt x="20" y="114"/>
                  </a:lnTo>
                  <a:lnTo>
                    <a:pt x="20" y="106"/>
                  </a:lnTo>
                  <a:lnTo>
                    <a:pt x="18" y="94"/>
                  </a:lnTo>
                  <a:lnTo>
                    <a:pt x="20" y="90"/>
                  </a:lnTo>
                  <a:lnTo>
                    <a:pt x="20" y="80"/>
                  </a:lnTo>
                  <a:lnTo>
                    <a:pt x="16" y="76"/>
                  </a:lnTo>
                  <a:lnTo>
                    <a:pt x="14" y="68"/>
                  </a:lnTo>
                  <a:lnTo>
                    <a:pt x="16" y="64"/>
                  </a:lnTo>
                  <a:lnTo>
                    <a:pt x="18" y="64"/>
                  </a:lnTo>
                  <a:lnTo>
                    <a:pt x="22" y="60"/>
                  </a:lnTo>
                  <a:lnTo>
                    <a:pt x="20" y="54"/>
                  </a:lnTo>
                  <a:lnTo>
                    <a:pt x="20" y="50"/>
                  </a:lnTo>
                  <a:lnTo>
                    <a:pt x="28" y="60"/>
                  </a:lnTo>
                  <a:lnTo>
                    <a:pt x="28" y="50"/>
                  </a:lnTo>
                  <a:lnTo>
                    <a:pt x="34" y="46"/>
                  </a:lnTo>
                  <a:lnTo>
                    <a:pt x="38" y="40"/>
                  </a:lnTo>
                  <a:lnTo>
                    <a:pt x="42" y="38"/>
                  </a:lnTo>
                  <a:lnTo>
                    <a:pt x="44" y="26"/>
                  </a:lnTo>
                  <a:lnTo>
                    <a:pt x="52" y="20"/>
                  </a:lnTo>
                  <a:lnTo>
                    <a:pt x="56" y="20"/>
                  </a:lnTo>
                  <a:lnTo>
                    <a:pt x="58" y="20"/>
                  </a:lnTo>
                  <a:lnTo>
                    <a:pt x="60" y="22"/>
                  </a:lnTo>
                  <a:lnTo>
                    <a:pt x="64" y="14"/>
                  </a:lnTo>
                  <a:lnTo>
                    <a:pt x="70" y="16"/>
                  </a:lnTo>
                  <a:lnTo>
                    <a:pt x="76" y="14"/>
                  </a:lnTo>
                  <a:lnTo>
                    <a:pt x="88" y="8"/>
                  </a:lnTo>
                  <a:lnTo>
                    <a:pt x="92" y="2"/>
                  </a:lnTo>
                  <a:lnTo>
                    <a:pt x="94" y="2"/>
                  </a:lnTo>
                  <a:lnTo>
                    <a:pt x="94" y="0"/>
                  </a:lnTo>
                  <a:lnTo>
                    <a:pt x="98" y="0"/>
                  </a:lnTo>
                  <a:lnTo>
                    <a:pt x="104" y="2"/>
                  </a:lnTo>
                  <a:lnTo>
                    <a:pt x="104" y="4"/>
                  </a:lnTo>
                  <a:lnTo>
                    <a:pt x="102" y="8"/>
                  </a:lnTo>
                  <a:lnTo>
                    <a:pt x="94" y="10"/>
                  </a:lnTo>
                  <a:lnTo>
                    <a:pt x="84" y="20"/>
                  </a:lnTo>
                  <a:lnTo>
                    <a:pt x="82" y="26"/>
                  </a:lnTo>
                  <a:lnTo>
                    <a:pt x="78" y="36"/>
                  </a:lnTo>
                  <a:lnTo>
                    <a:pt x="74" y="44"/>
                  </a:lnTo>
                  <a:lnTo>
                    <a:pt x="80" y="44"/>
                  </a:lnTo>
                  <a:lnTo>
                    <a:pt x="82" y="50"/>
                  </a:lnTo>
                  <a:lnTo>
                    <a:pt x="88" y="56"/>
                  </a:lnTo>
                  <a:lnTo>
                    <a:pt x="88" y="66"/>
                  </a:lnTo>
                  <a:lnTo>
                    <a:pt x="92" y="70"/>
                  </a:lnTo>
                  <a:lnTo>
                    <a:pt x="100" y="72"/>
                  </a:lnTo>
                  <a:lnTo>
                    <a:pt x="112" y="70"/>
                  </a:lnTo>
                  <a:lnTo>
                    <a:pt x="118" y="74"/>
                  </a:lnTo>
                  <a:lnTo>
                    <a:pt x="128" y="84"/>
                  </a:lnTo>
                  <a:lnTo>
                    <a:pt x="134" y="84"/>
                  </a:lnTo>
                  <a:lnTo>
                    <a:pt x="142" y="86"/>
                  </a:lnTo>
                  <a:lnTo>
                    <a:pt x="150" y="82"/>
                  </a:lnTo>
                  <a:lnTo>
                    <a:pt x="152" y="84"/>
                  </a:lnTo>
                  <a:lnTo>
                    <a:pt x="154" y="86"/>
                  </a:lnTo>
                  <a:lnTo>
                    <a:pt x="150" y="96"/>
                  </a:lnTo>
                  <a:lnTo>
                    <a:pt x="148" y="104"/>
                  </a:lnTo>
                  <a:lnTo>
                    <a:pt x="150" y="112"/>
                  </a:lnTo>
                  <a:lnTo>
                    <a:pt x="154" y="116"/>
                  </a:lnTo>
                  <a:lnTo>
                    <a:pt x="156" y="122"/>
                  </a:lnTo>
                  <a:lnTo>
                    <a:pt x="150" y="130"/>
                  </a:lnTo>
                  <a:lnTo>
                    <a:pt x="156" y="136"/>
                  </a:lnTo>
                  <a:lnTo>
                    <a:pt x="162" y="148"/>
                  </a:lnTo>
                  <a:lnTo>
                    <a:pt x="158" y="150"/>
                  </a:lnTo>
                  <a:lnTo>
                    <a:pt x="156" y="144"/>
                  </a:lnTo>
                  <a:lnTo>
                    <a:pt x="154" y="140"/>
                  </a:lnTo>
                  <a:lnTo>
                    <a:pt x="146" y="142"/>
                  </a:lnTo>
                  <a:lnTo>
                    <a:pt x="144" y="140"/>
                  </a:lnTo>
                  <a:lnTo>
                    <a:pt x="142" y="144"/>
                  </a:lnTo>
                  <a:lnTo>
                    <a:pt x="122" y="144"/>
                  </a:lnTo>
                  <a:lnTo>
                    <a:pt x="122" y="152"/>
                  </a:lnTo>
                  <a:lnTo>
                    <a:pt x="124" y="152"/>
                  </a:lnTo>
                  <a:lnTo>
                    <a:pt x="128" y="152"/>
                  </a:lnTo>
                  <a:lnTo>
                    <a:pt x="130" y="158"/>
                  </a:lnTo>
                  <a:lnTo>
                    <a:pt x="126" y="158"/>
                  </a:lnTo>
                  <a:lnTo>
                    <a:pt x="118" y="160"/>
                  </a:lnTo>
                  <a:lnTo>
                    <a:pt x="118" y="168"/>
                  </a:lnTo>
                  <a:lnTo>
                    <a:pt x="124" y="174"/>
                  </a:lnTo>
                  <a:lnTo>
                    <a:pt x="126" y="182"/>
                  </a:lnTo>
                  <a:lnTo>
                    <a:pt x="124" y="194"/>
                  </a:lnTo>
                  <a:lnTo>
                    <a:pt x="124" y="19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8" name="Freeform 269">
              <a:extLst>
                <a:ext uri="{FF2B5EF4-FFF2-40B4-BE49-F238E27FC236}">
                  <a16:creationId xmlns:a16="http://schemas.microsoft.com/office/drawing/2014/main" id="{C816FCF1-B052-4E07-A84A-BDFDED66F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13" y="4357688"/>
              <a:ext cx="828675" cy="869950"/>
            </a:xfrm>
            <a:custGeom>
              <a:avLst/>
              <a:gdLst/>
              <a:ahLst/>
              <a:cxnLst>
                <a:cxn ang="0">
                  <a:pos x="288" y="526"/>
                </a:cxn>
                <a:cxn ang="0">
                  <a:pos x="322" y="480"/>
                </a:cxn>
                <a:cxn ang="0">
                  <a:pos x="338" y="448"/>
                </a:cxn>
                <a:cxn ang="0">
                  <a:pos x="342" y="420"/>
                </a:cxn>
                <a:cxn ang="0">
                  <a:pos x="386" y="390"/>
                </a:cxn>
                <a:cxn ang="0">
                  <a:pos x="394" y="384"/>
                </a:cxn>
                <a:cxn ang="0">
                  <a:pos x="424" y="382"/>
                </a:cxn>
                <a:cxn ang="0">
                  <a:pos x="446" y="350"/>
                </a:cxn>
                <a:cxn ang="0">
                  <a:pos x="462" y="308"/>
                </a:cxn>
                <a:cxn ang="0">
                  <a:pos x="470" y="244"/>
                </a:cxn>
                <a:cxn ang="0">
                  <a:pos x="502" y="210"/>
                </a:cxn>
                <a:cxn ang="0">
                  <a:pos x="522" y="164"/>
                </a:cxn>
                <a:cxn ang="0">
                  <a:pos x="492" y="136"/>
                </a:cxn>
                <a:cxn ang="0">
                  <a:pos x="428" y="108"/>
                </a:cxn>
                <a:cxn ang="0">
                  <a:pos x="396" y="100"/>
                </a:cxn>
                <a:cxn ang="0">
                  <a:pos x="388" y="90"/>
                </a:cxn>
                <a:cxn ang="0">
                  <a:pos x="366" y="84"/>
                </a:cxn>
                <a:cxn ang="0">
                  <a:pos x="340" y="90"/>
                </a:cxn>
                <a:cxn ang="0">
                  <a:pos x="310" y="96"/>
                </a:cxn>
                <a:cxn ang="0">
                  <a:pos x="302" y="94"/>
                </a:cxn>
                <a:cxn ang="0">
                  <a:pos x="308" y="84"/>
                </a:cxn>
                <a:cxn ang="0">
                  <a:pos x="302" y="86"/>
                </a:cxn>
                <a:cxn ang="0">
                  <a:pos x="314" y="46"/>
                </a:cxn>
                <a:cxn ang="0">
                  <a:pos x="298" y="16"/>
                </a:cxn>
                <a:cxn ang="0">
                  <a:pos x="272" y="42"/>
                </a:cxn>
                <a:cxn ang="0">
                  <a:pos x="248" y="38"/>
                </a:cxn>
                <a:cxn ang="0">
                  <a:pos x="234" y="44"/>
                </a:cxn>
                <a:cxn ang="0">
                  <a:pos x="208" y="50"/>
                </a:cxn>
                <a:cxn ang="0">
                  <a:pos x="190" y="46"/>
                </a:cxn>
                <a:cxn ang="0">
                  <a:pos x="192" y="18"/>
                </a:cxn>
                <a:cxn ang="0">
                  <a:pos x="184" y="0"/>
                </a:cxn>
                <a:cxn ang="0">
                  <a:pos x="168" y="10"/>
                </a:cxn>
                <a:cxn ang="0">
                  <a:pos x="140" y="18"/>
                </a:cxn>
                <a:cxn ang="0">
                  <a:pos x="128" y="22"/>
                </a:cxn>
                <a:cxn ang="0">
                  <a:pos x="140" y="40"/>
                </a:cxn>
                <a:cxn ang="0">
                  <a:pos x="110" y="60"/>
                </a:cxn>
                <a:cxn ang="0">
                  <a:pos x="88" y="48"/>
                </a:cxn>
                <a:cxn ang="0">
                  <a:pos x="74" y="48"/>
                </a:cxn>
                <a:cxn ang="0">
                  <a:pos x="60" y="56"/>
                </a:cxn>
                <a:cxn ang="0">
                  <a:pos x="50" y="72"/>
                </a:cxn>
                <a:cxn ang="0">
                  <a:pos x="54" y="112"/>
                </a:cxn>
                <a:cxn ang="0">
                  <a:pos x="30" y="132"/>
                </a:cxn>
                <a:cxn ang="0">
                  <a:pos x="4" y="160"/>
                </a:cxn>
                <a:cxn ang="0">
                  <a:pos x="12" y="196"/>
                </a:cxn>
                <a:cxn ang="0">
                  <a:pos x="36" y="200"/>
                </a:cxn>
                <a:cxn ang="0">
                  <a:pos x="56" y="216"/>
                </a:cxn>
                <a:cxn ang="0">
                  <a:pos x="112" y="200"/>
                </a:cxn>
                <a:cxn ang="0">
                  <a:pos x="112" y="220"/>
                </a:cxn>
                <a:cxn ang="0">
                  <a:pos x="144" y="242"/>
                </a:cxn>
                <a:cxn ang="0">
                  <a:pos x="174" y="254"/>
                </a:cxn>
                <a:cxn ang="0">
                  <a:pos x="178" y="276"/>
                </a:cxn>
                <a:cxn ang="0">
                  <a:pos x="206" y="302"/>
                </a:cxn>
                <a:cxn ang="0">
                  <a:pos x="212" y="336"/>
                </a:cxn>
                <a:cxn ang="0">
                  <a:pos x="212" y="348"/>
                </a:cxn>
                <a:cxn ang="0">
                  <a:pos x="234" y="372"/>
                </a:cxn>
                <a:cxn ang="0">
                  <a:pos x="246" y="396"/>
                </a:cxn>
                <a:cxn ang="0">
                  <a:pos x="262" y="406"/>
                </a:cxn>
                <a:cxn ang="0">
                  <a:pos x="270" y="434"/>
                </a:cxn>
                <a:cxn ang="0">
                  <a:pos x="240" y="466"/>
                </a:cxn>
                <a:cxn ang="0">
                  <a:pos x="224" y="490"/>
                </a:cxn>
                <a:cxn ang="0">
                  <a:pos x="242" y="504"/>
                </a:cxn>
                <a:cxn ang="0">
                  <a:pos x="262" y="516"/>
                </a:cxn>
                <a:cxn ang="0">
                  <a:pos x="272" y="538"/>
                </a:cxn>
              </a:cxnLst>
              <a:rect l="0" t="0" r="r" b="b"/>
              <a:pathLst>
                <a:path w="522" h="548">
                  <a:moveTo>
                    <a:pt x="274" y="548"/>
                  </a:moveTo>
                  <a:lnTo>
                    <a:pt x="280" y="542"/>
                  </a:lnTo>
                  <a:lnTo>
                    <a:pt x="286" y="534"/>
                  </a:lnTo>
                  <a:lnTo>
                    <a:pt x="288" y="526"/>
                  </a:lnTo>
                  <a:lnTo>
                    <a:pt x="304" y="512"/>
                  </a:lnTo>
                  <a:lnTo>
                    <a:pt x="314" y="496"/>
                  </a:lnTo>
                  <a:lnTo>
                    <a:pt x="316" y="492"/>
                  </a:lnTo>
                  <a:lnTo>
                    <a:pt x="322" y="480"/>
                  </a:lnTo>
                  <a:lnTo>
                    <a:pt x="328" y="472"/>
                  </a:lnTo>
                  <a:lnTo>
                    <a:pt x="334" y="468"/>
                  </a:lnTo>
                  <a:lnTo>
                    <a:pt x="336" y="464"/>
                  </a:lnTo>
                  <a:lnTo>
                    <a:pt x="338" y="448"/>
                  </a:lnTo>
                  <a:lnTo>
                    <a:pt x="340" y="446"/>
                  </a:lnTo>
                  <a:lnTo>
                    <a:pt x="338" y="442"/>
                  </a:lnTo>
                  <a:lnTo>
                    <a:pt x="336" y="430"/>
                  </a:lnTo>
                  <a:lnTo>
                    <a:pt x="342" y="420"/>
                  </a:lnTo>
                  <a:lnTo>
                    <a:pt x="364" y="400"/>
                  </a:lnTo>
                  <a:lnTo>
                    <a:pt x="372" y="396"/>
                  </a:lnTo>
                  <a:lnTo>
                    <a:pt x="380" y="394"/>
                  </a:lnTo>
                  <a:lnTo>
                    <a:pt x="386" y="390"/>
                  </a:lnTo>
                  <a:lnTo>
                    <a:pt x="390" y="388"/>
                  </a:lnTo>
                  <a:lnTo>
                    <a:pt x="390" y="386"/>
                  </a:lnTo>
                  <a:lnTo>
                    <a:pt x="392" y="384"/>
                  </a:lnTo>
                  <a:lnTo>
                    <a:pt x="394" y="384"/>
                  </a:lnTo>
                  <a:lnTo>
                    <a:pt x="400" y="384"/>
                  </a:lnTo>
                  <a:lnTo>
                    <a:pt x="406" y="384"/>
                  </a:lnTo>
                  <a:lnTo>
                    <a:pt x="410" y="382"/>
                  </a:lnTo>
                  <a:lnTo>
                    <a:pt x="424" y="382"/>
                  </a:lnTo>
                  <a:lnTo>
                    <a:pt x="426" y="378"/>
                  </a:lnTo>
                  <a:lnTo>
                    <a:pt x="436" y="370"/>
                  </a:lnTo>
                  <a:lnTo>
                    <a:pt x="440" y="360"/>
                  </a:lnTo>
                  <a:lnTo>
                    <a:pt x="446" y="350"/>
                  </a:lnTo>
                  <a:lnTo>
                    <a:pt x="450" y="340"/>
                  </a:lnTo>
                  <a:lnTo>
                    <a:pt x="456" y="334"/>
                  </a:lnTo>
                  <a:lnTo>
                    <a:pt x="458" y="316"/>
                  </a:lnTo>
                  <a:lnTo>
                    <a:pt x="462" y="308"/>
                  </a:lnTo>
                  <a:lnTo>
                    <a:pt x="466" y="284"/>
                  </a:lnTo>
                  <a:lnTo>
                    <a:pt x="464" y="264"/>
                  </a:lnTo>
                  <a:lnTo>
                    <a:pt x="466" y="246"/>
                  </a:lnTo>
                  <a:lnTo>
                    <a:pt x="470" y="244"/>
                  </a:lnTo>
                  <a:lnTo>
                    <a:pt x="474" y="244"/>
                  </a:lnTo>
                  <a:lnTo>
                    <a:pt x="478" y="242"/>
                  </a:lnTo>
                  <a:lnTo>
                    <a:pt x="488" y="220"/>
                  </a:lnTo>
                  <a:lnTo>
                    <a:pt x="502" y="210"/>
                  </a:lnTo>
                  <a:lnTo>
                    <a:pt x="502" y="208"/>
                  </a:lnTo>
                  <a:lnTo>
                    <a:pt x="516" y="190"/>
                  </a:lnTo>
                  <a:lnTo>
                    <a:pt x="520" y="178"/>
                  </a:lnTo>
                  <a:lnTo>
                    <a:pt x="522" y="164"/>
                  </a:lnTo>
                  <a:lnTo>
                    <a:pt x="522" y="160"/>
                  </a:lnTo>
                  <a:lnTo>
                    <a:pt x="518" y="146"/>
                  </a:lnTo>
                  <a:lnTo>
                    <a:pt x="514" y="140"/>
                  </a:lnTo>
                  <a:lnTo>
                    <a:pt x="492" y="136"/>
                  </a:lnTo>
                  <a:lnTo>
                    <a:pt x="472" y="120"/>
                  </a:lnTo>
                  <a:lnTo>
                    <a:pt x="460" y="112"/>
                  </a:lnTo>
                  <a:lnTo>
                    <a:pt x="454" y="110"/>
                  </a:lnTo>
                  <a:lnTo>
                    <a:pt x="428" y="108"/>
                  </a:lnTo>
                  <a:lnTo>
                    <a:pt x="408" y="104"/>
                  </a:lnTo>
                  <a:lnTo>
                    <a:pt x="406" y="102"/>
                  </a:lnTo>
                  <a:lnTo>
                    <a:pt x="394" y="106"/>
                  </a:lnTo>
                  <a:lnTo>
                    <a:pt x="396" y="100"/>
                  </a:lnTo>
                  <a:lnTo>
                    <a:pt x="394" y="100"/>
                  </a:lnTo>
                  <a:lnTo>
                    <a:pt x="392" y="100"/>
                  </a:lnTo>
                  <a:lnTo>
                    <a:pt x="392" y="96"/>
                  </a:lnTo>
                  <a:lnTo>
                    <a:pt x="388" y="90"/>
                  </a:lnTo>
                  <a:lnTo>
                    <a:pt x="382" y="94"/>
                  </a:lnTo>
                  <a:lnTo>
                    <a:pt x="380" y="88"/>
                  </a:lnTo>
                  <a:lnTo>
                    <a:pt x="370" y="84"/>
                  </a:lnTo>
                  <a:lnTo>
                    <a:pt x="366" y="84"/>
                  </a:lnTo>
                  <a:lnTo>
                    <a:pt x="358" y="80"/>
                  </a:lnTo>
                  <a:lnTo>
                    <a:pt x="348" y="78"/>
                  </a:lnTo>
                  <a:lnTo>
                    <a:pt x="346" y="80"/>
                  </a:lnTo>
                  <a:lnTo>
                    <a:pt x="340" y="90"/>
                  </a:lnTo>
                  <a:lnTo>
                    <a:pt x="334" y="92"/>
                  </a:lnTo>
                  <a:lnTo>
                    <a:pt x="328" y="104"/>
                  </a:lnTo>
                  <a:lnTo>
                    <a:pt x="328" y="94"/>
                  </a:lnTo>
                  <a:lnTo>
                    <a:pt x="310" y="96"/>
                  </a:lnTo>
                  <a:lnTo>
                    <a:pt x="308" y="96"/>
                  </a:lnTo>
                  <a:lnTo>
                    <a:pt x="302" y="96"/>
                  </a:lnTo>
                  <a:lnTo>
                    <a:pt x="300" y="98"/>
                  </a:lnTo>
                  <a:lnTo>
                    <a:pt x="302" y="94"/>
                  </a:lnTo>
                  <a:lnTo>
                    <a:pt x="308" y="96"/>
                  </a:lnTo>
                  <a:lnTo>
                    <a:pt x="310" y="94"/>
                  </a:lnTo>
                  <a:lnTo>
                    <a:pt x="312" y="88"/>
                  </a:lnTo>
                  <a:lnTo>
                    <a:pt x="308" y="84"/>
                  </a:lnTo>
                  <a:lnTo>
                    <a:pt x="310" y="82"/>
                  </a:lnTo>
                  <a:lnTo>
                    <a:pt x="306" y="82"/>
                  </a:lnTo>
                  <a:lnTo>
                    <a:pt x="304" y="86"/>
                  </a:lnTo>
                  <a:lnTo>
                    <a:pt x="302" y="86"/>
                  </a:lnTo>
                  <a:lnTo>
                    <a:pt x="302" y="76"/>
                  </a:lnTo>
                  <a:lnTo>
                    <a:pt x="318" y="58"/>
                  </a:lnTo>
                  <a:lnTo>
                    <a:pt x="320" y="48"/>
                  </a:lnTo>
                  <a:lnTo>
                    <a:pt x="314" y="46"/>
                  </a:lnTo>
                  <a:lnTo>
                    <a:pt x="310" y="32"/>
                  </a:lnTo>
                  <a:lnTo>
                    <a:pt x="304" y="18"/>
                  </a:lnTo>
                  <a:lnTo>
                    <a:pt x="302" y="14"/>
                  </a:lnTo>
                  <a:lnTo>
                    <a:pt x="298" y="16"/>
                  </a:lnTo>
                  <a:lnTo>
                    <a:pt x="290" y="28"/>
                  </a:lnTo>
                  <a:lnTo>
                    <a:pt x="286" y="36"/>
                  </a:lnTo>
                  <a:lnTo>
                    <a:pt x="280" y="42"/>
                  </a:lnTo>
                  <a:lnTo>
                    <a:pt x="272" y="42"/>
                  </a:lnTo>
                  <a:lnTo>
                    <a:pt x="266" y="44"/>
                  </a:lnTo>
                  <a:lnTo>
                    <a:pt x="260" y="40"/>
                  </a:lnTo>
                  <a:lnTo>
                    <a:pt x="254" y="36"/>
                  </a:lnTo>
                  <a:lnTo>
                    <a:pt x="248" y="38"/>
                  </a:lnTo>
                  <a:lnTo>
                    <a:pt x="242" y="38"/>
                  </a:lnTo>
                  <a:lnTo>
                    <a:pt x="242" y="38"/>
                  </a:lnTo>
                  <a:lnTo>
                    <a:pt x="240" y="46"/>
                  </a:lnTo>
                  <a:lnTo>
                    <a:pt x="234" y="44"/>
                  </a:lnTo>
                  <a:lnTo>
                    <a:pt x="228" y="44"/>
                  </a:lnTo>
                  <a:lnTo>
                    <a:pt x="224" y="44"/>
                  </a:lnTo>
                  <a:lnTo>
                    <a:pt x="218" y="48"/>
                  </a:lnTo>
                  <a:lnTo>
                    <a:pt x="208" y="50"/>
                  </a:lnTo>
                  <a:lnTo>
                    <a:pt x="204" y="54"/>
                  </a:lnTo>
                  <a:lnTo>
                    <a:pt x="198" y="52"/>
                  </a:lnTo>
                  <a:lnTo>
                    <a:pt x="194" y="50"/>
                  </a:lnTo>
                  <a:lnTo>
                    <a:pt x="190" y="46"/>
                  </a:lnTo>
                  <a:lnTo>
                    <a:pt x="190" y="40"/>
                  </a:lnTo>
                  <a:lnTo>
                    <a:pt x="188" y="36"/>
                  </a:lnTo>
                  <a:lnTo>
                    <a:pt x="190" y="22"/>
                  </a:lnTo>
                  <a:lnTo>
                    <a:pt x="192" y="18"/>
                  </a:lnTo>
                  <a:lnTo>
                    <a:pt x="190" y="10"/>
                  </a:lnTo>
                  <a:lnTo>
                    <a:pt x="186" y="10"/>
                  </a:lnTo>
                  <a:lnTo>
                    <a:pt x="186" y="4"/>
                  </a:lnTo>
                  <a:lnTo>
                    <a:pt x="184" y="0"/>
                  </a:lnTo>
                  <a:lnTo>
                    <a:pt x="178" y="2"/>
                  </a:lnTo>
                  <a:lnTo>
                    <a:pt x="178" y="4"/>
                  </a:lnTo>
                  <a:lnTo>
                    <a:pt x="172" y="10"/>
                  </a:lnTo>
                  <a:lnTo>
                    <a:pt x="168" y="10"/>
                  </a:lnTo>
                  <a:lnTo>
                    <a:pt x="162" y="14"/>
                  </a:lnTo>
                  <a:lnTo>
                    <a:pt x="150" y="16"/>
                  </a:lnTo>
                  <a:lnTo>
                    <a:pt x="146" y="18"/>
                  </a:lnTo>
                  <a:lnTo>
                    <a:pt x="140" y="18"/>
                  </a:lnTo>
                  <a:lnTo>
                    <a:pt x="130" y="14"/>
                  </a:lnTo>
                  <a:lnTo>
                    <a:pt x="122" y="12"/>
                  </a:lnTo>
                  <a:lnTo>
                    <a:pt x="122" y="18"/>
                  </a:lnTo>
                  <a:lnTo>
                    <a:pt x="128" y="22"/>
                  </a:lnTo>
                  <a:lnTo>
                    <a:pt x="128" y="28"/>
                  </a:lnTo>
                  <a:lnTo>
                    <a:pt x="130" y="38"/>
                  </a:lnTo>
                  <a:lnTo>
                    <a:pt x="140" y="38"/>
                  </a:lnTo>
                  <a:lnTo>
                    <a:pt x="140" y="40"/>
                  </a:lnTo>
                  <a:lnTo>
                    <a:pt x="132" y="44"/>
                  </a:lnTo>
                  <a:lnTo>
                    <a:pt x="128" y="50"/>
                  </a:lnTo>
                  <a:lnTo>
                    <a:pt x="114" y="56"/>
                  </a:lnTo>
                  <a:lnTo>
                    <a:pt x="110" y="60"/>
                  </a:lnTo>
                  <a:lnTo>
                    <a:pt x="100" y="60"/>
                  </a:lnTo>
                  <a:lnTo>
                    <a:pt x="94" y="52"/>
                  </a:lnTo>
                  <a:lnTo>
                    <a:pt x="90" y="54"/>
                  </a:lnTo>
                  <a:lnTo>
                    <a:pt x="88" y="48"/>
                  </a:lnTo>
                  <a:lnTo>
                    <a:pt x="86" y="44"/>
                  </a:lnTo>
                  <a:lnTo>
                    <a:pt x="78" y="46"/>
                  </a:lnTo>
                  <a:lnTo>
                    <a:pt x="76" y="44"/>
                  </a:lnTo>
                  <a:lnTo>
                    <a:pt x="74" y="48"/>
                  </a:lnTo>
                  <a:lnTo>
                    <a:pt x="54" y="48"/>
                  </a:lnTo>
                  <a:lnTo>
                    <a:pt x="54" y="56"/>
                  </a:lnTo>
                  <a:lnTo>
                    <a:pt x="56" y="56"/>
                  </a:lnTo>
                  <a:lnTo>
                    <a:pt x="60" y="56"/>
                  </a:lnTo>
                  <a:lnTo>
                    <a:pt x="62" y="62"/>
                  </a:lnTo>
                  <a:lnTo>
                    <a:pt x="58" y="62"/>
                  </a:lnTo>
                  <a:lnTo>
                    <a:pt x="50" y="64"/>
                  </a:lnTo>
                  <a:lnTo>
                    <a:pt x="50" y="72"/>
                  </a:lnTo>
                  <a:lnTo>
                    <a:pt x="56" y="78"/>
                  </a:lnTo>
                  <a:lnTo>
                    <a:pt x="58" y="86"/>
                  </a:lnTo>
                  <a:lnTo>
                    <a:pt x="56" y="98"/>
                  </a:lnTo>
                  <a:lnTo>
                    <a:pt x="54" y="112"/>
                  </a:lnTo>
                  <a:lnTo>
                    <a:pt x="52" y="126"/>
                  </a:lnTo>
                  <a:lnTo>
                    <a:pt x="50" y="126"/>
                  </a:lnTo>
                  <a:lnTo>
                    <a:pt x="44" y="126"/>
                  </a:lnTo>
                  <a:lnTo>
                    <a:pt x="30" y="132"/>
                  </a:lnTo>
                  <a:lnTo>
                    <a:pt x="18" y="138"/>
                  </a:lnTo>
                  <a:lnTo>
                    <a:pt x="10" y="148"/>
                  </a:lnTo>
                  <a:lnTo>
                    <a:pt x="10" y="158"/>
                  </a:lnTo>
                  <a:lnTo>
                    <a:pt x="4" y="160"/>
                  </a:lnTo>
                  <a:lnTo>
                    <a:pt x="0" y="172"/>
                  </a:lnTo>
                  <a:lnTo>
                    <a:pt x="4" y="180"/>
                  </a:lnTo>
                  <a:lnTo>
                    <a:pt x="12" y="190"/>
                  </a:lnTo>
                  <a:lnTo>
                    <a:pt x="12" y="196"/>
                  </a:lnTo>
                  <a:lnTo>
                    <a:pt x="20" y="196"/>
                  </a:lnTo>
                  <a:lnTo>
                    <a:pt x="22" y="202"/>
                  </a:lnTo>
                  <a:lnTo>
                    <a:pt x="30" y="204"/>
                  </a:lnTo>
                  <a:lnTo>
                    <a:pt x="36" y="200"/>
                  </a:lnTo>
                  <a:lnTo>
                    <a:pt x="44" y="194"/>
                  </a:lnTo>
                  <a:lnTo>
                    <a:pt x="44" y="216"/>
                  </a:lnTo>
                  <a:lnTo>
                    <a:pt x="48" y="218"/>
                  </a:lnTo>
                  <a:lnTo>
                    <a:pt x="56" y="216"/>
                  </a:lnTo>
                  <a:lnTo>
                    <a:pt x="72" y="218"/>
                  </a:lnTo>
                  <a:lnTo>
                    <a:pt x="84" y="212"/>
                  </a:lnTo>
                  <a:lnTo>
                    <a:pt x="96" y="200"/>
                  </a:lnTo>
                  <a:lnTo>
                    <a:pt x="112" y="200"/>
                  </a:lnTo>
                  <a:lnTo>
                    <a:pt x="114" y="202"/>
                  </a:lnTo>
                  <a:lnTo>
                    <a:pt x="114" y="206"/>
                  </a:lnTo>
                  <a:lnTo>
                    <a:pt x="114" y="214"/>
                  </a:lnTo>
                  <a:lnTo>
                    <a:pt x="112" y="220"/>
                  </a:lnTo>
                  <a:lnTo>
                    <a:pt x="116" y="230"/>
                  </a:lnTo>
                  <a:lnTo>
                    <a:pt x="124" y="236"/>
                  </a:lnTo>
                  <a:lnTo>
                    <a:pt x="140" y="238"/>
                  </a:lnTo>
                  <a:lnTo>
                    <a:pt x="144" y="242"/>
                  </a:lnTo>
                  <a:lnTo>
                    <a:pt x="156" y="246"/>
                  </a:lnTo>
                  <a:lnTo>
                    <a:pt x="160" y="250"/>
                  </a:lnTo>
                  <a:lnTo>
                    <a:pt x="170" y="250"/>
                  </a:lnTo>
                  <a:lnTo>
                    <a:pt x="174" y="254"/>
                  </a:lnTo>
                  <a:lnTo>
                    <a:pt x="178" y="258"/>
                  </a:lnTo>
                  <a:lnTo>
                    <a:pt x="180" y="268"/>
                  </a:lnTo>
                  <a:lnTo>
                    <a:pt x="180" y="274"/>
                  </a:lnTo>
                  <a:lnTo>
                    <a:pt x="178" y="276"/>
                  </a:lnTo>
                  <a:lnTo>
                    <a:pt x="184" y="288"/>
                  </a:lnTo>
                  <a:lnTo>
                    <a:pt x="206" y="290"/>
                  </a:lnTo>
                  <a:lnTo>
                    <a:pt x="206" y="298"/>
                  </a:lnTo>
                  <a:lnTo>
                    <a:pt x="206" y="302"/>
                  </a:lnTo>
                  <a:lnTo>
                    <a:pt x="212" y="304"/>
                  </a:lnTo>
                  <a:lnTo>
                    <a:pt x="216" y="316"/>
                  </a:lnTo>
                  <a:lnTo>
                    <a:pt x="216" y="328"/>
                  </a:lnTo>
                  <a:lnTo>
                    <a:pt x="212" y="336"/>
                  </a:lnTo>
                  <a:lnTo>
                    <a:pt x="214" y="342"/>
                  </a:lnTo>
                  <a:lnTo>
                    <a:pt x="212" y="344"/>
                  </a:lnTo>
                  <a:lnTo>
                    <a:pt x="210" y="344"/>
                  </a:lnTo>
                  <a:lnTo>
                    <a:pt x="212" y="348"/>
                  </a:lnTo>
                  <a:lnTo>
                    <a:pt x="212" y="368"/>
                  </a:lnTo>
                  <a:lnTo>
                    <a:pt x="214" y="370"/>
                  </a:lnTo>
                  <a:lnTo>
                    <a:pt x="224" y="374"/>
                  </a:lnTo>
                  <a:lnTo>
                    <a:pt x="234" y="372"/>
                  </a:lnTo>
                  <a:lnTo>
                    <a:pt x="242" y="374"/>
                  </a:lnTo>
                  <a:lnTo>
                    <a:pt x="244" y="378"/>
                  </a:lnTo>
                  <a:lnTo>
                    <a:pt x="244" y="394"/>
                  </a:lnTo>
                  <a:lnTo>
                    <a:pt x="246" y="396"/>
                  </a:lnTo>
                  <a:lnTo>
                    <a:pt x="250" y="398"/>
                  </a:lnTo>
                  <a:lnTo>
                    <a:pt x="258" y="396"/>
                  </a:lnTo>
                  <a:lnTo>
                    <a:pt x="260" y="398"/>
                  </a:lnTo>
                  <a:lnTo>
                    <a:pt x="262" y="406"/>
                  </a:lnTo>
                  <a:lnTo>
                    <a:pt x="258" y="422"/>
                  </a:lnTo>
                  <a:lnTo>
                    <a:pt x="266" y="422"/>
                  </a:lnTo>
                  <a:lnTo>
                    <a:pt x="266" y="424"/>
                  </a:lnTo>
                  <a:lnTo>
                    <a:pt x="270" y="434"/>
                  </a:lnTo>
                  <a:lnTo>
                    <a:pt x="268" y="444"/>
                  </a:lnTo>
                  <a:lnTo>
                    <a:pt x="262" y="450"/>
                  </a:lnTo>
                  <a:lnTo>
                    <a:pt x="256" y="452"/>
                  </a:lnTo>
                  <a:lnTo>
                    <a:pt x="240" y="466"/>
                  </a:lnTo>
                  <a:lnTo>
                    <a:pt x="230" y="482"/>
                  </a:lnTo>
                  <a:lnTo>
                    <a:pt x="216" y="492"/>
                  </a:lnTo>
                  <a:lnTo>
                    <a:pt x="222" y="492"/>
                  </a:lnTo>
                  <a:lnTo>
                    <a:pt x="224" y="490"/>
                  </a:lnTo>
                  <a:lnTo>
                    <a:pt x="228" y="490"/>
                  </a:lnTo>
                  <a:lnTo>
                    <a:pt x="236" y="498"/>
                  </a:lnTo>
                  <a:lnTo>
                    <a:pt x="238" y="504"/>
                  </a:lnTo>
                  <a:lnTo>
                    <a:pt x="242" y="504"/>
                  </a:lnTo>
                  <a:lnTo>
                    <a:pt x="244" y="502"/>
                  </a:lnTo>
                  <a:lnTo>
                    <a:pt x="250" y="508"/>
                  </a:lnTo>
                  <a:lnTo>
                    <a:pt x="258" y="512"/>
                  </a:lnTo>
                  <a:lnTo>
                    <a:pt x="262" y="516"/>
                  </a:lnTo>
                  <a:lnTo>
                    <a:pt x="268" y="520"/>
                  </a:lnTo>
                  <a:lnTo>
                    <a:pt x="270" y="526"/>
                  </a:lnTo>
                  <a:lnTo>
                    <a:pt x="278" y="532"/>
                  </a:lnTo>
                  <a:lnTo>
                    <a:pt x="272" y="538"/>
                  </a:lnTo>
                  <a:lnTo>
                    <a:pt x="272" y="546"/>
                  </a:lnTo>
                  <a:lnTo>
                    <a:pt x="274" y="548"/>
                  </a:lnTo>
                  <a:lnTo>
                    <a:pt x="274" y="54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9" name="Freeform 270">
              <a:extLst>
                <a:ext uri="{FF2B5EF4-FFF2-40B4-BE49-F238E27FC236}">
                  <a16:creationId xmlns:a16="http://schemas.microsoft.com/office/drawing/2014/main" id="{7CAAE203-C8F1-4D4A-86DE-07EEF8769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6113" y="2293938"/>
              <a:ext cx="552450" cy="660400"/>
            </a:xfrm>
            <a:custGeom>
              <a:avLst/>
              <a:gdLst/>
              <a:ahLst/>
              <a:cxnLst>
                <a:cxn ang="0">
                  <a:pos x="2" y="348"/>
                </a:cxn>
                <a:cxn ang="0">
                  <a:pos x="2" y="336"/>
                </a:cxn>
                <a:cxn ang="0">
                  <a:pos x="28" y="334"/>
                </a:cxn>
                <a:cxn ang="0">
                  <a:pos x="30" y="330"/>
                </a:cxn>
                <a:cxn ang="0">
                  <a:pos x="0" y="326"/>
                </a:cxn>
                <a:cxn ang="0">
                  <a:pos x="16" y="310"/>
                </a:cxn>
                <a:cxn ang="0">
                  <a:pos x="14" y="304"/>
                </a:cxn>
                <a:cxn ang="0">
                  <a:pos x="20" y="294"/>
                </a:cxn>
                <a:cxn ang="0">
                  <a:pos x="28" y="286"/>
                </a:cxn>
                <a:cxn ang="0">
                  <a:pos x="40" y="274"/>
                </a:cxn>
                <a:cxn ang="0">
                  <a:pos x="56" y="270"/>
                </a:cxn>
                <a:cxn ang="0">
                  <a:pos x="70" y="266"/>
                </a:cxn>
                <a:cxn ang="0">
                  <a:pos x="68" y="264"/>
                </a:cxn>
                <a:cxn ang="0">
                  <a:pos x="68" y="246"/>
                </a:cxn>
                <a:cxn ang="0">
                  <a:pos x="92" y="214"/>
                </a:cxn>
                <a:cxn ang="0">
                  <a:pos x="102" y="206"/>
                </a:cxn>
                <a:cxn ang="0">
                  <a:pos x="100" y="188"/>
                </a:cxn>
                <a:cxn ang="0">
                  <a:pos x="114" y="168"/>
                </a:cxn>
                <a:cxn ang="0">
                  <a:pos x="122" y="152"/>
                </a:cxn>
                <a:cxn ang="0">
                  <a:pos x="144" y="132"/>
                </a:cxn>
                <a:cxn ang="0">
                  <a:pos x="144" y="118"/>
                </a:cxn>
                <a:cxn ang="0">
                  <a:pos x="150" y="112"/>
                </a:cxn>
                <a:cxn ang="0">
                  <a:pos x="166" y="102"/>
                </a:cxn>
                <a:cxn ang="0">
                  <a:pos x="170" y="90"/>
                </a:cxn>
                <a:cxn ang="0">
                  <a:pos x="176" y="64"/>
                </a:cxn>
                <a:cxn ang="0">
                  <a:pos x="184" y="62"/>
                </a:cxn>
                <a:cxn ang="0">
                  <a:pos x="196" y="52"/>
                </a:cxn>
                <a:cxn ang="0">
                  <a:pos x="210" y="58"/>
                </a:cxn>
                <a:cxn ang="0">
                  <a:pos x="218" y="48"/>
                </a:cxn>
                <a:cxn ang="0">
                  <a:pos x="224" y="38"/>
                </a:cxn>
                <a:cxn ang="0">
                  <a:pos x="238" y="40"/>
                </a:cxn>
                <a:cxn ang="0">
                  <a:pos x="262" y="18"/>
                </a:cxn>
                <a:cxn ang="0">
                  <a:pos x="278" y="10"/>
                </a:cxn>
                <a:cxn ang="0">
                  <a:pos x="288" y="6"/>
                </a:cxn>
                <a:cxn ang="0">
                  <a:pos x="294" y="22"/>
                </a:cxn>
                <a:cxn ang="0">
                  <a:pos x="308" y="16"/>
                </a:cxn>
                <a:cxn ang="0">
                  <a:pos x="324" y="10"/>
                </a:cxn>
                <a:cxn ang="0">
                  <a:pos x="348" y="30"/>
                </a:cxn>
                <a:cxn ang="0">
                  <a:pos x="346" y="52"/>
                </a:cxn>
                <a:cxn ang="0">
                  <a:pos x="320" y="74"/>
                </a:cxn>
                <a:cxn ang="0">
                  <a:pos x="278" y="60"/>
                </a:cxn>
                <a:cxn ang="0">
                  <a:pos x="224" y="74"/>
                </a:cxn>
                <a:cxn ang="0">
                  <a:pos x="204" y="86"/>
                </a:cxn>
                <a:cxn ang="0">
                  <a:pos x="176" y="110"/>
                </a:cxn>
                <a:cxn ang="0">
                  <a:pos x="152" y="146"/>
                </a:cxn>
                <a:cxn ang="0">
                  <a:pos x="126" y="212"/>
                </a:cxn>
                <a:cxn ang="0">
                  <a:pos x="96" y="260"/>
                </a:cxn>
                <a:cxn ang="0">
                  <a:pos x="102" y="322"/>
                </a:cxn>
                <a:cxn ang="0">
                  <a:pos x="98" y="356"/>
                </a:cxn>
                <a:cxn ang="0">
                  <a:pos x="86" y="392"/>
                </a:cxn>
                <a:cxn ang="0">
                  <a:pos x="76" y="384"/>
                </a:cxn>
                <a:cxn ang="0">
                  <a:pos x="72" y="376"/>
                </a:cxn>
                <a:cxn ang="0">
                  <a:pos x="60" y="390"/>
                </a:cxn>
                <a:cxn ang="0">
                  <a:pos x="28" y="414"/>
                </a:cxn>
                <a:cxn ang="0">
                  <a:pos x="20" y="410"/>
                </a:cxn>
                <a:cxn ang="0">
                  <a:pos x="16" y="384"/>
                </a:cxn>
                <a:cxn ang="0">
                  <a:pos x="6" y="374"/>
                </a:cxn>
                <a:cxn ang="0">
                  <a:pos x="20" y="352"/>
                </a:cxn>
                <a:cxn ang="0">
                  <a:pos x="10" y="362"/>
                </a:cxn>
              </a:cxnLst>
              <a:rect l="0" t="0" r="r" b="b"/>
              <a:pathLst>
                <a:path w="348" h="416">
                  <a:moveTo>
                    <a:pt x="10" y="362"/>
                  </a:moveTo>
                  <a:lnTo>
                    <a:pt x="8" y="356"/>
                  </a:lnTo>
                  <a:lnTo>
                    <a:pt x="4" y="360"/>
                  </a:lnTo>
                  <a:lnTo>
                    <a:pt x="2" y="354"/>
                  </a:lnTo>
                  <a:lnTo>
                    <a:pt x="10" y="346"/>
                  </a:lnTo>
                  <a:lnTo>
                    <a:pt x="2" y="348"/>
                  </a:lnTo>
                  <a:lnTo>
                    <a:pt x="0" y="342"/>
                  </a:lnTo>
                  <a:lnTo>
                    <a:pt x="4" y="344"/>
                  </a:lnTo>
                  <a:lnTo>
                    <a:pt x="4" y="340"/>
                  </a:lnTo>
                  <a:lnTo>
                    <a:pt x="0" y="342"/>
                  </a:lnTo>
                  <a:lnTo>
                    <a:pt x="0" y="338"/>
                  </a:lnTo>
                  <a:lnTo>
                    <a:pt x="2" y="336"/>
                  </a:lnTo>
                  <a:lnTo>
                    <a:pt x="22" y="334"/>
                  </a:lnTo>
                  <a:lnTo>
                    <a:pt x="24" y="336"/>
                  </a:lnTo>
                  <a:lnTo>
                    <a:pt x="26" y="340"/>
                  </a:lnTo>
                  <a:lnTo>
                    <a:pt x="28" y="338"/>
                  </a:lnTo>
                  <a:lnTo>
                    <a:pt x="26" y="336"/>
                  </a:lnTo>
                  <a:lnTo>
                    <a:pt x="28" y="334"/>
                  </a:lnTo>
                  <a:lnTo>
                    <a:pt x="34" y="332"/>
                  </a:lnTo>
                  <a:lnTo>
                    <a:pt x="36" y="330"/>
                  </a:lnTo>
                  <a:lnTo>
                    <a:pt x="30" y="330"/>
                  </a:lnTo>
                  <a:lnTo>
                    <a:pt x="34" y="322"/>
                  </a:lnTo>
                  <a:lnTo>
                    <a:pt x="30" y="324"/>
                  </a:lnTo>
                  <a:lnTo>
                    <a:pt x="30" y="330"/>
                  </a:lnTo>
                  <a:lnTo>
                    <a:pt x="26" y="332"/>
                  </a:lnTo>
                  <a:lnTo>
                    <a:pt x="20" y="332"/>
                  </a:lnTo>
                  <a:lnTo>
                    <a:pt x="20" y="326"/>
                  </a:lnTo>
                  <a:lnTo>
                    <a:pt x="18" y="332"/>
                  </a:lnTo>
                  <a:lnTo>
                    <a:pt x="2" y="334"/>
                  </a:lnTo>
                  <a:lnTo>
                    <a:pt x="0" y="326"/>
                  </a:lnTo>
                  <a:lnTo>
                    <a:pt x="4" y="324"/>
                  </a:lnTo>
                  <a:lnTo>
                    <a:pt x="4" y="320"/>
                  </a:lnTo>
                  <a:lnTo>
                    <a:pt x="0" y="316"/>
                  </a:lnTo>
                  <a:lnTo>
                    <a:pt x="6" y="314"/>
                  </a:lnTo>
                  <a:lnTo>
                    <a:pt x="12" y="312"/>
                  </a:lnTo>
                  <a:lnTo>
                    <a:pt x="16" y="310"/>
                  </a:lnTo>
                  <a:lnTo>
                    <a:pt x="2" y="312"/>
                  </a:lnTo>
                  <a:lnTo>
                    <a:pt x="2" y="306"/>
                  </a:lnTo>
                  <a:lnTo>
                    <a:pt x="6" y="308"/>
                  </a:lnTo>
                  <a:lnTo>
                    <a:pt x="6" y="304"/>
                  </a:lnTo>
                  <a:lnTo>
                    <a:pt x="12" y="304"/>
                  </a:lnTo>
                  <a:lnTo>
                    <a:pt x="14" y="304"/>
                  </a:lnTo>
                  <a:lnTo>
                    <a:pt x="18" y="298"/>
                  </a:lnTo>
                  <a:lnTo>
                    <a:pt x="20" y="304"/>
                  </a:lnTo>
                  <a:lnTo>
                    <a:pt x="20" y="298"/>
                  </a:lnTo>
                  <a:lnTo>
                    <a:pt x="22" y="296"/>
                  </a:lnTo>
                  <a:lnTo>
                    <a:pt x="18" y="296"/>
                  </a:lnTo>
                  <a:lnTo>
                    <a:pt x="20" y="294"/>
                  </a:lnTo>
                  <a:lnTo>
                    <a:pt x="18" y="294"/>
                  </a:lnTo>
                  <a:lnTo>
                    <a:pt x="34" y="292"/>
                  </a:lnTo>
                  <a:lnTo>
                    <a:pt x="32" y="292"/>
                  </a:lnTo>
                  <a:lnTo>
                    <a:pt x="34" y="290"/>
                  </a:lnTo>
                  <a:lnTo>
                    <a:pt x="26" y="288"/>
                  </a:lnTo>
                  <a:lnTo>
                    <a:pt x="28" y="286"/>
                  </a:lnTo>
                  <a:lnTo>
                    <a:pt x="26" y="284"/>
                  </a:lnTo>
                  <a:lnTo>
                    <a:pt x="28" y="280"/>
                  </a:lnTo>
                  <a:lnTo>
                    <a:pt x="32" y="282"/>
                  </a:lnTo>
                  <a:lnTo>
                    <a:pt x="34" y="280"/>
                  </a:lnTo>
                  <a:lnTo>
                    <a:pt x="34" y="276"/>
                  </a:lnTo>
                  <a:lnTo>
                    <a:pt x="40" y="274"/>
                  </a:lnTo>
                  <a:lnTo>
                    <a:pt x="40" y="272"/>
                  </a:lnTo>
                  <a:lnTo>
                    <a:pt x="44" y="274"/>
                  </a:lnTo>
                  <a:lnTo>
                    <a:pt x="44" y="270"/>
                  </a:lnTo>
                  <a:lnTo>
                    <a:pt x="48" y="268"/>
                  </a:lnTo>
                  <a:lnTo>
                    <a:pt x="54" y="264"/>
                  </a:lnTo>
                  <a:lnTo>
                    <a:pt x="56" y="270"/>
                  </a:lnTo>
                  <a:lnTo>
                    <a:pt x="58" y="268"/>
                  </a:lnTo>
                  <a:lnTo>
                    <a:pt x="58" y="264"/>
                  </a:lnTo>
                  <a:lnTo>
                    <a:pt x="62" y="260"/>
                  </a:lnTo>
                  <a:lnTo>
                    <a:pt x="66" y="268"/>
                  </a:lnTo>
                  <a:lnTo>
                    <a:pt x="68" y="268"/>
                  </a:lnTo>
                  <a:lnTo>
                    <a:pt x="70" y="266"/>
                  </a:lnTo>
                  <a:lnTo>
                    <a:pt x="76" y="264"/>
                  </a:lnTo>
                  <a:lnTo>
                    <a:pt x="74" y="260"/>
                  </a:lnTo>
                  <a:lnTo>
                    <a:pt x="84" y="256"/>
                  </a:lnTo>
                  <a:lnTo>
                    <a:pt x="86" y="254"/>
                  </a:lnTo>
                  <a:lnTo>
                    <a:pt x="84" y="252"/>
                  </a:lnTo>
                  <a:lnTo>
                    <a:pt x="68" y="264"/>
                  </a:lnTo>
                  <a:lnTo>
                    <a:pt x="66" y="260"/>
                  </a:lnTo>
                  <a:lnTo>
                    <a:pt x="66" y="256"/>
                  </a:lnTo>
                  <a:lnTo>
                    <a:pt x="64" y="258"/>
                  </a:lnTo>
                  <a:lnTo>
                    <a:pt x="62" y="254"/>
                  </a:lnTo>
                  <a:lnTo>
                    <a:pt x="68" y="250"/>
                  </a:lnTo>
                  <a:lnTo>
                    <a:pt x="68" y="246"/>
                  </a:lnTo>
                  <a:lnTo>
                    <a:pt x="78" y="232"/>
                  </a:lnTo>
                  <a:lnTo>
                    <a:pt x="86" y="234"/>
                  </a:lnTo>
                  <a:lnTo>
                    <a:pt x="86" y="226"/>
                  </a:lnTo>
                  <a:lnTo>
                    <a:pt x="84" y="226"/>
                  </a:lnTo>
                  <a:lnTo>
                    <a:pt x="86" y="220"/>
                  </a:lnTo>
                  <a:lnTo>
                    <a:pt x="92" y="214"/>
                  </a:lnTo>
                  <a:lnTo>
                    <a:pt x="98" y="212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8" y="204"/>
                  </a:lnTo>
                  <a:lnTo>
                    <a:pt x="98" y="200"/>
                  </a:lnTo>
                  <a:lnTo>
                    <a:pt x="102" y="206"/>
                  </a:lnTo>
                  <a:lnTo>
                    <a:pt x="100" y="198"/>
                  </a:lnTo>
                  <a:lnTo>
                    <a:pt x="102" y="196"/>
                  </a:lnTo>
                  <a:lnTo>
                    <a:pt x="104" y="188"/>
                  </a:lnTo>
                  <a:lnTo>
                    <a:pt x="108" y="190"/>
                  </a:lnTo>
                  <a:lnTo>
                    <a:pt x="108" y="184"/>
                  </a:lnTo>
                  <a:lnTo>
                    <a:pt x="100" y="188"/>
                  </a:lnTo>
                  <a:lnTo>
                    <a:pt x="108" y="178"/>
                  </a:lnTo>
                  <a:lnTo>
                    <a:pt x="112" y="178"/>
                  </a:lnTo>
                  <a:lnTo>
                    <a:pt x="112" y="176"/>
                  </a:lnTo>
                  <a:lnTo>
                    <a:pt x="110" y="176"/>
                  </a:lnTo>
                  <a:lnTo>
                    <a:pt x="108" y="170"/>
                  </a:lnTo>
                  <a:lnTo>
                    <a:pt x="114" y="168"/>
                  </a:lnTo>
                  <a:lnTo>
                    <a:pt x="110" y="168"/>
                  </a:lnTo>
                  <a:lnTo>
                    <a:pt x="112" y="164"/>
                  </a:lnTo>
                  <a:lnTo>
                    <a:pt x="118" y="158"/>
                  </a:lnTo>
                  <a:lnTo>
                    <a:pt x="116" y="156"/>
                  </a:lnTo>
                  <a:lnTo>
                    <a:pt x="118" y="154"/>
                  </a:lnTo>
                  <a:lnTo>
                    <a:pt x="122" y="152"/>
                  </a:lnTo>
                  <a:lnTo>
                    <a:pt x="126" y="146"/>
                  </a:lnTo>
                  <a:lnTo>
                    <a:pt x="126" y="142"/>
                  </a:lnTo>
                  <a:lnTo>
                    <a:pt x="128" y="136"/>
                  </a:lnTo>
                  <a:lnTo>
                    <a:pt x="134" y="134"/>
                  </a:lnTo>
                  <a:lnTo>
                    <a:pt x="140" y="138"/>
                  </a:lnTo>
                  <a:lnTo>
                    <a:pt x="144" y="132"/>
                  </a:lnTo>
                  <a:lnTo>
                    <a:pt x="136" y="132"/>
                  </a:lnTo>
                  <a:lnTo>
                    <a:pt x="142" y="128"/>
                  </a:lnTo>
                  <a:lnTo>
                    <a:pt x="140" y="126"/>
                  </a:lnTo>
                  <a:lnTo>
                    <a:pt x="142" y="126"/>
                  </a:lnTo>
                  <a:lnTo>
                    <a:pt x="140" y="122"/>
                  </a:lnTo>
                  <a:lnTo>
                    <a:pt x="144" y="118"/>
                  </a:lnTo>
                  <a:lnTo>
                    <a:pt x="142" y="116"/>
                  </a:lnTo>
                  <a:lnTo>
                    <a:pt x="146" y="112"/>
                  </a:lnTo>
                  <a:lnTo>
                    <a:pt x="148" y="112"/>
                  </a:lnTo>
                  <a:lnTo>
                    <a:pt x="148" y="122"/>
                  </a:lnTo>
                  <a:lnTo>
                    <a:pt x="152" y="118"/>
                  </a:lnTo>
                  <a:lnTo>
                    <a:pt x="150" y="112"/>
                  </a:lnTo>
                  <a:lnTo>
                    <a:pt x="152" y="110"/>
                  </a:lnTo>
                  <a:lnTo>
                    <a:pt x="150" y="106"/>
                  </a:lnTo>
                  <a:lnTo>
                    <a:pt x="152" y="104"/>
                  </a:lnTo>
                  <a:lnTo>
                    <a:pt x="154" y="102"/>
                  </a:lnTo>
                  <a:lnTo>
                    <a:pt x="164" y="108"/>
                  </a:lnTo>
                  <a:lnTo>
                    <a:pt x="166" y="102"/>
                  </a:lnTo>
                  <a:lnTo>
                    <a:pt x="154" y="100"/>
                  </a:lnTo>
                  <a:lnTo>
                    <a:pt x="156" y="96"/>
                  </a:lnTo>
                  <a:lnTo>
                    <a:pt x="166" y="94"/>
                  </a:lnTo>
                  <a:lnTo>
                    <a:pt x="168" y="92"/>
                  </a:lnTo>
                  <a:lnTo>
                    <a:pt x="166" y="90"/>
                  </a:lnTo>
                  <a:lnTo>
                    <a:pt x="170" y="90"/>
                  </a:lnTo>
                  <a:lnTo>
                    <a:pt x="168" y="86"/>
                  </a:lnTo>
                  <a:lnTo>
                    <a:pt x="168" y="86"/>
                  </a:lnTo>
                  <a:lnTo>
                    <a:pt x="168" y="82"/>
                  </a:lnTo>
                  <a:lnTo>
                    <a:pt x="176" y="74"/>
                  </a:lnTo>
                  <a:lnTo>
                    <a:pt x="174" y="70"/>
                  </a:lnTo>
                  <a:lnTo>
                    <a:pt x="176" y="64"/>
                  </a:lnTo>
                  <a:lnTo>
                    <a:pt x="178" y="66"/>
                  </a:lnTo>
                  <a:lnTo>
                    <a:pt x="178" y="70"/>
                  </a:lnTo>
                  <a:lnTo>
                    <a:pt x="182" y="72"/>
                  </a:lnTo>
                  <a:lnTo>
                    <a:pt x="186" y="70"/>
                  </a:lnTo>
                  <a:lnTo>
                    <a:pt x="180" y="62"/>
                  </a:lnTo>
                  <a:lnTo>
                    <a:pt x="184" y="62"/>
                  </a:lnTo>
                  <a:lnTo>
                    <a:pt x="194" y="74"/>
                  </a:lnTo>
                  <a:lnTo>
                    <a:pt x="192" y="68"/>
                  </a:lnTo>
                  <a:lnTo>
                    <a:pt x="188" y="64"/>
                  </a:lnTo>
                  <a:lnTo>
                    <a:pt x="188" y="58"/>
                  </a:lnTo>
                  <a:lnTo>
                    <a:pt x="190" y="54"/>
                  </a:lnTo>
                  <a:lnTo>
                    <a:pt x="196" y="52"/>
                  </a:lnTo>
                  <a:lnTo>
                    <a:pt x="196" y="66"/>
                  </a:lnTo>
                  <a:lnTo>
                    <a:pt x="198" y="54"/>
                  </a:lnTo>
                  <a:lnTo>
                    <a:pt x="204" y="46"/>
                  </a:lnTo>
                  <a:lnTo>
                    <a:pt x="204" y="62"/>
                  </a:lnTo>
                  <a:lnTo>
                    <a:pt x="202" y="70"/>
                  </a:lnTo>
                  <a:lnTo>
                    <a:pt x="210" y="58"/>
                  </a:lnTo>
                  <a:lnTo>
                    <a:pt x="208" y="54"/>
                  </a:lnTo>
                  <a:lnTo>
                    <a:pt x="210" y="50"/>
                  </a:lnTo>
                  <a:lnTo>
                    <a:pt x="214" y="46"/>
                  </a:lnTo>
                  <a:lnTo>
                    <a:pt x="214" y="50"/>
                  </a:lnTo>
                  <a:lnTo>
                    <a:pt x="214" y="52"/>
                  </a:lnTo>
                  <a:lnTo>
                    <a:pt x="218" y="48"/>
                  </a:lnTo>
                  <a:lnTo>
                    <a:pt x="218" y="42"/>
                  </a:lnTo>
                  <a:lnTo>
                    <a:pt x="228" y="56"/>
                  </a:lnTo>
                  <a:lnTo>
                    <a:pt x="228" y="40"/>
                  </a:lnTo>
                  <a:lnTo>
                    <a:pt x="222" y="38"/>
                  </a:lnTo>
                  <a:lnTo>
                    <a:pt x="222" y="32"/>
                  </a:lnTo>
                  <a:lnTo>
                    <a:pt x="224" y="38"/>
                  </a:lnTo>
                  <a:lnTo>
                    <a:pt x="226" y="32"/>
                  </a:lnTo>
                  <a:lnTo>
                    <a:pt x="232" y="40"/>
                  </a:lnTo>
                  <a:lnTo>
                    <a:pt x="234" y="38"/>
                  </a:lnTo>
                  <a:lnTo>
                    <a:pt x="232" y="36"/>
                  </a:lnTo>
                  <a:lnTo>
                    <a:pt x="240" y="36"/>
                  </a:lnTo>
                  <a:lnTo>
                    <a:pt x="238" y="40"/>
                  </a:lnTo>
                  <a:lnTo>
                    <a:pt x="244" y="46"/>
                  </a:lnTo>
                  <a:lnTo>
                    <a:pt x="244" y="36"/>
                  </a:lnTo>
                  <a:lnTo>
                    <a:pt x="252" y="26"/>
                  </a:lnTo>
                  <a:lnTo>
                    <a:pt x="258" y="26"/>
                  </a:lnTo>
                  <a:lnTo>
                    <a:pt x="258" y="22"/>
                  </a:lnTo>
                  <a:lnTo>
                    <a:pt x="262" y="18"/>
                  </a:lnTo>
                  <a:lnTo>
                    <a:pt x="258" y="12"/>
                  </a:lnTo>
                  <a:lnTo>
                    <a:pt x="262" y="12"/>
                  </a:lnTo>
                  <a:lnTo>
                    <a:pt x="262" y="6"/>
                  </a:lnTo>
                  <a:lnTo>
                    <a:pt x="268" y="4"/>
                  </a:lnTo>
                  <a:lnTo>
                    <a:pt x="270" y="12"/>
                  </a:lnTo>
                  <a:lnTo>
                    <a:pt x="278" y="10"/>
                  </a:lnTo>
                  <a:lnTo>
                    <a:pt x="270" y="26"/>
                  </a:lnTo>
                  <a:lnTo>
                    <a:pt x="270" y="34"/>
                  </a:lnTo>
                  <a:lnTo>
                    <a:pt x="266" y="40"/>
                  </a:lnTo>
                  <a:lnTo>
                    <a:pt x="266" y="42"/>
                  </a:lnTo>
                  <a:lnTo>
                    <a:pt x="268" y="42"/>
                  </a:lnTo>
                  <a:lnTo>
                    <a:pt x="288" y="6"/>
                  </a:lnTo>
                  <a:lnTo>
                    <a:pt x="290" y="16"/>
                  </a:lnTo>
                  <a:lnTo>
                    <a:pt x="288" y="18"/>
                  </a:lnTo>
                  <a:lnTo>
                    <a:pt x="290" y="20"/>
                  </a:lnTo>
                  <a:lnTo>
                    <a:pt x="288" y="30"/>
                  </a:lnTo>
                  <a:lnTo>
                    <a:pt x="294" y="26"/>
                  </a:lnTo>
                  <a:lnTo>
                    <a:pt x="294" y="22"/>
                  </a:lnTo>
                  <a:lnTo>
                    <a:pt x="298" y="20"/>
                  </a:lnTo>
                  <a:lnTo>
                    <a:pt x="302" y="0"/>
                  </a:lnTo>
                  <a:lnTo>
                    <a:pt x="314" y="4"/>
                  </a:lnTo>
                  <a:lnTo>
                    <a:pt x="312" y="12"/>
                  </a:lnTo>
                  <a:lnTo>
                    <a:pt x="306" y="14"/>
                  </a:lnTo>
                  <a:lnTo>
                    <a:pt x="308" y="16"/>
                  </a:lnTo>
                  <a:lnTo>
                    <a:pt x="304" y="20"/>
                  </a:lnTo>
                  <a:lnTo>
                    <a:pt x="312" y="18"/>
                  </a:lnTo>
                  <a:lnTo>
                    <a:pt x="308" y="26"/>
                  </a:lnTo>
                  <a:lnTo>
                    <a:pt x="316" y="26"/>
                  </a:lnTo>
                  <a:lnTo>
                    <a:pt x="316" y="14"/>
                  </a:lnTo>
                  <a:lnTo>
                    <a:pt x="324" y="10"/>
                  </a:lnTo>
                  <a:lnTo>
                    <a:pt x="326" y="18"/>
                  </a:lnTo>
                  <a:lnTo>
                    <a:pt x="334" y="16"/>
                  </a:lnTo>
                  <a:lnTo>
                    <a:pt x="338" y="20"/>
                  </a:lnTo>
                  <a:lnTo>
                    <a:pt x="336" y="22"/>
                  </a:lnTo>
                  <a:lnTo>
                    <a:pt x="348" y="28"/>
                  </a:lnTo>
                  <a:lnTo>
                    <a:pt x="348" y="30"/>
                  </a:lnTo>
                  <a:lnTo>
                    <a:pt x="334" y="40"/>
                  </a:lnTo>
                  <a:lnTo>
                    <a:pt x="316" y="38"/>
                  </a:lnTo>
                  <a:lnTo>
                    <a:pt x="334" y="50"/>
                  </a:lnTo>
                  <a:lnTo>
                    <a:pt x="328" y="56"/>
                  </a:lnTo>
                  <a:lnTo>
                    <a:pt x="338" y="56"/>
                  </a:lnTo>
                  <a:lnTo>
                    <a:pt x="346" y="52"/>
                  </a:lnTo>
                  <a:lnTo>
                    <a:pt x="346" y="60"/>
                  </a:lnTo>
                  <a:lnTo>
                    <a:pt x="338" y="58"/>
                  </a:lnTo>
                  <a:lnTo>
                    <a:pt x="336" y="66"/>
                  </a:lnTo>
                  <a:lnTo>
                    <a:pt x="326" y="72"/>
                  </a:lnTo>
                  <a:lnTo>
                    <a:pt x="322" y="80"/>
                  </a:lnTo>
                  <a:lnTo>
                    <a:pt x="320" y="74"/>
                  </a:lnTo>
                  <a:lnTo>
                    <a:pt x="326" y="66"/>
                  </a:lnTo>
                  <a:lnTo>
                    <a:pt x="324" y="56"/>
                  </a:lnTo>
                  <a:lnTo>
                    <a:pt x="308" y="42"/>
                  </a:lnTo>
                  <a:lnTo>
                    <a:pt x="294" y="46"/>
                  </a:lnTo>
                  <a:lnTo>
                    <a:pt x="282" y="52"/>
                  </a:lnTo>
                  <a:lnTo>
                    <a:pt x="278" y="60"/>
                  </a:lnTo>
                  <a:lnTo>
                    <a:pt x="278" y="82"/>
                  </a:lnTo>
                  <a:lnTo>
                    <a:pt x="262" y="94"/>
                  </a:lnTo>
                  <a:lnTo>
                    <a:pt x="254" y="86"/>
                  </a:lnTo>
                  <a:lnTo>
                    <a:pt x="246" y="94"/>
                  </a:lnTo>
                  <a:lnTo>
                    <a:pt x="234" y="90"/>
                  </a:lnTo>
                  <a:lnTo>
                    <a:pt x="224" y="74"/>
                  </a:lnTo>
                  <a:lnTo>
                    <a:pt x="218" y="70"/>
                  </a:lnTo>
                  <a:lnTo>
                    <a:pt x="214" y="70"/>
                  </a:lnTo>
                  <a:lnTo>
                    <a:pt x="216" y="76"/>
                  </a:lnTo>
                  <a:lnTo>
                    <a:pt x="208" y="80"/>
                  </a:lnTo>
                  <a:lnTo>
                    <a:pt x="202" y="80"/>
                  </a:lnTo>
                  <a:lnTo>
                    <a:pt x="204" y="86"/>
                  </a:lnTo>
                  <a:lnTo>
                    <a:pt x="200" y="96"/>
                  </a:lnTo>
                  <a:lnTo>
                    <a:pt x="202" y="100"/>
                  </a:lnTo>
                  <a:lnTo>
                    <a:pt x="200" y="102"/>
                  </a:lnTo>
                  <a:lnTo>
                    <a:pt x="178" y="100"/>
                  </a:lnTo>
                  <a:lnTo>
                    <a:pt x="176" y="102"/>
                  </a:lnTo>
                  <a:lnTo>
                    <a:pt x="176" y="110"/>
                  </a:lnTo>
                  <a:lnTo>
                    <a:pt x="172" y="120"/>
                  </a:lnTo>
                  <a:lnTo>
                    <a:pt x="166" y="114"/>
                  </a:lnTo>
                  <a:lnTo>
                    <a:pt x="156" y="122"/>
                  </a:lnTo>
                  <a:lnTo>
                    <a:pt x="154" y="130"/>
                  </a:lnTo>
                  <a:lnTo>
                    <a:pt x="148" y="140"/>
                  </a:lnTo>
                  <a:lnTo>
                    <a:pt x="152" y="146"/>
                  </a:lnTo>
                  <a:lnTo>
                    <a:pt x="152" y="150"/>
                  </a:lnTo>
                  <a:lnTo>
                    <a:pt x="140" y="168"/>
                  </a:lnTo>
                  <a:lnTo>
                    <a:pt x="136" y="180"/>
                  </a:lnTo>
                  <a:lnTo>
                    <a:pt x="128" y="184"/>
                  </a:lnTo>
                  <a:lnTo>
                    <a:pt x="128" y="200"/>
                  </a:lnTo>
                  <a:lnTo>
                    <a:pt x="126" y="212"/>
                  </a:lnTo>
                  <a:lnTo>
                    <a:pt x="116" y="230"/>
                  </a:lnTo>
                  <a:lnTo>
                    <a:pt x="122" y="238"/>
                  </a:lnTo>
                  <a:lnTo>
                    <a:pt x="122" y="246"/>
                  </a:lnTo>
                  <a:lnTo>
                    <a:pt x="118" y="250"/>
                  </a:lnTo>
                  <a:lnTo>
                    <a:pt x="106" y="250"/>
                  </a:lnTo>
                  <a:lnTo>
                    <a:pt x="96" y="260"/>
                  </a:lnTo>
                  <a:lnTo>
                    <a:pt x="94" y="268"/>
                  </a:lnTo>
                  <a:lnTo>
                    <a:pt x="96" y="278"/>
                  </a:lnTo>
                  <a:lnTo>
                    <a:pt x="94" y="292"/>
                  </a:lnTo>
                  <a:lnTo>
                    <a:pt x="96" y="300"/>
                  </a:lnTo>
                  <a:lnTo>
                    <a:pt x="96" y="314"/>
                  </a:lnTo>
                  <a:lnTo>
                    <a:pt x="102" y="322"/>
                  </a:lnTo>
                  <a:lnTo>
                    <a:pt x="104" y="328"/>
                  </a:lnTo>
                  <a:lnTo>
                    <a:pt x="102" y="332"/>
                  </a:lnTo>
                  <a:lnTo>
                    <a:pt x="94" y="338"/>
                  </a:lnTo>
                  <a:lnTo>
                    <a:pt x="98" y="340"/>
                  </a:lnTo>
                  <a:lnTo>
                    <a:pt x="100" y="348"/>
                  </a:lnTo>
                  <a:lnTo>
                    <a:pt x="98" y="356"/>
                  </a:lnTo>
                  <a:lnTo>
                    <a:pt x="98" y="362"/>
                  </a:lnTo>
                  <a:lnTo>
                    <a:pt x="90" y="366"/>
                  </a:lnTo>
                  <a:lnTo>
                    <a:pt x="90" y="370"/>
                  </a:lnTo>
                  <a:lnTo>
                    <a:pt x="88" y="376"/>
                  </a:lnTo>
                  <a:lnTo>
                    <a:pt x="88" y="382"/>
                  </a:lnTo>
                  <a:lnTo>
                    <a:pt x="86" y="392"/>
                  </a:lnTo>
                  <a:lnTo>
                    <a:pt x="84" y="394"/>
                  </a:lnTo>
                  <a:lnTo>
                    <a:pt x="84" y="390"/>
                  </a:lnTo>
                  <a:lnTo>
                    <a:pt x="82" y="394"/>
                  </a:lnTo>
                  <a:lnTo>
                    <a:pt x="82" y="388"/>
                  </a:lnTo>
                  <a:lnTo>
                    <a:pt x="80" y="386"/>
                  </a:lnTo>
                  <a:lnTo>
                    <a:pt x="76" y="384"/>
                  </a:lnTo>
                  <a:lnTo>
                    <a:pt x="74" y="372"/>
                  </a:lnTo>
                  <a:lnTo>
                    <a:pt x="76" y="368"/>
                  </a:lnTo>
                  <a:lnTo>
                    <a:pt x="74" y="366"/>
                  </a:lnTo>
                  <a:lnTo>
                    <a:pt x="72" y="368"/>
                  </a:lnTo>
                  <a:lnTo>
                    <a:pt x="72" y="376"/>
                  </a:lnTo>
                  <a:lnTo>
                    <a:pt x="72" y="376"/>
                  </a:lnTo>
                  <a:lnTo>
                    <a:pt x="70" y="372"/>
                  </a:lnTo>
                  <a:lnTo>
                    <a:pt x="68" y="376"/>
                  </a:lnTo>
                  <a:lnTo>
                    <a:pt x="72" y="382"/>
                  </a:lnTo>
                  <a:lnTo>
                    <a:pt x="68" y="390"/>
                  </a:lnTo>
                  <a:lnTo>
                    <a:pt x="60" y="388"/>
                  </a:lnTo>
                  <a:lnTo>
                    <a:pt x="60" y="390"/>
                  </a:lnTo>
                  <a:lnTo>
                    <a:pt x="54" y="400"/>
                  </a:lnTo>
                  <a:lnTo>
                    <a:pt x="42" y="412"/>
                  </a:lnTo>
                  <a:lnTo>
                    <a:pt x="40" y="408"/>
                  </a:lnTo>
                  <a:lnTo>
                    <a:pt x="36" y="414"/>
                  </a:lnTo>
                  <a:lnTo>
                    <a:pt x="32" y="416"/>
                  </a:lnTo>
                  <a:lnTo>
                    <a:pt x="28" y="414"/>
                  </a:lnTo>
                  <a:lnTo>
                    <a:pt x="30" y="412"/>
                  </a:lnTo>
                  <a:lnTo>
                    <a:pt x="26" y="412"/>
                  </a:lnTo>
                  <a:lnTo>
                    <a:pt x="26" y="414"/>
                  </a:lnTo>
                  <a:lnTo>
                    <a:pt x="22" y="414"/>
                  </a:lnTo>
                  <a:lnTo>
                    <a:pt x="22" y="406"/>
                  </a:lnTo>
                  <a:lnTo>
                    <a:pt x="20" y="410"/>
                  </a:lnTo>
                  <a:lnTo>
                    <a:pt x="18" y="410"/>
                  </a:lnTo>
                  <a:lnTo>
                    <a:pt x="6" y="398"/>
                  </a:lnTo>
                  <a:lnTo>
                    <a:pt x="8" y="390"/>
                  </a:lnTo>
                  <a:lnTo>
                    <a:pt x="12" y="392"/>
                  </a:lnTo>
                  <a:lnTo>
                    <a:pt x="12" y="390"/>
                  </a:lnTo>
                  <a:lnTo>
                    <a:pt x="16" y="384"/>
                  </a:lnTo>
                  <a:lnTo>
                    <a:pt x="16" y="382"/>
                  </a:lnTo>
                  <a:lnTo>
                    <a:pt x="14" y="382"/>
                  </a:lnTo>
                  <a:lnTo>
                    <a:pt x="18" y="378"/>
                  </a:lnTo>
                  <a:lnTo>
                    <a:pt x="4" y="382"/>
                  </a:lnTo>
                  <a:lnTo>
                    <a:pt x="2" y="378"/>
                  </a:lnTo>
                  <a:lnTo>
                    <a:pt x="6" y="374"/>
                  </a:lnTo>
                  <a:lnTo>
                    <a:pt x="12" y="374"/>
                  </a:lnTo>
                  <a:lnTo>
                    <a:pt x="18" y="368"/>
                  </a:lnTo>
                  <a:lnTo>
                    <a:pt x="10" y="368"/>
                  </a:lnTo>
                  <a:lnTo>
                    <a:pt x="16" y="360"/>
                  </a:lnTo>
                  <a:lnTo>
                    <a:pt x="16" y="358"/>
                  </a:lnTo>
                  <a:lnTo>
                    <a:pt x="20" y="352"/>
                  </a:lnTo>
                  <a:lnTo>
                    <a:pt x="22" y="356"/>
                  </a:lnTo>
                  <a:lnTo>
                    <a:pt x="22" y="352"/>
                  </a:lnTo>
                  <a:lnTo>
                    <a:pt x="26" y="350"/>
                  </a:lnTo>
                  <a:lnTo>
                    <a:pt x="20" y="348"/>
                  </a:lnTo>
                  <a:lnTo>
                    <a:pt x="18" y="350"/>
                  </a:lnTo>
                  <a:lnTo>
                    <a:pt x="10" y="362"/>
                  </a:lnTo>
                  <a:lnTo>
                    <a:pt x="10" y="36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00" name="Freeform 271">
              <a:extLst>
                <a:ext uri="{FF2B5EF4-FFF2-40B4-BE49-F238E27FC236}">
                  <a16:creationId xmlns:a16="http://schemas.microsoft.com/office/drawing/2014/main" id="{1A0B7B67-42B6-4706-A73D-4E45E31C7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4013" y="3897313"/>
              <a:ext cx="111125" cy="82550"/>
            </a:xfrm>
            <a:custGeom>
              <a:avLst/>
              <a:gdLst/>
              <a:ahLst/>
              <a:cxnLst>
                <a:cxn ang="0">
                  <a:pos x="54" y="52"/>
                </a:cxn>
                <a:cxn ang="0">
                  <a:pos x="44" y="50"/>
                </a:cxn>
                <a:cxn ang="0">
                  <a:pos x="34" y="50"/>
                </a:cxn>
                <a:cxn ang="0">
                  <a:pos x="24" y="48"/>
                </a:cxn>
                <a:cxn ang="0">
                  <a:pos x="12" y="46"/>
                </a:cxn>
                <a:cxn ang="0">
                  <a:pos x="8" y="34"/>
                </a:cxn>
                <a:cxn ang="0">
                  <a:pos x="0" y="26"/>
                </a:cxn>
                <a:cxn ang="0">
                  <a:pos x="0" y="24"/>
                </a:cxn>
                <a:cxn ang="0">
                  <a:pos x="4" y="20"/>
                </a:cxn>
                <a:cxn ang="0">
                  <a:pos x="4" y="26"/>
                </a:cxn>
                <a:cxn ang="0">
                  <a:pos x="8" y="26"/>
                </a:cxn>
                <a:cxn ang="0">
                  <a:pos x="10" y="30"/>
                </a:cxn>
                <a:cxn ang="0">
                  <a:pos x="18" y="30"/>
                </a:cxn>
                <a:cxn ang="0">
                  <a:pos x="22" y="28"/>
                </a:cxn>
                <a:cxn ang="0">
                  <a:pos x="40" y="30"/>
                </a:cxn>
                <a:cxn ang="0">
                  <a:pos x="46" y="26"/>
                </a:cxn>
                <a:cxn ang="0">
                  <a:pos x="44" y="24"/>
                </a:cxn>
                <a:cxn ang="0">
                  <a:pos x="48" y="24"/>
                </a:cxn>
                <a:cxn ang="0">
                  <a:pos x="48" y="20"/>
                </a:cxn>
                <a:cxn ang="0">
                  <a:pos x="58" y="12"/>
                </a:cxn>
                <a:cxn ang="0">
                  <a:pos x="66" y="0"/>
                </a:cxn>
                <a:cxn ang="0">
                  <a:pos x="68" y="6"/>
                </a:cxn>
                <a:cxn ang="0">
                  <a:pos x="70" y="6"/>
                </a:cxn>
                <a:cxn ang="0">
                  <a:pos x="70" y="18"/>
                </a:cxn>
                <a:cxn ang="0">
                  <a:pos x="66" y="18"/>
                </a:cxn>
                <a:cxn ang="0">
                  <a:pos x="62" y="18"/>
                </a:cxn>
                <a:cxn ang="0">
                  <a:pos x="64" y="24"/>
                </a:cxn>
                <a:cxn ang="0">
                  <a:pos x="66" y="30"/>
                </a:cxn>
                <a:cxn ang="0">
                  <a:pos x="58" y="32"/>
                </a:cxn>
                <a:cxn ang="0">
                  <a:pos x="58" y="42"/>
                </a:cxn>
                <a:cxn ang="0">
                  <a:pos x="56" y="50"/>
                </a:cxn>
                <a:cxn ang="0">
                  <a:pos x="54" y="52"/>
                </a:cxn>
                <a:cxn ang="0">
                  <a:pos x="54" y="52"/>
                </a:cxn>
              </a:cxnLst>
              <a:rect l="0" t="0" r="r" b="b"/>
              <a:pathLst>
                <a:path w="70" h="52">
                  <a:moveTo>
                    <a:pt x="54" y="52"/>
                  </a:moveTo>
                  <a:lnTo>
                    <a:pt x="44" y="50"/>
                  </a:lnTo>
                  <a:lnTo>
                    <a:pt x="34" y="50"/>
                  </a:lnTo>
                  <a:lnTo>
                    <a:pt x="24" y="48"/>
                  </a:lnTo>
                  <a:lnTo>
                    <a:pt x="12" y="46"/>
                  </a:lnTo>
                  <a:lnTo>
                    <a:pt x="8" y="34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4" y="20"/>
                  </a:lnTo>
                  <a:lnTo>
                    <a:pt x="4" y="26"/>
                  </a:lnTo>
                  <a:lnTo>
                    <a:pt x="8" y="26"/>
                  </a:lnTo>
                  <a:lnTo>
                    <a:pt x="10" y="30"/>
                  </a:lnTo>
                  <a:lnTo>
                    <a:pt x="18" y="30"/>
                  </a:lnTo>
                  <a:lnTo>
                    <a:pt x="22" y="28"/>
                  </a:lnTo>
                  <a:lnTo>
                    <a:pt x="40" y="30"/>
                  </a:lnTo>
                  <a:lnTo>
                    <a:pt x="46" y="26"/>
                  </a:lnTo>
                  <a:lnTo>
                    <a:pt x="44" y="24"/>
                  </a:lnTo>
                  <a:lnTo>
                    <a:pt x="48" y="24"/>
                  </a:lnTo>
                  <a:lnTo>
                    <a:pt x="48" y="20"/>
                  </a:lnTo>
                  <a:lnTo>
                    <a:pt x="58" y="12"/>
                  </a:lnTo>
                  <a:lnTo>
                    <a:pt x="66" y="0"/>
                  </a:lnTo>
                  <a:lnTo>
                    <a:pt x="68" y="6"/>
                  </a:lnTo>
                  <a:lnTo>
                    <a:pt x="70" y="6"/>
                  </a:lnTo>
                  <a:lnTo>
                    <a:pt x="70" y="18"/>
                  </a:lnTo>
                  <a:lnTo>
                    <a:pt x="66" y="18"/>
                  </a:lnTo>
                  <a:lnTo>
                    <a:pt x="62" y="18"/>
                  </a:lnTo>
                  <a:lnTo>
                    <a:pt x="64" y="24"/>
                  </a:lnTo>
                  <a:lnTo>
                    <a:pt x="66" y="30"/>
                  </a:lnTo>
                  <a:lnTo>
                    <a:pt x="58" y="32"/>
                  </a:lnTo>
                  <a:lnTo>
                    <a:pt x="58" y="42"/>
                  </a:lnTo>
                  <a:lnTo>
                    <a:pt x="56" y="50"/>
                  </a:lnTo>
                  <a:lnTo>
                    <a:pt x="54" y="52"/>
                  </a:lnTo>
                  <a:lnTo>
                    <a:pt x="54" y="5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01" name="Freeform 272">
              <a:extLst>
                <a:ext uri="{FF2B5EF4-FFF2-40B4-BE49-F238E27FC236}">
                  <a16:creationId xmlns:a16="http://schemas.microsoft.com/office/drawing/2014/main" id="{768DB6AD-D736-4195-8642-34CBA4231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063" y="3925888"/>
              <a:ext cx="168275" cy="187325"/>
            </a:xfrm>
            <a:custGeom>
              <a:avLst/>
              <a:gdLst/>
              <a:ahLst/>
              <a:cxnLst>
                <a:cxn ang="0">
                  <a:pos x="50" y="42"/>
                </a:cxn>
                <a:cxn ang="0">
                  <a:pos x="48" y="50"/>
                </a:cxn>
                <a:cxn ang="0">
                  <a:pos x="46" y="56"/>
                </a:cxn>
                <a:cxn ang="0">
                  <a:pos x="44" y="64"/>
                </a:cxn>
                <a:cxn ang="0">
                  <a:pos x="42" y="70"/>
                </a:cxn>
                <a:cxn ang="0">
                  <a:pos x="32" y="74"/>
                </a:cxn>
                <a:cxn ang="0">
                  <a:pos x="22" y="78"/>
                </a:cxn>
                <a:cxn ang="0">
                  <a:pos x="10" y="80"/>
                </a:cxn>
                <a:cxn ang="0">
                  <a:pos x="0" y="84"/>
                </a:cxn>
                <a:cxn ang="0">
                  <a:pos x="8" y="102"/>
                </a:cxn>
                <a:cxn ang="0">
                  <a:pos x="14" y="118"/>
                </a:cxn>
                <a:cxn ang="0">
                  <a:pos x="30" y="112"/>
                </a:cxn>
                <a:cxn ang="0">
                  <a:pos x="40" y="114"/>
                </a:cxn>
                <a:cxn ang="0">
                  <a:pos x="44" y="110"/>
                </a:cxn>
                <a:cxn ang="0">
                  <a:pos x="44" y="106"/>
                </a:cxn>
                <a:cxn ang="0">
                  <a:pos x="48" y="102"/>
                </a:cxn>
                <a:cxn ang="0">
                  <a:pos x="60" y="98"/>
                </a:cxn>
                <a:cxn ang="0">
                  <a:pos x="64" y="88"/>
                </a:cxn>
                <a:cxn ang="0">
                  <a:pos x="70" y="84"/>
                </a:cxn>
                <a:cxn ang="0">
                  <a:pos x="78" y="84"/>
                </a:cxn>
                <a:cxn ang="0">
                  <a:pos x="78" y="70"/>
                </a:cxn>
                <a:cxn ang="0">
                  <a:pos x="80" y="64"/>
                </a:cxn>
                <a:cxn ang="0">
                  <a:pos x="84" y="62"/>
                </a:cxn>
                <a:cxn ang="0">
                  <a:pos x="86" y="64"/>
                </a:cxn>
                <a:cxn ang="0">
                  <a:pos x="88" y="64"/>
                </a:cxn>
                <a:cxn ang="0">
                  <a:pos x="92" y="56"/>
                </a:cxn>
                <a:cxn ang="0">
                  <a:pos x="102" y="44"/>
                </a:cxn>
                <a:cxn ang="0">
                  <a:pos x="106" y="36"/>
                </a:cxn>
                <a:cxn ang="0">
                  <a:pos x="98" y="30"/>
                </a:cxn>
                <a:cxn ang="0">
                  <a:pos x="90" y="20"/>
                </a:cxn>
                <a:cxn ang="0">
                  <a:pos x="76" y="16"/>
                </a:cxn>
                <a:cxn ang="0">
                  <a:pos x="66" y="10"/>
                </a:cxn>
                <a:cxn ang="0">
                  <a:pos x="60" y="4"/>
                </a:cxn>
                <a:cxn ang="0">
                  <a:pos x="58" y="0"/>
                </a:cxn>
                <a:cxn ang="0">
                  <a:pos x="54" y="0"/>
                </a:cxn>
                <a:cxn ang="0">
                  <a:pos x="50" y="0"/>
                </a:cxn>
                <a:cxn ang="0">
                  <a:pos x="52" y="6"/>
                </a:cxn>
                <a:cxn ang="0">
                  <a:pos x="54" y="12"/>
                </a:cxn>
                <a:cxn ang="0">
                  <a:pos x="46" y="14"/>
                </a:cxn>
                <a:cxn ang="0">
                  <a:pos x="46" y="24"/>
                </a:cxn>
                <a:cxn ang="0">
                  <a:pos x="44" y="32"/>
                </a:cxn>
                <a:cxn ang="0">
                  <a:pos x="50" y="42"/>
                </a:cxn>
                <a:cxn ang="0">
                  <a:pos x="50" y="42"/>
                </a:cxn>
              </a:cxnLst>
              <a:rect l="0" t="0" r="r" b="b"/>
              <a:pathLst>
                <a:path w="106" h="118">
                  <a:moveTo>
                    <a:pt x="50" y="42"/>
                  </a:moveTo>
                  <a:lnTo>
                    <a:pt x="48" y="50"/>
                  </a:lnTo>
                  <a:lnTo>
                    <a:pt x="46" y="56"/>
                  </a:lnTo>
                  <a:lnTo>
                    <a:pt x="44" y="64"/>
                  </a:lnTo>
                  <a:lnTo>
                    <a:pt x="42" y="70"/>
                  </a:lnTo>
                  <a:lnTo>
                    <a:pt x="32" y="74"/>
                  </a:lnTo>
                  <a:lnTo>
                    <a:pt x="22" y="78"/>
                  </a:lnTo>
                  <a:lnTo>
                    <a:pt x="10" y="80"/>
                  </a:lnTo>
                  <a:lnTo>
                    <a:pt x="0" y="84"/>
                  </a:lnTo>
                  <a:lnTo>
                    <a:pt x="8" y="102"/>
                  </a:lnTo>
                  <a:lnTo>
                    <a:pt x="14" y="118"/>
                  </a:lnTo>
                  <a:lnTo>
                    <a:pt x="30" y="112"/>
                  </a:lnTo>
                  <a:lnTo>
                    <a:pt x="40" y="114"/>
                  </a:lnTo>
                  <a:lnTo>
                    <a:pt x="44" y="110"/>
                  </a:lnTo>
                  <a:lnTo>
                    <a:pt x="44" y="106"/>
                  </a:lnTo>
                  <a:lnTo>
                    <a:pt x="48" y="102"/>
                  </a:lnTo>
                  <a:lnTo>
                    <a:pt x="60" y="98"/>
                  </a:lnTo>
                  <a:lnTo>
                    <a:pt x="64" y="88"/>
                  </a:lnTo>
                  <a:lnTo>
                    <a:pt x="70" y="84"/>
                  </a:lnTo>
                  <a:lnTo>
                    <a:pt x="78" y="84"/>
                  </a:lnTo>
                  <a:lnTo>
                    <a:pt x="78" y="70"/>
                  </a:lnTo>
                  <a:lnTo>
                    <a:pt x="80" y="64"/>
                  </a:lnTo>
                  <a:lnTo>
                    <a:pt x="84" y="62"/>
                  </a:lnTo>
                  <a:lnTo>
                    <a:pt x="86" y="64"/>
                  </a:lnTo>
                  <a:lnTo>
                    <a:pt x="88" y="64"/>
                  </a:lnTo>
                  <a:lnTo>
                    <a:pt x="92" y="56"/>
                  </a:lnTo>
                  <a:lnTo>
                    <a:pt x="102" y="44"/>
                  </a:lnTo>
                  <a:lnTo>
                    <a:pt x="106" y="36"/>
                  </a:lnTo>
                  <a:lnTo>
                    <a:pt x="98" y="30"/>
                  </a:lnTo>
                  <a:lnTo>
                    <a:pt x="90" y="20"/>
                  </a:lnTo>
                  <a:lnTo>
                    <a:pt x="76" y="16"/>
                  </a:lnTo>
                  <a:lnTo>
                    <a:pt x="66" y="10"/>
                  </a:lnTo>
                  <a:lnTo>
                    <a:pt x="60" y="4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50" y="0"/>
                  </a:lnTo>
                  <a:lnTo>
                    <a:pt x="52" y="6"/>
                  </a:lnTo>
                  <a:lnTo>
                    <a:pt x="54" y="12"/>
                  </a:lnTo>
                  <a:lnTo>
                    <a:pt x="46" y="14"/>
                  </a:lnTo>
                  <a:lnTo>
                    <a:pt x="46" y="24"/>
                  </a:lnTo>
                  <a:lnTo>
                    <a:pt x="44" y="32"/>
                  </a:lnTo>
                  <a:lnTo>
                    <a:pt x="50" y="42"/>
                  </a:lnTo>
                  <a:lnTo>
                    <a:pt x="50" y="4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02" name="Freeform 273">
              <a:extLst>
                <a:ext uri="{FF2B5EF4-FFF2-40B4-BE49-F238E27FC236}">
                  <a16:creationId xmlns:a16="http://schemas.microsoft.com/office/drawing/2014/main" id="{83DD64CD-93F3-4FB3-A984-A0E056781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6213" y="4059238"/>
              <a:ext cx="219075" cy="139700"/>
            </a:xfrm>
            <a:custGeom>
              <a:avLst/>
              <a:gdLst/>
              <a:ahLst/>
              <a:cxnLst>
                <a:cxn ang="0">
                  <a:pos x="124" y="0"/>
                </a:cxn>
                <a:cxn ang="0">
                  <a:pos x="114" y="2"/>
                </a:cxn>
                <a:cxn ang="0">
                  <a:pos x="104" y="6"/>
                </a:cxn>
                <a:cxn ang="0">
                  <a:pos x="92" y="8"/>
                </a:cxn>
                <a:cxn ang="0">
                  <a:pos x="82" y="10"/>
                </a:cxn>
                <a:cxn ang="0">
                  <a:pos x="74" y="20"/>
                </a:cxn>
                <a:cxn ang="0">
                  <a:pos x="66" y="30"/>
                </a:cxn>
                <a:cxn ang="0">
                  <a:pos x="56" y="38"/>
                </a:cxn>
                <a:cxn ang="0">
                  <a:pos x="48" y="48"/>
                </a:cxn>
                <a:cxn ang="0">
                  <a:pos x="48" y="32"/>
                </a:cxn>
                <a:cxn ang="0">
                  <a:pos x="36" y="28"/>
                </a:cxn>
                <a:cxn ang="0">
                  <a:pos x="24" y="24"/>
                </a:cxn>
                <a:cxn ang="0">
                  <a:pos x="10" y="28"/>
                </a:cxn>
                <a:cxn ang="0">
                  <a:pos x="4" y="32"/>
                </a:cxn>
                <a:cxn ang="0">
                  <a:pos x="4" y="36"/>
                </a:cxn>
                <a:cxn ang="0">
                  <a:pos x="0" y="36"/>
                </a:cxn>
                <a:cxn ang="0">
                  <a:pos x="2" y="44"/>
                </a:cxn>
                <a:cxn ang="0">
                  <a:pos x="0" y="46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2" y="56"/>
                </a:cxn>
                <a:cxn ang="0">
                  <a:pos x="6" y="70"/>
                </a:cxn>
                <a:cxn ang="0">
                  <a:pos x="8" y="72"/>
                </a:cxn>
                <a:cxn ang="0">
                  <a:pos x="8" y="82"/>
                </a:cxn>
                <a:cxn ang="0">
                  <a:pos x="12" y="88"/>
                </a:cxn>
                <a:cxn ang="0">
                  <a:pos x="16" y="88"/>
                </a:cxn>
                <a:cxn ang="0">
                  <a:pos x="30" y="88"/>
                </a:cxn>
                <a:cxn ang="0">
                  <a:pos x="38" y="84"/>
                </a:cxn>
                <a:cxn ang="0">
                  <a:pos x="42" y="78"/>
                </a:cxn>
                <a:cxn ang="0">
                  <a:pos x="56" y="78"/>
                </a:cxn>
                <a:cxn ang="0">
                  <a:pos x="62" y="76"/>
                </a:cxn>
                <a:cxn ang="0">
                  <a:pos x="70" y="72"/>
                </a:cxn>
                <a:cxn ang="0">
                  <a:pos x="78" y="70"/>
                </a:cxn>
                <a:cxn ang="0">
                  <a:pos x="82" y="70"/>
                </a:cxn>
                <a:cxn ang="0">
                  <a:pos x="86" y="64"/>
                </a:cxn>
                <a:cxn ang="0">
                  <a:pos x="92" y="60"/>
                </a:cxn>
                <a:cxn ang="0">
                  <a:pos x="116" y="54"/>
                </a:cxn>
                <a:cxn ang="0">
                  <a:pos x="120" y="50"/>
                </a:cxn>
                <a:cxn ang="0">
                  <a:pos x="128" y="48"/>
                </a:cxn>
                <a:cxn ang="0">
                  <a:pos x="128" y="44"/>
                </a:cxn>
                <a:cxn ang="0">
                  <a:pos x="130" y="40"/>
                </a:cxn>
                <a:cxn ang="0">
                  <a:pos x="138" y="34"/>
                </a:cxn>
                <a:cxn ang="0">
                  <a:pos x="132" y="18"/>
                </a:cxn>
                <a:cxn ang="0">
                  <a:pos x="124" y="0"/>
                </a:cxn>
                <a:cxn ang="0">
                  <a:pos x="124" y="0"/>
                </a:cxn>
              </a:cxnLst>
              <a:rect l="0" t="0" r="r" b="b"/>
              <a:pathLst>
                <a:path w="138" h="88">
                  <a:moveTo>
                    <a:pt x="124" y="0"/>
                  </a:moveTo>
                  <a:lnTo>
                    <a:pt x="114" y="2"/>
                  </a:lnTo>
                  <a:lnTo>
                    <a:pt x="104" y="6"/>
                  </a:lnTo>
                  <a:lnTo>
                    <a:pt x="92" y="8"/>
                  </a:lnTo>
                  <a:lnTo>
                    <a:pt x="82" y="10"/>
                  </a:lnTo>
                  <a:lnTo>
                    <a:pt x="74" y="20"/>
                  </a:lnTo>
                  <a:lnTo>
                    <a:pt x="66" y="30"/>
                  </a:lnTo>
                  <a:lnTo>
                    <a:pt x="56" y="38"/>
                  </a:lnTo>
                  <a:lnTo>
                    <a:pt x="48" y="48"/>
                  </a:lnTo>
                  <a:lnTo>
                    <a:pt x="48" y="32"/>
                  </a:lnTo>
                  <a:lnTo>
                    <a:pt x="36" y="28"/>
                  </a:lnTo>
                  <a:lnTo>
                    <a:pt x="24" y="24"/>
                  </a:lnTo>
                  <a:lnTo>
                    <a:pt x="10" y="28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0" y="36"/>
                  </a:lnTo>
                  <a:lnTo>
                    <a:pt x="2" y="44"/>
                  </a:lnTo>
                  <a:lnTo>
                    <a:pt x="0" y="46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" y="56"/>
                  </a:lnTo>
                  <a:lnTo>
                    <a:pt x="6" y="70"/>
                  </a:lnTo>
                  <a:lnTo>
                    <a:pt x="8" y="72"/>
                  </a:lnTo>
                  <a:lnTo>
                    <a:pt x="8" y="82"/>
                  </a:lnTo>
                  <a:lnTo>
                    <a:pt x="12" y="88"/>
                  </a:lnTo>
                  <a:lnTo>
                    <a:pt x="16" y="88"/>
                  </a:lnTo>
                  <a:lnTo>
                    <a:pt x="30" y="88"/>
                  </a:lnTo>
                  <a:lnTo>
                    <a:pt x="38" y="84"/>
                  </a:lnTo>
                  <a:lnTo>
                    <a:pt x="42" y="78"/>
                  </a:lnTo>
                  <a:lnTo>
                    <a:pt x="56" y="78"/>
                  </a:lnTo>
                  <a:lnTo>
                    <a:pt x="62" y="76"/>
                  </a:lnTo>
                  <a:lnTo>
                    <a:pt x="70" y="72"/>
                  </a:lnTo>
                  <a:lnTo>
                    <a:pt x="78" y="70"/>
                  </a:lnTo>
                  <a:lnTo>
                    <a:pt x="82" y="70"/>
                  </a:lnTo>
                  <a:lnTo>
                    <a:pt x="86" y="64"/>
                  </a:lnTo>
                  <a:lnTo>
                    <a:pt x="92" y="60"/>
                  </a:lnTo>
                  <a:lnTo>
                    <a:pt x="116" y="54"/>
                  </a:lnTo>
                  <a:lnTo>
                    <a:pt x="120" y="50"/>
                  </a:lnTo>
                  <a:lnTo>
                    <a:pt x="128" y="48"/>
                  </a:lnTo>
                  <a:lnTo>
                    <a:pt x="128" y="44"/>
                  </a:lnTo>
                  <a:lnTo>
                    <a:pt x="130" y="40"/>
                  </a:lnTo>
                  <a:lnTo>
                    <a:pt x="138" y="34"/>
                  </a:lnTo>
                  <a:lnTo>
                    <a:pt x="132" y="18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03" name="Freeform 274">
              <a:extLst>
                <a:ext uri="{FF2B5EF4-FFF2-40B4-BE49-F238E27FC236}">
                  <a16:creationId xmlns:a16="http://schemas.microsoft.com/office/drawing/2014/main" id="{7D86309C-4F83-436A-8875-2FAE794EA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6338" y="4687888"/>
              <a:ext cx="228600" cy="368300"/>
            </a:xfrm>
            <a:custGeom>
              <a:avLst/>
              <a:gdLst/>
              <a:ahLst/>
              <a:cxnLst>
                <a:cxn ang="0">
                  <a:pos x="64" y="28"/>
                </a:cxn>
                <a:cxn ang="0">
                  <a:pos x="78" y="16"/>
                </a:cxn>
                <a:cxn ang="0">
                  <a:pos x="86" y="18"/>
                </a:cxn>
                <a:cxn ang="0">
                  <a:pos x="104" y="16"/>
                </a:cxn>
                <a:cxn ang="0">
                  <a:pos x="112" y="12"/>
                </a:cxn>
                <a:cxn ang="0">
                  <a:pos x="120" y="14"/>
                </a:cxn>
                <a:cxn ang="0">
                  <a:pos x="140" y="4"/>
                </a:cxn>
                <a:cxn ang="0">
                  <a:pos x="142" y="4"/>
                </a:cxn>
                <a:cxn ang="0">
                  <a:pos x="144" y="10"/>
                </a:cxn>
                <a:cxn ang="0">
                  <a:pos x="140" y="34"/>
                </a:cxn>
                <a:cxn ang="0">
                  <a:pos x="140" y="38"/>
                </a:cxn>
                <a:cxn ang="0">
                  <a:pos x="142" y="52"/>
                </a:cxn>
                <a:cxn ang="0">
                  <a:pos x="142" y="56"/>
                </a:cxn>
                <a:cxn ang="0">
                  <a:pos x="144" y="60"/>
                </a:cxn>
                <a:cxn ang="0">
                  <a:pos x="140" y="68"/>
                </a:cxn>
                <a:cxn ang="0">
                  <a:pos x="134" y="80"/>
                </a:cxn>
                <a:cxn ang="0">
                  <a:pos x="130" y="82"/>
                </a:cxn>
                <a:cxn ang="0">
                  <a:pos x="122" y="90"/>
                </a:cxn>
                <a:cxn ang="0">
                  <a:pos x="110" y="94"/>
                </a:cxn>
                <a:cxn ang="0">
                  <a:pos x="92" y="106"/>
                </a:cxn>
                <a:cxn ang="0">
                  <a:pos x="88" y="110"/>
                </a:cxn>
                <a:cxn ang="0">
                  <a:pos x="84" y="118"/>
                </a:cxn>
                <a:cxn ang="0">
                  <a:pos x="82" y="116"/>
                </a:cxn>
                <a:cxn ang="0">
                  <a:pos x="66" y="132"/>
                </a:cxn>
                <a:cxn ang="0">
                  <a:pos x="62" y="142"/>
                </a:cxn>
                <a:cxn ang="0">
                  <a:pos x="66" y="148"/>
                </a:cxn>
                <a:cxn ang="0">
                  <a:pos x="72" y="164"/>
                </a:cxn>
                <a:cxn ang="0">
                  <a:pos x="72" y="180"/>
                </a:cxn>
                <a:cxn ang="0">
                  <a:pos x="70" y="194"/>
                </a:cxn>
                <a:cxn ang="0">
                  <a:pos x="72" y="194"/>
                </a:cxn>
                <a:cxn ang="0">
                  <a:pos x="64" y="204"/>
                </a:cxn>
                <a:cxn ang="0">
                  <a:pos x="38" y="214"/>
                </a:cxn>
                <a:cxn ang="0">
                  <a:pos x="36" y="224"/>
                </a:cxn>
                <a:cxn ang="0">
                  <a:pos x="38" y="232"/>
                </a:cxn>
                <a:cxn ang="0">
                  <a:pos x="28" y="218"/>
                </a:cxn>
                <a:cxn ang="0">
                  <a:pos x="22" y="170"/>
                </a:cxn>
                <a:cxn ang="0">
                  <a:pos x="28" y="158"/>
                </a:cxn>
                <a:cxn ang="0">
                  <a:pos x="36" y="120"/>
                </a:cxn>
                <a:cxn ang="0">
                  <a:pos x="40" y="98"/>
                </a:cxn>
                <a:cxn ang="0">
                  <a:pos x="36" y="84"/>
                </a:cxn>
                <a:cxn ang="0">
                  <a:pos x="4" y="76"/>
                </a:cxn>
                <a:cxn ang="0">
                  <a:pos x="0" y="64"/>
                </a:cxn>
                <a:cxn ang="0">
                  <a:pos x="22" y="58"/>
                </a:cxn>
                <a:cxn ang="0">
                  <a:pos x="42" y="50"/>
                </a:cxn>
                <a:cxn ang="0">
                  <a:pos x="60" y="56"/>
                </a:cxn>
                <a:cxn ang="0">
                  <a:pos x="62" y="68"/>
                </a:cxn>
                <a:cxn ang="0">
                  <a:pos x="60" y="82"/>
                </a:cxn>
                <a:cxn ang="0">
                  <a:pos x="68" y="92"/>
                </a:cxn>
                <a:cxn ang="0">
                  <a:pos x="72" y="88"/>
                </a:cxn>
                <a:cxn ang="0">
                  <a:pos x="72" y="82"/>
                </a:cxn>
                <a:cxn ang="0">
                  <a:pos x="80" y="70"/>
                </a:cxn>
                <a:cxn ang="0">
                  <a:pos x="80" y="62"/>
                </a:cxn>
                <a:cxn ang="0">
                  <a:pos x="66" y="44"/>
                </a:cxn>
              </a:cxnLst>
              <a:rect l="0" t="0" r="r" b="b"/>
              <a:pathLst>
                <a:path w="144" h="232">
                  <a:moveTo>
                    <a:pt x="66" y="44"/>
                  </a:moveTo>
                  <a:lnTo>
                    <a:pt x="64" y="28"/>
                  </a:lnTo>
                  <a:lnTo>
                    <a:pt x="68" y="16"/>
                  </a:lnTo>
                  <a:lnTo>
                    <a:pt x="78" y="16"/>
                  </a:lnTo>
                  <a:lnTo>
                    <a:pt x="82" y="16"/>
                  </a:lnTo>
                  <a:lnTo>
                    <a:pt x="86" y="18"/>
                  </a:lnTo>
                  <a:lnTo>
                    <a:pt x="94" y="16"/>
                  </a:lnTo>
                  <a:lnTo>
                    <a:pt x="104" y="16"/>
                  </a:lnTo>
                  <a:lnTo>
                    <a:pt x="108" y="14"/>
                  </a:lnTo>
                  <a:lnTo>
                    <a:pt x="112" y="12"/>
                  </a:lnTo>
                  <a:lnTo>
                    <a:pt x="116" y="14"/>
                  </a:lnTo>
                  <a:lnTo>
                    <a:pt x="120" y="14"/>
                  </a:lnTo>
                  <a:lnTo>
                    <a:pt x="134" y="8"/>
                  </a:lnTo>
                  <a:lnTo>
                    <a:pt x="140" y="4"/>
                  </a:lnTo>
                  <a:lnTo>
                    <a:pt x="142" y="0"/>
                  </a:lnTo>
                  <a:lnTo>
                    <a:pt x="142" y="4"/>
                  </a:lnTo>
                  <a:lnTo>
                    <a:pt x="144" y="4"/>
                  </a:lnTo>
                  <a:lnTo>
                    <a:pt x="144" y="10"/>
                  </a:lnTo>
                  <a:lnTo>
                    <a:pt x="138" y="20"/>
                  </a:lnTo>
                  <a:lnTo>
                    <a:pt x="140" y="34"/>
                  </a:lnTo>
                  <a:lnTo>
                    <a:pt x="138" y="34"/>
                  </a:lnTo>
                  <a:lnTo>
                    <a:pt x="140" y="38"/>
                  </a:lnTo>
                  <a:lnTo>
                    <a:pt x="140" y="52"/>
                  </a:lnTo>
                  <a:lnTo>
                    <a:pt x="142" y="52"/>
                  </a:lnTo>
                  <a:lnTo>
                    <a:pt x="142" y="54"/>
                  </a:lnTo>
                  <a:lnTo>
                    <a:pt x="142" y="56"/>
                  </a:lnTo>
                  <a:lnTo>
                    <a:pt x="144" y="58"/>
                  </a:lnTo>
                  <a:lnTo>
                    <a:pt x="144" y="60"/>
                  </a:lnTo>
                  <a:lnTo>
                    <a:pt x="140" y="66"/>
                  </a:lnTo>
                  <a:lnTo>
                    <a:pt x="140" y="68"/>
                  </a:lnTo>
                  <a:lnTo>
                    <a:pt x="140" y="72"/>
                  </a:lnTo>
                  <a:lnTo>
                    <a:pt x="134" y="80"/>
                  </a:lnTo>
                  <a:lnTo>
                    <a:pt x="130" y="82"/>
                  </a:lnTo>
                  <a:lnTo>
                    <a:pt x="130" y="82"/>
                  </a:lnTo>
                  <a:lnTo>
                    <a:pt x="130" y="84"/>
                  </a:lnTo>
                  <a:lnTo>
                    <a:pt x="122" y="90"/>
                  </a:lnTo>
                  <a:lnTo>
                    <a:pt x="120" y="92"/>
                  </a:lnTo>
                  <a:lnTo>
                    <a:pt x="110" y="94"/>
                  </a:lnTo>
                  <a:lnTo>
                    <a:pt x="100" y="100"/>
                  </a:lnTo>
                  <a:lnTo>
                    <a:pt x="92" y="106"/>
                  </a:lnTo>
                  <a:lnTo>
                    <a:pt x="92" y="108"/>
                  </a:lnTo>
                  <a:lnTo>
                    <a:pt x="88" y="110"/>
                  </a:lnTo>
                  <a:lnTo>
                    <a:pt x="90" y="110"/>
                  </a:lnTo>
                  <a:lnTo>
                    <a:pt x="84" y="118"/>
                  </a:lnTo>
                  <a:lnTo>
                    <a:pt x="82" y="118"/>
                  </a:lnTo>
                  <a:lnTo>
                    <a:pt x="82" y="116"/>
                  </a:lnTo>
                  <a:lnTo>
                    <a:pt x="80" y="118"/>
                  </a:lnTo>
                  <a:lnTo>
                    <a:pt x="66" y="132"/>
                  </a:lnTo>
                  <a:lnTo>
                    <a:pt x="62" y="132"/>
                  </a:lnTo>
                  <a:lnTo>
                    <a:pt x="62" y="142"/>
                  </a:lnTo>
                  <a:lnTo>
                    <a:pt x="66" y="146"/>
                  </a:lnTo>
                  <a:lnTo>
                    <a:pt x="66" y="148"/>
                  </a:lnTo>
                  <a:lnTo>
                    <a:pt x="72" y="166"/>
                  </a:lnTo>
                  <a:lnTo>
                    <a:pt x="72" y="164"/>
                  </a:lnTo>
                  <a:lnTo>
                    <a:pt x="74" y="166"/>
                  </a:lnTo>
                  <a:lnTo>
                    <a:pt x="72" y="180"/>
                  </a:lnTo>
                  <a:lnTo>
                    <a:pt x="70" y="192"/>
                  </a:lnTo>
                  <a:lnTo>
                    <a:pt x="70" y="194"/>
                  </a:lnTo>
                  <a:lnTo>
                    <a:pt x="72" y="190"/>
                  </a:lnTo>
                  <a:lnTo>
                    <a:pt x="72" y="194"/>
                  </a:lnTo>
                  <a:lnTo>
                    <a:pt x="68" y="200"/>
                  </a:lnTo>
                  <a:lnTo>
                    <a:pt x="64" y="204"/>
                  </a:lnTo>
                  <a:lnTo>
                    <a:pt x="48" y="208"/>
                  </a:lnTo>
                  <a:lnTo>
                    <a:pt x="38" y="214"/>
                  </a:lnTo>
                  <a:lnTo>
                    <a:pt x="34" y="220"/>
                  </a:lnTo>
                  <a:lnTo>
                    <a:pt x="36" y="224"/>
                  </a:lnTo>
                  <a:lnTo>
                    <a:pt x="38" y="222"/>
                  </a:lnTo>
                  <a:lnTo>
                    <a:pt x="38" y="232"/>
                  </a:lnTo>
                  <a:lnTo>
                    <a:pt x="28" y="232"/>
                  </a:lnTo>
                  <a:lnTo>
                    <a:pt x="28" y="218"/>
                  </a:lnTo>
                  <a:lnTo>
                    <a:pt x="26" y="194"/>
                  </a:lnTo>
                  <a:lnTo>
                    <a:pt x="22" y="170"/>
                  </a:lnTo>
                  <a:lnTo>
                    <a:pt x="22" y="164"/>
                  </a:lnTo>
                  <a:lnTo>
                    <a:pt x="28" y="158"/>
                  </a:lnTo>
                  <a:lnTo>
                    <a:pt x="38" y="134"/>
                  </a:lnTo>
                  <a:lnTo>
                    <a:pt x="36" y="120"/>
                  </a:lnTo>
                  <a:lnTo>
                    <a:pt x="40" y="108"/>
                  </a:lnTo>
                  <a:lnTo>
                    <a:pt x="40" y="98"/>
                  </a:lnTo>
                  <a:lnTo>
                    <a:pt x="38" y="86"/>
                  </a:lnTo>
                  <a:lnTo>
                    <a:pt x="36" y="84"/>
                  </a:lnTo>
                  <a:lnTo>
                    <a:pt x="18" y="78"/>
                  </a:lnTo>
                  <a:lnTo>
                    <a:pt x="4" y="76"/>
                  </a:lnTo>
                  <a:lnTo>
                    <a:pt x="4" y="72"/>
                  </a:lnTo>
                  <a:lnTo>
                    <a:pt x="0" y="64"/>
                  </a:lnTo>
                  <a:lnTo>
                    <a:pt x="10" y="62"/>
                  </a:lnTo>
                  <a:lnTo>
                    <a:pt x="22" y="58"/>
                  </a:lnTo>
                  <a:lnTo>
                    <a:pt x="34" y="54"/>
                  </a:lnTo>
                  <a:lnTo>
                    <a:pt x="42" y="50"/>
                  </a:lnTo>
                  <a:lnTo>
                    <a:pt x="50" y="58"/>
                  </a:lnTo>
                  <a:lnTo>
                    <a:pt x="60" y="56"/>
                  </a:lnTo>
                  <a:lnTo>
                    <a:pt x="62" y="58"/>
                  </a:lnTo>
                  <a:lnTo>
                    <a:pt x="62" y="68"/>
                  </a:lnTo>
                  <a:lnTo>
                    <a:pt x="58" y="76"/>
                  </a:lnTo>
                  <a:lnTo>
                    <a:pt x="60" y="82"/>
                  </a:lnTo>
                  <a:lnTo>
                    <a:pt x="70" y="90"/>
                  </a:lnTo>
                  <a:lnTo>
                    <a:pt x="68" y="92"/>
                  </a:lnTo>
                  <a:lnTo>
                    <a:pt x="72" y="92"/>
                  </a:lnTo>
                  <a:lnTo>
                    <a:pt x="72" y="88"/>
                  </a:lnTo>
                  <a:lnTo>
                    <a:pt x="70" y="84"/>
                  </a:lnTo>
                  <a:lnTo>
                    <a:pt x="72" y="82"/>
                  </a:lnTo>
                  <a:lnTo>
                    <a:pt x="78" y="78"/>
                  </a:lnTo>
                  <a:lnTo>
                    <a:pt x="80" y="70"/>
                  </a:lnTo>
                  <a:lnTo>
                    <a:pt x="78" y="66"/>
                  </a:lnTo>
                  <a:lnTo>
                    <a:pt x="80" y="62"/>
                  </a:lnTo>
                  <a:lnTo>
                    <a:pt x="78" y="58"/>
                  </a:lnTo>
                  <a:lnTo>
                    <a:pt x="66" y="44"/>
                  </a:lnTo>
                  <a:lnTo>
                    <a:pt x="66" y="4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04" name="Freeform 275">
              <a:extLst>
                <a:ext uri="{FF2B5EF4-FFF2-40B4-BE49-F238E27FC236}">
                  <a16:creationId xmlns:a16="http://schemas.microsoft.com/office/drawing/2014/main" id="{41BB8D65-422F-4E4E-BF85-81ECA8A72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3" y="4668838"/>
              <a:ext cx="66675" cy="165100"/>
            </a:xfrm>
            <a:custGeom>
              <a:avLst/>
              <a:gdLst/>
              <a:ahLst/>
              <a:cxnLst>
                <a:cxn ang="0">
                  <a:pos x="28" y="56"/>
                </a:cxn>
                <a:cxn ang="0">
                  <a:pos x="28" y="58"/>
                </a:cxn>
                <a:cxn ang="0">
                  <a:pos x="30" y="60"/>
                </a:cxn>
                <a:cxn ang="0">
                  <a:pos x="32" y="68"/>
                </a:cxn>
                <a:cxn ang="0">
                  <a:pos x="28" y="64"/>
                </a:cxn>
                <a:cxn ang="0">
                  <a:pos x="26" y="66"/>
                </a:cxn>
                <a:cxn ang="0">
                  <a:pos x="24" y="64"/>
                </a:cxn>
                <a:cxn ang="0">
                  <a:pos x="24" y="58"/>
                </a:cxn>
                <a:cxn ang="0">
                  <a:pos x="22" y="56"/>
                </a:cxn>
                <a:cxn ang="0">
                  <a:pos x="20" y="46"/>
                </a:cxn>
                <a:cxn ang="0">
                  <a:pos x="16" y="40"/>
                </a:cxn>
                <a:cxn ang="0">
                  <a:pos x="20" y="30"/>
                </a:cxn>
                <a:cxn ang="0">
                  <a:pos x="20" y="14"/>
                </a:cxn>
                <a:cxn ang="0">
                  <a:pos x="14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0" y="2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8" y="4"/>
                </a:cxn>
                <a:cxn ang="0">
                  <a:pos x="12" y="16"/>
                </a:cxn>
                <a:cxn ang="0">
                  <a:pos x="8" y="20"/>
                </a:cxn>
                <a:cxn ang="0">
                  <a:pos x="6" y="28"/>
                </a:cxn>
                <a:cxn ang="0">
                  <a:pos x="6" y="38"/>
                </a:cxn>
                <a:cxn ang="0">
                  <a:pos x="10" y="42"/>
                </a:cxn>
                <a:cxn ang="0">
                  <a:pos x="4" y="44"/>
                </a:cxn>
                <a:cxn ang="0">
                  <a:pos x="2" y="52"/>
                </a:cxn>
                <a:cxn ang="0">
                  <a:pos x="0" y="58"/>
                </a:cxn>
                <a:cxn ang="0">
                  <a:pos x="2" y="62"/>
                </a:cxn>
                <a:cxn ang="0">
                  <a:pos x="4" y="62"/>
                </a:cxn>
                <a:cxn ang="0">
                  <a:pos x="12" y="70"/>
                </a:cxn>
                <a:cxn ang="0">
                  <a:pos x="22" y="68"/>
                </a:cxn>
                <a:cxn ang="0">
                  <a:pos x="24" y="70"/>
                </a:cxn>
                <a:cxn ang="0">
                  <a:pos x="24" y="80"/>
                </a:cxn>
                <a:cxn ang="0">
                  <a:pos x="20" y="88"/>
                </a:cxn>
                <a:cxn ang="0">
                  <a:pos x="22" y="94"/>
                </a:cxn>
                <a:cxn ang="0">
                  <a:pos x="32" y="102"/>
                </a:cxn>
                <a:cxn ang="0">
                  <a:pos x="30" y="104"/>
                </a:cxn>
                <a:cxn ang="0">
                  <a:pos x="34" y="104"/>
                </a:cxn>
                <a:cxn ang="0">
                  <a:pos x="34" y="100"/>
                </a:cxn>
                <a:cxn ang="0">
                  <a:pos x="32" y="96"/>
                </a:cxn>
                <a:cxn ang="0">
                  <a:pos x="34" y="94"/>
                </a:cxn>
                <a:cxn ang="0">
                  <a:pos x="40" y="90"/>
                </a:cxn>
                <a:cxn ang="0">
                  <a:pos x="42" y="82"/>
                </a:cxn>
                <a:cxn ang="0">
                  <a:pos x="40" y="78"/>
                </a:cxn>
                <a:cxn ang="0">
                  <a:pos x="42" y="74"/>
                </a:cxn>
                <a:cxn ang="0">
                  <a:pos x="40" y="70"/>
                </a:cxn>
                <a:cxn ang="0">
                  <a:pos x="28" y="56"/>
                </a:cxn>
                <a:cxn ang="0">
                  <a:pos x="28" y="56"/>
                </a:cxn>
              </a:cxnLst>
              <a:rect l="0" t="0" r="r" b="b"/>
              <a:pathLst>
                <a:path w="42" h="104">
                  <a:moveTo>
                    <a:pt x="28" y="56"/>
                  </a:moveTo>
                  <a:lnTo>
                    <a:pt x="28" y="58"/>
                  </a:lnTo>
                  <a:lnTo>
                    <a:pt x="30" y="60"/>
                  </a:lnTo>
                  <a:lnTo>
                    <a:pt x="32" y="68"/>
                  </a:lnTo>
                  <a:lnTo>
                    <a:pt x="28" y="64"/>
                  </a:lnTo>
                  <a:lnTo>
                    <a:pt x="26" y="66"/>
                  </a:lnTo>
                  <a:lnTo>
                    <a:pt x="24" y="64"/>
                  </a:lnTo>
                  <a:lnTo>
                    <a:pt x="24" y="58"/>
                  </a:lnTo>
                  <a:lnTo>
                    <a:pt x="22" y="56"/>
                  </a:lnTo>
                  <a:lnTo>
                    <a:pt x="20" y="46"/>
                  </a:lnTo>
                  <a:lnTo>
                    <a:pt x="16" y="40"/>
                  </a:lnTo>
                  <a:lnTo>
                    <a:pt x="20" y="30"/>
                  </a:lnTo>
                  <a:lnTo>
                    <a:pt x="20" y="14"/>
                  </a:lnTo>
                  <a:lnTo>
                    <a:pt x="14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0" y="2"/>
                  </a:lnTo>
                  <a:lnTo>
                    <a:pt x="2" y="0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4"/>
                  </a:lnTo>
                  <a:lnTo>
                    <a:pt x="12" y="16"/>
                  </a:lnTo>
                  <a:lnTo>
                    <a:pt x="8" y="20"/>
                  </a:lnTo>
                  <a:lnTo>
                    <a:pt x="6" y="28"/>
                  </a:lnTo>
                  <a:lnTo>
                    <a:pt x="6" y="38"/>
                  </a:lnTo>
                  <a:lnTo>
                    <a:pt x="10" y="42"/>
                  </a:lnTo>
                  <a:lnTo>
                    <a:pt x="4" y="44"/>
                  </a:lnTo>
                  <a:lnTo>
                    <a:pt x="2" y="52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4" y="62"/>
                  </a:lnTo>
                  <a:lnTo>
                    <a:pt x="12" y="70"/>
                  </a:lnTo>
                  <a:lnTo>
                    <a:pt x="22" y="68"/>
                  </a:lnTo>
                  <a:lnTo>
                    <a:pt x="24" y="70"/>
                  </a:lnTo>
                  <a:lnTo>
                    <a:pt x="24" y="80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32" y="102"/>
                  </a:lnTo>
                  <a:lnTo>
                    <a:pt x="30" y="104"/>
                  </a:lnTo>
                  <a:lnTo>
                    <a:pt x="34" y="104"/>
                  </a:lnTo>
                  <a:lnTo>
                    <a:pt x="34" y="100"/>
                  </a:lnTo>
                  <a:lnTo>
                    <a:pt x="32" y="96"/>
                  </a:lnTo>
                  <a:lnTo>
                    <a:pt x="34" y="94"/>
                  </a:lnTo>
                  <a:lnTo>
                    <a:pt x="40" y="90"/>
                  </a:lnTo>
                  <a:lnTo>
                    <a:pt x="42" y="82"/>
                  </a:lnTo>
                  <a:lnTo>
                    <a:pt x="40" y="78"/>
                  </a:lnTo>
                  <a:lnTo>
                    <a:pt x="42" y="74"/>
                  </a:lnTo>
                  <a:lnTo>
                    <a:pt x="40" y="70"/>
                  </a:lnTo>
                  <a:lnTo>
                    <a:pt x="28" y="56"/>
                  </a:lnTo>
                  <a:lnTo>
                    <a:pt x="28" y="5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05" name="Freeform 276">
              <a:extLst>
                <a:ext uri="{FF2B5EF4-FFF2-40B4-BE49-F238E27FC236}">
                  <a16:creationId xmlns:a16="http://schemas.microsoft.com/office/drawing/2014/main" id="{C50ABCCB-5407-4937-AC8F-1DA198263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8" y="4487863"/>
              <a:ext cx="231775" cy="228600"/>
            </a:xfrm>
            <a:custGeom>
              <a:avLst/>
              <a:gdLst/>
              <a:ahLst/>
              <a:cxnLst>
                <a:cxn ang="0">
                  <a:pos x="12" y="86"/>
                </a:cxn>
                <a:cxn ang="0">
                  <a:pos x="8" y="76"/>
                </a:cxn>
                <a:cxn ang="0">
                  <a:pos x="2" y="70"/>
                </a:cxn>
                <a:cxn ang="0">
                  <a:pos x="2" y="56"/>
                </a:cxn>
                <a:cxn ang="0">
                  <a:pos x="0" y="46"/>
                </a:cxn>
                <a:cxn ang="0">
                  <a:pos x="16" y="30"/>
                </a:cxn>
                <a:cxn ang="0">
                  <a:pos x="12" y="24"/>
                </a:cxn>
                <a:cxn ang="0">
                  <a:pos x="18" y="14"/>
                </a:cxn>
                <a:cxn ang="0">
                  <a:pos x="30" y="0"/>
                </a:cxn>
                <a:cxn ang="0">
                  <a:pos x="30" y="6"/>
                </a:cxn>
                <a:cxn ang="0">
                  <a:pos x="28" y="16"/>
                </a:cxn>
                <a:cxn ang="0">
                  <a:pos x="28" y="22"/>
                </a:cxn>
                <a:cxn ang="0">
                  <a:pos x="32" y="24"/>
                </a:cxn>
                <a:cxn ang="0">
                  <a:pos x="34" y="22"/>
                </a:cxn>
                <a:cxn ang="0">
                  <a:pos x="36" y="18"/>
                </a:cxn>
                <a:cxn ang="0">
                  <a:pos x="38" y="22"/>
                </a:cxn>
                <a:cxn ang="0">
                  <a:pos x="42" y="22"/>
                </a:cxn>
                <a:cxn ang="0">
                  <a:pos x="44" y="26"/>
                </a:cxn>
                <a:cxn ang="0">
                  <a:pos x="44" y="24"/>
                </a:cxn>
                <a:cxn ang="0">
                  <a:pos x="46" y="20"/>
                </a:cxn>
                <a:cxn ang="0">
                  <a:pos x="50" y="20"/>
                </a:cxn>
                <a:cxn ang="0">
                  <a:pos x="56" y="18"/>
                </a:cxn>
                <a:cxn ang="0">
                  <a:pos x="54" y="16"/>
                </a:cxn>
                <a:cxn ang="0">
                  <a:pos x="50" y="16"/>
                </a:cxn>
                <a:cxn ang="0">
                  <a:pos x="52" y="14"/>
                </a:cxn>
                <a:cxn ang="0">
                  <a:pos x="52" y="12"/>
                </a:cxn>
                <a:cxn ang="0">
                  <a:pos x="54" y="10"/>
                </a:cxn>
                <a:cxn ang="0">
                  <a:pos x="56" y="8"/>
                </a:cxn>
                <a:cxn ang="0">
                  <a:pos x="58" y="6"/>
                </a:cxn>
                <a:cxn ang="0">
                  <a:pos x="58" y="4"/>
                </a:cxn>
                <a:cxn ang="0">
                  <a:pos x="58" y="2"/>
                </a:cxn>
                <a:cxn ang="0">
                  <a:pos x="62" y="0"/>
                </a:cxn>
                <a:cxn ang="0">
                  <a:pos x="112" y="38"/>
                </a:cxn>
                <a:cxn ang="0">
                  <a:pos x="124" y="68"/>
                </a:cxn>
                <a:cxn ang="0">
                  <a:pos x="134" y="82"/>
                </a:cxn>
                <a:cxn ang="0">
                  <a:pos x="132" y="94"/>
                </a:cxn>
                <a:cxn ang="0">
                  <a:pos x="130" y="96"/>
                </a:cxn>
                <a:cxn ang="0">
                  <a:pos x="132" y="106"/>
                </a:cxn>
                <a:cxn ang="0">
                  <a:pos x="134" y="112"/>
                </a:cxn>
                <a:cxn ang="0">
                  <a:pos x="146" y="126"/>
                </a:cxn>
                <a:cxn ang="0">
                  <a:pos x="138" y="134"/>
                </a:cxn>
                <a:cxn ang="0">
                  <a:pos x="120" y="140"/>
                </a:cxn>
                <a:cxn ang="0">
                  <a:pos x="112" y="140"/>
                </a:cxn>
                <a:cxn ang="0">
                  <a:pos x="98" y="142"/>
                </a:cxn>
                <a:cxn ang="0">
                  <a:pos x="86" y="142"/>
                </a:cxn>
                <a:cxn ang="0">
                  <a:pos x="72" y="142"/>
                </a:cxn>
                <a:cxn ang="0">
                  <a:pos x="66" y="122"/>
                </a:cxn>
                <a:cxn ang="0">
                  <a:pos x="58" y="116"/>
                </a:cxn>
                <a:cxn ang="0">
                  <a:pos x="56" y="116"/>
                </a:cxn>
                <a:cxn ang="0">
                  <a:pos x="44" y="114"/>
                </a:cxn>
                <a:cxn ang="0">
                  <a:pos x="24" y="102"/>
                </a:cxn>
                <a:cxn ang="0">
                  <a:pos x="20" y="102"/>
                </a:cxn>
              </a:cxnLst>
              <a:rect l="0" t="0" r="r" b="b"/>
              <a:pathLst>
                <a:path w="146" h="144">
                  <a:moveTo>
                    <a:pt x="20" y="102"/>
                  </a:moveTo>
                  <a:lnTo>
                    <a:pt x="12" y="86"/>
                  </a:lnTo>
                  <a:lnTo>
                    <a:pt x="12" y="80"/>
                  </a:lnTo>
                  <a:lnTo>
                    <a:pt x="8" y="76"/>
                  </a:lnTo>
                  <a:lnTo>
                    <a:pt x="2" y="74"/>
                  </a:lnTo>
                  <a:lnTo>
                    <a:pt x="2" y="70"/>
                  </a:lnTo>
                  <a:lnTo>
                    <a:pt x="4" y="66"/>
                  </a:lnTo>
                  <a:lnTo>
                    <a:pt x="2" y="56"/>
                  </a:lnTo>
                  <a:lnTo>
                    <a:pt x="0" y="54"/>
                  </a:lnTo>
                  <a:lnTo>
                    <a:pt x="0" y="46"/>
                  </a:lnTo>
                  <a:lnTo>
                    <a:pt x="8" y="44"/>
                  </a:lnTo>
                  <a:lnTo>
                    <a:pt x="16" y="30"/>
                  </a:lnTo>
                  <a:lnTo>
                    <a:pt x="16" y="26"/>
                  </a:lnTo>
                  <a:lnTo>
                    <a:pt x="12" y="24"/>
                  </a:lnTo>
                  <a:lnTo>
                    <a:pt x="14" y="20"/>
                  </a:lnTo>
                  <a:lnTo>
                    <a:pt x="18" y="14"/>
                  </a:lnTo>
                  <a:lnTo>
                    <a:pt x="12" y="2"/>
                  </a:lnTo>
                  <a:lnTo>
                    <a:pt x="30" y="0"/>
                  </a:lnTo>
                  <a:lnTo>
                    <a:pt x="30" y="2"/>
                  </a:lnTo>
                  <a:lnTo>
                    <a:pt x="30" y="6"/>
                  </a:lnTo>
                  <a:lnTo>
                    <a:pt x="28" y="10"/>
                  </a:lnTo>
                  <a:lnTo>
                    <a:pt x="28" y="16"/>
                  </a:lnTo>
                  <a:lnTo>
                    <a:pt x="30" y="20"/>
                  </a:lnTo>
                  <a:lnTo>
                    <a:pt x="28" y="22"/>
                  </a:lnTo>
                  <a:lnTo>
                    <a:pt x="30" y="24"/>
                  </a:lnTo>
                  <a:lnTo>
                    <a:pt x="32" y="24"/>
                  </a:lnTo>
                  <a:lnTo>
                    <a:pt x="32" y="22"/>
                  </a:lnTo>
                  <a:lnTo>
                    <a:pt x="34" y="22"/>
                  </a:lnTo>
                  <a:lnTo>
                    <a:pt x="34" y="20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8" y="22"/>
                  </a:lnTo>
                  <a:lnTo>
                    <a:pt x="40" y="22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44" y="24"/>
                  </a:lnTo>
                  <a:lnTo>
                    <a:pt x="46" y="22"/>
                  </a:lnTo>
                  <a:lnTo>
                    <a:pt x="46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2" y="20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4" y="16"/>
                  </a:lnTo>
                  <a:lnTo>
                    <a:pt x="52" y="16"/>
                  </a:lnTo>
                  <a:lnTo>
                    <a:pt x="50" y="16"/>
                  </a:lnTo>
                  <a:lnTo>
                    <a:pt x="50" y="14"/>
                  </a:lnTo>
                  <a:lnTo>
                    <a:pt x="52" y="14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4" y="12"/>
                  </a:lnTo>
                  <a:lnTo>
                    <a:pt x="54" y="10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108" y="28"/>
                  </a:lnTo>
                  <a:lnTo>
                    <a:pt x="112" y="38"/>
                  </a:lnTo>
                  <a:lnTo>
                    <a:pt x="130" y="50"/>
                  </a:lnTo>
                  <a:lnTo>
                    <a:pt x="124" y="68"/>
                  </a:lnTo>
                  <a:lnTo>
                    <a:pt x="124" y="72"/>
                  </a:lnTo>
                  <a:lnTo>
                    <a:pt x="134" y="82"/>
                  </a:lnTo>
                  <a:lnTo>
                    <a:pt x="130" y="90"/>
                  </a:lnTo>
                  <a:lnTo>
                    <a:pt x="132" y="94"/>
                  </a:lnTo>
                  <a:lnTo>
                    <a:pt x="132" y="96"/>
                  </a:lnTo>
                  <a:lnTo>
                    <a:pt x="130" y="96"/>
                  </a:lnTo>
                  <a:lnTo>
                    <a:pt x="130" y="98"/>
                  </a:lnTo>
                  <a:lnTo>
                    <a:pt x="132" y="106"/>
                  </a:lnTo>
                  <a:lnTo>
                    <a:pt x="132" y="106"/>
                  </a:lnTo>
                  <a:lnTo>
                    <a:pt x="134" y="112"/>
                  </a:lnTo>
                  <a:lnTo>
                    <a:pt x="138" y="122"/>
                  </a:lnTo>
                  <a:lnTo>
                    <a:pt x="146" y="126"/>
                  </a:lnTo>
                  <a:lnTo>
                    <a:pt x="144" y="130"/>
                  </a:lnTo>
                  <a:lnTo>
                    <a:pt x="138" y="134"/>
                  </a:lnTo>
                  <a:lnTo>
                    <a:pt x="124" y="140"/>
                  </a:lnTo>
                  <a:lnTo>
                    <a:pt x="120" y="140"/>
                  </a:lnTo>
                  <a:lnTo>
                    <a:pt x="116" y="138"/>
                  </a:lnTo>
                  <a:lnTo>
                    <a:pt x="112" y="140"/>
                  </a:lnTo>
                  <a:lnTo>
                    <a:pt x="108" y="142"/>
                  </a:lnTo>
                  <a:lnTo>
                    <a:pt x="98" y="142"/>
                  </a:lnTo>
                  <a:lnTo>
                    <a:pt x="90" y="144"/>
                  </a:lnTo>
                  <a:lnTo>
                    <a:pt x="86" y="142"/>
                  </a:lnTo>
                  <a:lnTo>
                    <a:pt x="82" y="142"/>
                  </a:lnTo>
                  <a:lnTo>
                    <a:pt x="72" y="142"/>
                  </a:lnTo>
                  <a:lnTo>
                    <a:pt x="68" y="138"/>
                  </a:lnTo>
                  <a:lnTo>
                    <a:pt x="66" y="122"/>
                  </a:lnTo>
                  <a:lnTo>
                    <a:pt x="62" y="116"/>
                  </a:lnTo>
                  <a:lnTo>
                    <a:pt x="58" y="116"/>
                  </a:lnTo>
                  <a:lnTo>
                    <a:pt x="58" y="118"/>
                  </a:lnTo>
                  <a:lnTo>
                    <a:pt x="56" y="116"/>
                  </a:lnTo>
                  <a:lnTo>
                    <a:pt x="52" y="116"/>
                  </a:lnTo>
                  <a:lnTo>
                    <a:pt x="44" y="114"/>
                  </a:lnTo>
                  <a:lnTo>
                    <a:pt x="28" y="108"/>
                  </a:lnTo>
                  <a:lnTo>
                    <a:pt x="24" y="102"/>
                  </a:lnTo>
                  <a:lnTo>
                    <a:pt x="20" y="102"/>
                  </a:lnTo>
                  <a:lnTo>
                    <a:pt x="20" y="10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06" name="Freeform 277">
              <a:extLst>
                <a:ext uri="{FF2B5EF4-FFF2-40B4-BE49-F238E27FC236}">
                  <a16:creationId xmlns:a16="http://schemas.microsoft.com/office/drawing/2014/main" id="{3A117AA1-2B18-4D92-97C2-2078A5F47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813" y="4592638"/>
              <a:ext cx="266700" cy="263525"/>
            </a:xfrm>
            <a:custGeom>
              <a:avLst/>
              <a:gdLst/>
              <a:ahLst/>
              <a:cxnLst>
                <a:cxn ang="0">
                  <a:pos x="74" y="156"/>
                </a:cxn>
                <a:cxn ang="0">
                  <a:pos x="46" y="156"/>
                </a:cxn>
                <a:cxn ang="0">
                  <a:pos x="22" y="150"/>
                </a:cxn>
                <a:cxn ang="0">
                  <a:pos x="14" y="150"/>
                </a:cxn>
                <a:cxn ang="0">
                  <a:pos x="6" y="152"/>
                </a:cxn>
                <a:cxn ang="0">
                  <a:pos x="0" y="146"/>
                </a:cxn>
                <a:cxn ang="0">
                  <a:pos x="2" y="136"/>
                </a:cxn>
                <a:cxn ang="0">
                  <a:pos x="6" y="126"/>
                </a:cxn>
                <a:cxn ang="0">
                  <a:pos x="12" y="100"/>
                </a:cxn>
                <a:cxn ang="0">
                  <a:pos x="16" y="94"/>
                </a:cxn>
                <a:cxn ang="0">
                  <a:pos x="26" y="86"/>
                </a:cxn>
                <a:cxn ang="0">
                  <a:pos x="28" y="70"/>
                </a:cxn>
                <a:cxn ang="0">
                  <a:pos x="28" y="64"/>
                </a:cxn>
                <a:cxn ang="0">
                  <a:pos x="20" y="44"/>
                </a:cxn>
                <a:cxn ang="0">
                  <a:pos x="22" y="32"/>
                </a:cxn>
                <a:cxn ang="0">
                  <a:pos x="10" y="6"/>
                </a:cxn>
                <a:cxn ang="0">
                  <a:pos x="32" y="0"/>
                </a:cxn>
                <a:cxn ang="0">
                  <a:pos x="52" y="0"/>
                </a:cxn>
                <a:cxn ang="0">
                  <a:pos x="66" y="4"/>
                </a:cxn>
                <a:cxn ang="0">
                  <a:pos x="80" y="30"/>
                </a:cxn>
                <a:cxn ang="0">
                  <a:pos x="94" y="28"/>
                </a:cxn>
                <a:cxn ang="0">
                  <a:pos x="106" y="14"/>
                </a:cxn>
                <a:cxn ang="0">
                  <a:pos x="122" y="18"/>
                </a:cxn>
                <a:cxn ang="0">
                  <a:pos x="136" y="22"/>
                </a:cxn>
                <a:cxn ang="0">
                  <a:pos x="136" y="48"/>
                </a:cxn>
                <a:cxn ang="0">
                  <a:pos x="138" y="70"/>
                </a:cxn>
                <a:cxn ang="0">
                  <a:pos x="146" y="68"/>
                </a:cxn>
                <a:cxn ang="0">
                  <a:pos x="164" y="68"/>
                </a:cxn>
                <a:cxn ang="0">
                  <a:pos x="168" y="68"/>
                </a:cxn>
                <a:cxn ang="0">
                  <a:pos x="168" y="96"/>
                </a:cxn>
                <a:cxn ang="0">
                  <a:pos x="150" y="96"/>
                </a:cxn>
                <a:cxn ang="0">
                  <a:pos x="140" y="106"/>
                </a:cxn>
                <a:cxn ang="0">
                  <a:pos x="140" y="130"/>
                </a:cxn>
                <a:cxn ang="0">
                  <a:pos x="156" y="160"/>
                </a:cxn>
                <a:cxn ang="0">
                  <a:pos x="112" y="162"/>
                </a:cxn>
                <a:cxn ang="0">
                  <a:pos x="96" y="162"/>
                </a:cxn>
                <a:cxn ang="0">
                  <a:pos x="90" y="156"/>
                </a:cxn>
              </a:cxnLst>
              <a:rect l="0" t="0" r="r" b="b"/>
              <a:pathLst>
                <a:path w="168" h="166">
                  <a:moveTo>
                    <a:pt x="90" y="156"/>
                  </a:moveTo>
                  <a:lnTo>
                    <a:pt x="74" y="156"/>
                  </a:lnTo>
                  <a:lnTo>
                    <a:pt x="60" y="156"/>
                  </a:lnTo>
                  <a:lnTo>
                    <a:pt x="46" y="156"/>
                  </a:lnTo>
                  <a:lnTo>
                    <a:pt x="30" y="156"/>
                  </a:lnTo>
                  <a:lnTo>
                    <a:pt x="22" y="150"/>
                  </a:lnTo>
                  <a:lnTo>
                    <a:pt x="20" y="150"/>
                  </a:lnTo>
                  <a:lnTo>
                    <a:pt x="14" y="150"/>
                  </a:lnTo>
                  <a:lnTo>
                    <a:pt x="8" y="154"/>
                  </a:lnTo>
                  <a:lnTo>
                    <a:pt x="6" y="152"/>
                  </a:lnTo>
                  <a:lnTo>
                    <a:pt x="0" y="156"/>
                  </a:lnTo>
                  <a:lnTo>
                    <a:pt x="0" y="146"/>
                  </a:lnTo>
                  <a:lnTo>
                    <a:pt x="2" y="148"/>
                  </a:lnTo>
                  <a:lnTo>
                    <a:pt x="2" y="136"/>
                  </a:lnTo>
                  <a:lnTo>
                    <a:pt x="4" y="134"/>
                  </a:lnTo>
                  <a:lnTo>
                    <a:pt x="6" y="126"/>
                  </a:lnTo>
                  <a:lnTo>
                    <a:pt x="10" y="106"/>
                  </a:lnTo>
                  <a:lnTo>
                    <a:pt x="12" y="100"/>
                  </a:lnTo>
                  <a:lnTo>
                    <a:pt x="16" y="98"/>
                  </a:lnTo>
                  <a:lnTo>
                    <a:pt x="16" y="94"/>
                  </a:lnTo>
                  <a:lnTo>
                    <a:pt x="22" y="92"/>
                  </a:lnTo>
                  <a:lnTo>
                    <a:pt x="26" y="86"/>
                  </a:lnTo>
                  <a:lnTo>
                    <a:pt x="28" y="80"/>
                  </a:lnTo>
                  <a:lnTo>
                    <a:pt x="28" y="70"/>
                  </a:lnTo>
                  <a:lnTo>
                    <a:pt x="30" y="68"/>
                  </a:lnTo>
                  <a:lnTo>
                    <a:pt x="28" y="64"/>
                  </a:lnTo>
                  <a:lnTo>
                    <a:pt x="22" y="56"/>
                  </a:lnTo>
                  <a:lnTo>
                    <a:pt x="20" y="44"/>
                  </a:lnTo>
                  <a:lnTo>
                    <a:pt x="22" y="40"/>
                  </a:lnTo>
                  <a:lnTo>
                    <a:pt x="22" y="32"/>
                  </a:lnTo>
                  <a:lnTo>
                    <a:pt x="16" y="16"/>
                  </a:lnTo>
                  <a:lnTo>
                    <a:pt x="10" y="6"/>
                  </a:lnTo>
                  <a:lnTo>
                    <a:pt x="22" y="0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2" y="0"/>
                  </a:lnTo>
                  <a:lnTo>
                    <a:pt x="66" y="4"/>
                  </a:lnTo>
                  <a:lnTo>
                    <a:pt x="72" y="20"/>
                  </a:lnTo>
                  <a:lnTo>
                    <a:pt x="80" y="30"/>
                  </a:lnTo>
                  <a:lnTo>
                    <a:pt x="82" y="30"/>
                  </a:lnTo>
                  <a:lnTo>
                    <a:pt x="94" y="28"/>
                  </a:lnTo>
                  <a:lnTo>
                    <a:pt x="104" y="28"/>
                  </a:lnTo>
                  <a:lnTo>
                    <a:pt x="106" y="14"/>
                  </a:lnTo>
                  <a:lnTo>
                    <a:pt x="122" y="14"/>
                  </a:lnTo>
                  <a:lnTo>
                    <a:pt x="122" y="18"/>
                  </a:lnTo>
                  <a:lnTo>
                    <a:pt x="134" y="20"/>
                  </a:lnTo>
                  <a:lnTo>
                    <a:pt x="136" y="22"/>
                  </a:lnTo>
                  <a:lnTo>
                    <a:pt x="138" y="40"/>
                  </a:lnTo>
                  <a:lnTo>
                    <a:pt x="136" y="48"/>
                  </a:lnTo>
                  <a:lnTo>
                    <a:pt x="140" y="64"/>
                  </a:lnTo>
                  <a:lnTo>
                    <a:pt x="138" y="70"/>
                  </a:lnTo>
                  <a:lnTo>
                    <a:pt x="144" y="74"/>
                  </a:lnTo>
                  <a:lnTo>
                    <a:pt x="146" y="68"/>
                  </a:lnTo>
                  <a:lnTo>
                    <a:pt x="154" y="68"/>
                  </a:lnTo>
                  <a:lnTo>
                    <a:pt x="164" y="68"/>
                  </a:lnTo>
                  <a:lnTo>
                    <a:pt x="166" y="66"/>
                  </a:lnTo>
                  <a:lnTo>
                    <a:pt x="168" y="68"/>
                  </a:lnTo>
                  <a:lnTo>
                    <a:pt x="166" y="94"/>
                  </a:lnTo>
                  <a:lnTo>
                    <a:pt x="168" y="96"/>
                  </a:lnTo>
                  <a:lnTo>
                    <a:pt x="158" y="96"/>
                  </a:lnTo>
                  <a:lnTo>
                    <a:pt x="150" y="96"/>
                  </a:lnTo>
                  <a:lnTo>
                    <a:pt x="140" y="96"/>
                  </a:lnTo>
                  <a:lnTo>
                    <a:pt x="140" y="106"/>
                  </a:lnTo>
                  <a:lnTo>
                    <a:pt x="140" y="116"/>
                  </a:lnTo>
                  <a:lnTo>
                    <a:pt x="140" y="130"/>
                  </a:lnTo>
                  <a:lnTo>
                    <a:pt x="140" y="146"/>
                  </a:lnTo>
                  <a:lnTo>
                    <a:pt x="156" y="160"/>
                  </a:lnTo>
                  <a:lnTo>
                    <a:pt x="132" y="166"/>
                  </a:lnTo>
                  <a:lnTo>
                    <a:pt x="112" y="162"/>
                  </a:lnTo>
                  <a:lnTo>
                    <a:pt x="100" y="162"/>
                  </a:lnTo>
                  <a:lnTo>
                    <a:pt x="96" y="162"/>
                  </a:lnTo>
                  <a:lnTo>
                    <a:pt x="90" y="156"/>
                  </a:lnTo>
                  <a:lnTo>
                    <a:pt x="90" y="15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07" name="Freeform 278">
              <a:extLst>
                <a:ext uri="{FF2B5EF4-FFF2-40B4-BE49-F238E27FC236}">
                  <a16:creationId xmlns:a16="http://schemas.microsoft.com/office/drawing/2014/main" id="{012FF2D4-684A-4304-9F3E-C971A7D16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4802188"/>
              <a:ext cx="165100" cy="155575"/>
            </a:xfrm>
            <a:custGeom>
              <a:avLst/>
              <a:gdLst/>
              <a:ahLst/>
              <a:cxnLst>
                <a:cxn ang="0">
                  <a:pos x="24" y="32"/>
                </a:cxn>
                <a:cxn ang="0">
                  <a:pos x="26" y="30"/>
                </a:cxn>
                <a:cxn ang="0">
                  <a:pos x="32" y="24"/>
                </a:cxn>
                <a:cxn ang="0">
                  <a:pos x="38" y="20"/>
                </a:cxn>
                <a:cxn ang="0">
                  <a:pos x="38" y="18"/>
                </a:cxn>
                <a:cxn ang="0">
                  <a:pos x="44" y="16"/>
                </a:cxn>
                <a:cxn ang="0">
                  <a:pos x="48" y="18"/>
                </a:cxn>
                <a:cxn ang="0">
                  <a:pos x="48" y="14"/>
                </a:cxn>
                <a:cxn ang="0">
                  <a:pos x="46" y="14"/>
                </a:cxn>
                <a:cxn ang="0">
                  <a:pos x="46" y="12"/>
                </a:cxn>
                <a:cxn ang="0">
                  <a:pos x="48" y="6"/>
                </a:cxn>
                <a:cxn ang="0">
                  <a:pos x="60" y="0"/>
                </a:cxn>
                <a:cxn ang="0">
                  <a:pos x="64" y="0"/>
                </a:cxn>
                <a:cxn ang="0">
                  <a:pos x="68" y="0"/>
                </a:cxn>
                <a:cxn ang="0">
                  <a:pos x="68" y="4"/>
                </a:cxn>
                <a:cxn ang="0">
                  <a:pos x="82" y="6"/>
                </a:cxn>
                <a:cxn ang="0">
                  <a:pos x="100" y="12"/>
                </a:cxn>
                <a:cxn ang="0">
                  <a:pos x="102" y="14"/>
                </a:cxn>
                <a:cxn ang="0">
                  <a:pos x="104" y="26"/>
                </a:cxn>
                <a:cxn ang="0">
                  <a:pos x="104" y="36"/>
                </a:cxn>
                <a:cxn ang="0">
                  <a:pos x="100" y="48"/>
                </a:cxn>
                <a:cxn ang="0">
                  <a:pos x="102" y="62"/>
                </a:cxn>
                <a:cxn ang="0">
                  <a:pos x="92" y="86"/>
                </a:cxn>
                <a:cxn ang="0">
                  <a:pos x="86" y="92"/>
                </a:cxn>
                <a:cxn ang="0">
                  <a:pos x="86" y="98"/>
                </a:cxn>
                <a:cxn ang="0">
                  <a:pos x="80" y="94"/>
                </a:cxn>
                <a:cxn ang="0">
                  <a:pos x="76" y="94"/>
                </a:cxn>
                <a:cxn ang="0">
                  <a:pos x="66" y="92"/>
                </a:cxn>
                <a:cxn ang="0">
                  <a:pos x="58" y="90"/>
                </a:cxn>
                <a:cxn ang="0">
                  <a:pos x="56" y="92"/>
                </a:cxn>
                <a:cxn ang="0">
                  <a:pos x="46" y="88"/>
                </a:cxn>
                <a:cxn ang="0">
                  <a:pos x="40" y="86"/>
                </a:cxn>
                <a:cxn ang="0">
                  <a:pos x="36" y="84"/>
                </a:cxn>
                <a:cxn ang="0">
                  <a:pos x="34" y="70"/>
                </a:cxn>
                <a:cxn ang="0">
                  <a:pos x="22" y="62"/>
                </a:cxn>
                <a:cxn ang="0">
                  <a:pos x="18" y="60"/>
                </a:cxn>
                <a:cxn ang="0">
                  <a:pos x="12" y="52"/>
                </a:cxn>
                <a:cxn ang="0">
                  <a:pos x="6" y="42"/>
                </a:cxn>
                <a:cxn ang="0">
                  <a:pos x="0" y="34"/>
                </a:cxn>
                <a:cxn ang="0">
                  <a:pos x="0" y="30"/>
                </a:cxn>
                <a:cxn ang="0">
                  <a:pos x="10" y="32"/>
                </a:cxn>
                <a:cxn ang="0">
                  <a:pos x="16" y="32"/>
                </a:cxn>
                <a:cxn ang="0">
                  <a:pos x="20" y="34"/>
                </a:cxn>
                <a:cxn ang="0">
                  <a:pos x="22" y="34"/>
                </a:cxn>
                <a:cxn ang="0">
                  <a:pos x="24" y="32"/>
                </a:cxn>
                <a:cxn ang="0">
                  <a:pos x="24" y="32"/>
                </a:cxn>
              </a:cxnLst>
              <a:rect l="0" t="0" r="r" b="b"/>
              <a:pathLst>
                <a:path w="104" h="98">
                  <a:moveTo>
                    <a:pt x="24" y="32"/>
                  </a:moveTo>
                  <a:lnTo>
                    <a:pt x="26" y="30"/>
                  </a:lnTo>
                  <a:lnTo>
                    <a:pt x="32" y="24"/>
                  </a:lnTo>
                  <a:lnTo>
                    <a:pt x="38" y="20"/>
                  </a:lnTo>
                  <a:lnTo>
                    <a:pt x="38" y="18"/>
                  </a:lnTo>
                  <a:lnTo>
                    <a:pt x="44" y="16"/>
                  </a:lnTo>
                  <a:lnTo>
                    <a:pt x="48" y="18"/>
                  </a:lnTo>
                  <a:lnTo>
                    <a:pt x="48" y="14"/>
                  </a:lnTo>
                  <a:lnTo>
                    <a:pt x="46" y="14"/>
                  </a:lnTo>
                  <a:lnTo>
                    <a:pt x="46" y="12"/>
                  </a:lnTo>
                  <a:lnTo>
                    <a:pt x="48" y="6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68" y="4"/>
                  </a:lnTo>
                  <a:lnTo>
                    <a:pt x="82" y="6"/>
                  </a:lnTo>
                  <a:lnTo>
                    <a:pt x="100" y="12"/>
                  </a:lnTo>
                  <a:lnTo>
                    <a:pt x="102" y="14"/>
                  </a:lnTo>
                  <a:lnTo>
                    <a:pt x="104" y="26"/>
                  </a:lnTo>
                  <a:lnTo>
                    <a:pt x="104" y="36"/>
                  </a:lnTo>
                  <a:lnTo>
                    <a:pt x="100" y="48"/>
                  </a:lnTo>
                  <a:lnTo>
                    <a:pt x="102" y="62"/>
                  </a:lnTo>
                  <a:lnTo>
                    <a:pt x="92" y="86"/>
                  </a:lnTo>
                  <a:lnTo>
                    <a:pt x="86" y="92"/>
                  </a:lnTo>
                  <a:lnTo>
                    <a:pt x="86" y="98"/>
                  </a:lnTo>
                  <a:lnTo>
                    <a:pt x="80" y="94"/>
                  </a:lnTo>
                  <a:lnTo>
                    <a:pt x="76" y="94"/>
                  </a:lnTo>
                  <a:lnTo>
                    <a:pt x="66" y="92"/>
                  </a:lnTo>
                  <a:lnTo>
                    <a:pt x="58" y="90"/>
                  </a:lnTo>
                  <a:lnTo>
                    <a:pt x="56" y="92"/>
                  </a:lnTo>
                  <a:lnTo>
                    <a:pt x="46" y="88"/>
                  </a:lnTo>
                  <a:lnTo>
                    <a:pt x="40" y="86"/>
                  </a:lnTo>
                  <a:lnTo>
                    <a:pt x="36" y="84"/>
                  </a:lnTo>
                  <a:lnTo>
                    <a:pt x="34" y="70"/>
                  </a:lnTo>
                  <a:lnTo>
                    <a:pt x="22" y="62"/>
                  </a:lnTo>
                  <a:lnTo>
                    <a:pt x="18" y="60"/>
                  </a:lnTo>
                  <a:lnTo>
                    <a:pt x="12" y="52"/>
                  </a:lnTo>
                  <a:lnTo>
                    <a:pt x="6" y="42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10" y="32"/>
                  </a:lnTo>
                  <a:lnTo>
                    <a:pt x="16" y="32"/>
                  </a:lnTo>
                  <a:lnTo>
                    <a:pt x="20" y="34"/>
                  </a:lnTo>
                  <a:lnTo>
                    <a:pt x="22" y="34"/>
                  </a:lnTo>
                  <a:lnTo>
                    <a:pt x="24" y="32"/>
                  </a:lnTo>
                  <a:lnTo>
                    <a:pt x="24" y="3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08" name="Freeform 279">
              <a:extLst>
                <a:ext uri="{FF2B5EF4-FFF2-40B4-BE49-F238E27FC236}">
                  <a16:creationId xmlns:a16="http://schemas.microsoft.com/office/drawing/2014/main" id="{7414455F-1D03-4E4E-8580-A6C1228FD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338" y="3957638"/>
              <a:ext cx="336550" cy="260350"/>
            </a:xfrm>
            <a:custGeom>
              <a:avLst/>
              <a:gdLst/>
              <a:ahLst/>
              <a:cxnLst>
                <a:cxn ang="0">
                  <a:pos x="54" y="72"/>
                </a:cxn>
                <a:cxn ang="0">
                  <a:pos x="54" y="94"/>
                </a:cxn>
                <a:cxn ang="0">
                  <a:pos x="50" y="106"/>
                </a:cxn>
                <a:cxn ang="0">
                  <a:pos x="30" y="114"/>
                </a:cxn>
                <a:cxn ang="0">
                  <a:pos x="10" y="120"/>
                </a:cxn>
                <a:cxn ang="0">
                  <a:pos x="0" y="126"/>
                </a:cxn>
                <a:cxn ang="0">
                  <a:pos x="4" y="134"/>
                </a:cxn>
                <a:cxn ang="0">
                  <a:pos x="16" y="150"/>
                </a:cxn>
                <a:cxn ang="0">
                  <a:pos x="24" y="150"/>
                </a:cxn>
                <a:cxn ang="0">
                  <a:pos x="28" y="154"/>
                </a:cxn>
                <a:cxn ang="0">
                  <a:pos x="26" y="158"/>
                </a:cxn>
                <a:cxn ang="0">
                  <a:pos x="32" y="160"/>
                </a:cxn>
                <a:cxn ang="0">
                  <a:pos x="36" y="156"/>
                </a:cxn>
                <a:cxn ang="0">
                  <a:pos x="46" y="154"/>
                </a:cxn>
                <a:cxn ang="0">
                  <a:pos x="54" y="142"/>
                </a:cxn>
                <a:cxn ang="0">
                  <a:pos x="74" y="136"/>
                </a:cxn>
                <a:cxn ang="0">
                  <a:pos x="92" y="148"/>
                </a:cxn>
                <a:cxn ang="0">
                  <a:pos x="100" y="144"/>
                </a:cxn>
                <a:cxn ang="0">
                  <a:pos x="114" y="148"/>
                </a:cxn>
                <a:cxn ang="0">
                  <a:pos x="126" y="150"/>
                </a:cxn>
                <a:cxn ang="0">
                  <a:pos x="154" y="142"/>
                </a:cxn>
                <a:cxn ang="0">
                  <a:pos x="170" y="140"/>
                </a:cxn>
                <a:cxn ang="0">
                  <a:pos x="174" y="136"/>
                </a:cxn>
                <a:cxn ang="0">
                  <a:pos x="178" y="128"/>
                </a:cxn>
                <a:cxn ang="0">
                  <a:pos x="180" y="124"/>
                </a:cxn>
                <a:cxn ang="0">
                  <a:pos x="204" y="94"/>
                </a:cxn>
                <a:cxn ang="0">
                  <a:pos x="210" y="50"/>
                </a:cxn>
                <a:cxn ang="0">
                  <a:pos x="204" y="38"/>
                </a:cxn>
                <a:cxn ang="0">
                  <a:pos x="200" y="6"/>
                </a:cxn>
                <a:cxn ang="0">
                  <a:pos x="194" y="4"/>
                </a:cxn>
                <a:cxn ang="0">
                  <a:pos x="156" y="0"/>
                </a:cxn>
                <a:cxn ang="0">
                  <a:pos x="142" y="8"/>
                </a:cxn>
                <a:cxn ang="0">
                  <a:pos x="130" y="16"/>
                </a:cxn>
                <a:cxn ang="0">
                  <a:pos x="118" y="26"/>
                </a:cxn>
                <a:cxn ang="0">
                  <a:pos x="104" y="34"/>
                </a:cxn>
                <a:cxn ang="0">
                  <a:pos x="90" y="46"/>
                </a:cxn>
                <a:cxn ang="0">
                  <a:pos x="74" y="56"/>
                </a:cxn>
                <a:cxn ang="0">
                  <a:pos x="54" y="62"/>
                </a:cxn>
              </a:cxnLst>
              <a:rect l="0" t="0" r="r" b="b"/>
              <a:pathLst>
                <a:path w="212" h="164">
                  <a:moveTo>
                    <a:pt x="54" y="62"/>
                  </a:moveTo>
                  <a:lnTo>
                    <a:pt x="54" y="72"/>
                  </a:lnTo>
                  <a:lnTo>
                    <a:pt x="54" y="84"/>
                  </a:lnTo>
                  <a:lnTo>
                    <a:pt x="54" y="94"/>
                  </a:lnTo>
                  <a:lnTo>
                    <a:pt x="54" y="106"/>
                  </a:lnTo>
                  <a:lnTo>
                    <a:pt x="50" y="106"/>
                  </a:lnTo>
                  <a:lnTo>
                    <a:pt x="46" y="114"/>
                  </a:lnTo>
                  <a:lnTo>
                    <a:pt x="30" y="114"/>
                  </a:lnTo>
                  <a:lnTo>
                    <a:pt x="16" y="116"/>
                  </a:lnTo>
                  <a:lnTo>
                    <a:pt x="10" y="120"/>
                  </a:lnTo>
                  <a:lnTo>
                    <a:pt x="2" y="120"/>
                  </a:lnTo>
                  <a:lnTo>
                    <a:pt x="0" y="126"/>
                  </a:lnTo>
                  <a:lnTo>
                    <a:pt x="2" y="128"/>
                  </a:lnTo>
                  <a:lnTo>
                    <a:pt x="4" y="134"/>
                  </a:lnTo>
                  <a:lnTo>
                    <a:pt x="10" y="140"/>
                  </a:lnTo>
                  <a:lnTo>
                    <a:pt x="16" y="150"/>
                  </a:lnTo>
                  <a:lnTo>
                    <a:pt x="22" y="152"/>
                  </a:lnTo>
                  <a:lnTo>
                    <a:pt x="24" y="150"/>
                  </a:lnTo>
                  <a:lnTo>
                    <a:pt x="28" y="152"/>
                  </a:lnTo>
                  <a:lnTo>
                    <a:pt x="28" y="154"/>
                  </a:lnTo>
                  <a:lnTo>
                    <a:pt x="26" y="156"/>
                  </a:lnTo>
                  <a:lnTo>
                    <a:pt x="26" y="158"/>
                  </a:lnTo>
                  <a:lnTo>
                    <a:pt x="30" y="162"/>
                  </a:lnTo>
                  <a:lnTo>
                    <a:pt x="32" y="160"/>
                  </a:lnTo>
                  <a:lnTo>
                    <a:pt x="30" y="158"/>
                  </a:lnTo>
                  <a:lnTo>
                    <a:pt x="36" y="156"/>
                  </a:lnTo>
                  <a:lnTo>
                    <a:pt x="46" y="164"/>
                  </a:lnTo>
                  <a:lnTo>
                    <a:pt x="46" y="154"/>
                  </a:lnTo>
                  <a:lnTo>
                    <a:pt x="52" y="150"/>
                  </a:lnTo>
                  <a:lnTo>
                    <a:pt x="54" y="142"/>
                  </a:lnTo>
                  <a:lnTo>
                    <a:pt x="64" y="136"/>
                  </a:lnTo>
                  <a:lnTo>
                    <a:pt x="74" y="136"/>
                  </a:lnTo>
                  <a:lnTo>
                    <a:pt x="84" y="140"/>
                  </a:lnTo>
                  <a:lnTo>
                    <a:pt x="92" y="148"/>
                  </a:lnTo>
                  <a:lnTo>
                    <a:pt x="94" y="148"/>
                  </a:lnTo>
                  <a:lnTo>
                    <a:pt x="100" y="144"/>
                  </a:lnTo>
                  <a:lnTo>
                    <a:pt x="104" y="142"/>
                  </a:lnTo>
                  <a:lnTo>
                    <a:pt x="114" y="148"/>
                  </a:lnTo>
                  <a:lnTo>
                    <a:pt x="124" y="150"/>
                  </a:lnTo>
                  <a:lnTo>
                    <a:pt x="126" y="150"/>
                  </a:lnTo>
                  <a:lnTo>
                    <a:pt x="136" y="142"/>
                  </a:lnTo>
                  <a:lnTo>
                    <a:pt x="154" y="142"/>
                  </a:lnTo>
                  <a:lnTo>
                    <a:pt x="164" y="144"/>
                  </a:lnTo>
                  <a:lnTo>
                    <a:pt x="170" y="140"/>
                  </a:lnTo>
                  <a:lnTo>
                    <a:pt x="172" y="140"/>
                  </a:lnTo>
                  <a:lnTo>
                    <a:pt x="174" y="136"/>
                  </a:lnTo>
                  <a:lnTo>
                    <a:pt x="180" y="136"/>
                  </a:lnTo>
                  <a:lnTo>
                    <a:pt x="178" y="128"/>
                  </a:lnTo>
                  <a:lnTo>
                    <a:pt x="178" y="126"/>
                  </a:lnTo>
                  <a:lnTo>
                    <a:pt x="180" y="124"/>
                  </a:lnTo>
                  <a:lnTo>
                    <a:pt x="182" y="118"/>
                  </a:lnTo>
                  <a:lnTo>
                    <a:pt x="204" y="94"/>
                  </a:lnTo>
                  <a:lnTo>
                    <a:pt x="206" y="70"/>
                  </a:lnTo>
                  <a:lnTo>
                    <a:pt x="210" y="50"/>
                  </a:lnTo>
                  <a:lnTo>
                    <a:pt x="212" y="44"/>
                  </a:lnTo>
                  <a:lnTo>
                    <a:pt x="204" y="38"/>
                  </a:lnTo>
                  <a:lnTo>
                    <a:pt x="200" y="28"/>
                  </a:lnTo>
                  <a:lnTo>
                    <a:pt x="200" y="6"/>
                  </a:lnTo>
                  <a:lnTo>
                    <a:pt x="196" y="8"/>
                  </a:lnTo>
                  <a:lnTo>
                    <a:pt x="194" y="4"/>
                  </a:lnTo>
                  <a:lnTo>
                    <a:pt x="186" y="0"/>
                  </a:lnTo>
                  <a:lnTo>
                    <a:pt x="156" y="0"/>
                  </a:lnTo>
                  <a:lnTo>
                    <a:pt x="150" y="4"/>
                  </a:lnTo>
                  <a:lnTo>
                    <a:pt x="142" y="8"/>
                  </a:lnTo>
                  <a:lnTo>
                    <a:pt x="136" y="12"/>
                  </a:lnTo>
                  <a:lnTo>
                    <a:pt x="130" y="16"/>
                  </a:lnTo>
                  <a:lnTo>
                    <a:pt x="124" y="22"/>
                  </a:lnTo>
                  <a:lnTo>
                    <a:pt x="118" y="26"/>
                  </a:lnTo>
                  <a:lnTo>
                    <a:pt x="110" y="30"/>
                  </a:lnTo>
                  <a:lnTo>
                    <a:pt x="104" y="34"/>
                  </a:lnTo>
                  <a:lnTo>
                    <a:pt x="98" y="40"/>
                  </a:lnTo>
                  <a:lnTo>
                    <a:pt x="90" y="46"/>
                  </a:lnTo>
                  <a:lnTo>
                    <a:pt x="82" y="50"/>
                  </a:lnTo>
                  <a:lnTo>
                    <a:pt x="74" y="56"/>
                  </a:lnTo>
                  <a:lnTo>
                    <a:pt x="64" y="60"/>
                  </a:lnTo>
                  <a:lnTo>
                    <a:pt x="54" y="62"/>
                  </a:lnTo>
                  <a:lnTo>
                    <a:pt x="54" y="6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09" name="Freeform 280">
              <a:extLst>
                <a:ext uri="{FF2B5EF4-FFF2-40B4-BE49-F238E27FC236}">
                  <a16:creationId xmlns:a16="http://schemas.microsoft.com/office/drawing/2014/main" id="{96D5B3A3-EB45-44AB-90C1-E5422F0B3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8" y="3795713"/>
              <a:ext cx="168275" cy="95250"/>
            </a:xfrm>
            <a:custGeom>
              <a:avLst/>
              <a:gdLst/>
              <a:ahLst/>
              <a:cxnLst>
                <a:cxn ang="0">
                  <a:pos x="104" y="48"/>
                </a:cxn>
                <a:cxn ang="0">
                  <a:pos x="104" y="42"/>
                </a:cxn>
                <a:cxn ang="0">
                  <a:pos x="106" y="38"/>
                </a:cxn>
                <a:cxn ang="0">
                  <a:pos x="104" y="38"/>
                </a:cxn>
                <a:cxn ang="0">
                  <a:pos x="102" y="40"/>
                </a:cxn>
                <a:cxn ang="0">
                  <a:pos x="96" y="40"/>
                </a:cxn>
                <a:cxn ang="0">
                  <a:pos x="86" y="36"/>
                </a:cxn>
                <a:cxn ang="0">
                  <a:pos x="86" y="38"/>
                </a:cxn>
                <a:cxn ang="0">
                  <a:pos x="80" y="36"/>
                </a:cxn>
                <a:cxn ang="0">
                  <a:pos x="78" y="38"/>
                </a:cxn>
                <a:cxn ang="0">
                  <a:pos x="74" y="32"/>
                </a:cxn>
                <a:cxn ang="0">
                  <a:pos x="70" y="34"/>
                </a:cxn>
                <a:cxn ang="0">
                  <a:pos x="68" y="30"/>
                </a:cxn>
                <a:cxn ang="0">
                  <a:pos x="68" y="26"/>
                </a:cxn>
                <a:cxn ang="0">
                  <a:pos x="62" y="26"/>
                </a:cxn>
                <a:cxn ang="0">
                  <a:pos x="56" y="26"/>
                </a:cxn>
                <a:cxn ang="0">
                  <a:pos x="56" y="24"/>
                </a:cxn>
                <a:cxn ang="0">
                  <a:pos x="54" y="24"/>
                </a:cxn>
                <a:cxn ang="0">
                  <a:pos x="54" y="16"/>
                </a:cxn>
                <a:cxn ang="0">
                  <a:pos x="50" y="16"/>
                </a:cxn>
                <a:cxn ang="0">
                  <a:pos x="46" y="20"/>
                </a:cxn>
                <a:cxn ang="0">
                  <a:pos x="44" y="18"/>
                </a:cxn>
                <a:cxn ang="0">
                  <a:pos x="42" y="12"/>
                </a:cxn>
                <a:cxn ang="0">
                  <a:pos x="30" y="4"/>
                </a:cxn>
                <a:cxn ang="0">
                  <a:pos x="16" y="0"/>
                </a:cxn>
                <a:cxn ang="0">
                  <a:pos x="16" y="4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4" y="28"/>
                </a:cxn>
                <a:cxn ang="0">
                  <a:pos x="6" y="28"/>
                </a:cxn>
                <a:cxn ang="0">
                  <a:pos x="10" y="28"/>
                </a:cxn>
                <a:cxn ang="0">
                  <a:pos x="20" y="36"/>
                </a:cxn>
                <a:cxn ang="0">
                  <a:pos x="32" y="42"/>
                </a:cxn>
                <a:cxn ang="0">
                  <a:pos x="36" y="46"/>
                </a:cxn>
                <a:cxn ang="0">
                  <a:pos x="56" y="46"/>
                </a:cxn>
                <a:cxn ang="0">
                  <a:pos x="64" y="54"/>
                </a:cxn>
                <a:cxn ang="0">
                  <a:pos x="94" y="60"/>
                </a:cxn>
                <a:cxn ang="0">
                  <a:pos x="106" y="60"/>
                </a:cxn>
                <a:cxn ang="0">
                  <a:pos x="106" y="54"/>
                </a:cxn>
                <a:cxn ang="0">
                  <a:pos x="104" y="52"/>
                </a:cxn>
                <a:cxn ang="0">
                  <a:pos x="104" y="48"/>
                </a:cxn>
                <a:cxn ang="0">
                  <a:pos x="104" y="48"/>
                </a:cxn>
              </a:cxnLst>
              <a:rect l="0" t="0" r="r" b="b"/>
              <a:pathLst>
                <a:path w="106" h="60">
                  <a:moveTo>
                    <a:pt x="104" y="48"/>
                  </a:moveTo>
                  <a:lnTo>
                    <a:pt x="104" y="42"/>
                  </a:lnTo>
                  <a:lnTo>
                    <a:pt x="106" y="38"/>
                  </a:lnTo>
                  <a:lnTo>
                    <a:pt x="104" y="38"/>
                  </a:lnTo>
                  <a:lnTo>
                    <a:pt x="102" y="40"/>
                  </a:lnTo>
                  <a:lnTo>
                    <a:pt x="96" y="40"/>
                  </a:lnTo>
                  <a:lnTo>
                    <a:pt x="86" y="36"/>
                  </a:lnTo>
                  <a:lnTo>
                    <a:pt x="86" y="38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4" y="32"/>
                  </a:lnTo>
                  <a:lnTo>
                    <a:pt x="70" y="34"/>
                  </a:lnTo>
                  <a:lnTo>
                    <a:pt x="68" y="30"/>
                  </a:lnTo>
                  <a:lnTo>
                    <a:pt x="68" y="26"/>
                  </a:lnTo>
                  <a:lnTo>
                    <a:pt x="62" y="26"/>
                  </a:lnTo>
                  <a:lnTo>
                    <a:pt x="56" y="26"/>
                  </a:lnTo>
                  <a:lnTo>
                    <a:pt x="56" y="24"/>
                  </a:lnTo>
                  <a:lnTo>
                    <a:pt x="54" y="24"/>
                  </a:lnTo>
                  <a:lnTo>
                    <a:pt x="54" y="16"/>
                  </a:lnTo>
                  <a:lnTo>
                    <a:pt x="50" y="16"/>
                  </a:lnTo>
                  <a:lnTo>
                    <a:pt x="46" y="20"/>
                  </a:lnTo>
                  <a:lnTo>
                    <a:pt x="44" y="18"/>
                  </a:lnTo>
                  <a:lnTo>
                    <a:pt x="42" y="12"/>
                  </a:lnTo>
                  <a:lnTo>
                    <a:pt x="30" y="4"/>
                  </a:lnTo>
                  <a:lnTo>
                    <a:pt x="16" y="0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4" y="8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10" y="28"/>
                  </a:lnTo>
                  <a:lnTo>
                    <a:pt x="20" y="36"/>
                  </a:lnTo>
                  <a:lnTo>
                    <a:pt x="32" y="42"/>
                  </a:lnTo>
                  <a:lnTo>
                    <a:pt x="36" y="46"/>
                  </a:lnTo>
                  <a:lnTo>
                    <a:pt x="56" y="46"/>
                  </a:lnTo>
                  <a:lnTo>
                    <a:pt x="64" y="54"/>
                  </a:lnTo>
                  <a:lnTo>
                    <a:pt x="94" y="60"/>
                  </a:lnTo>
                  <a:lnTo>
                    <a:pt x="106" y="60"/>
                  </a:lnTo>
                  <a:lnTo>
                    <a:pt x="106" y="54"/>
                  </a:lnTo>
                  <a:lnTo>
                    <a:pt x="104" y="52"/>
                  </a:lnTo>
                  <a:lnTo>
                    <a:pt x="104" y="48"/>
                  </a:lnTo>
                  <a:lnTo>
                    <a:pt x="104" y="4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10" name="Freeform 281">
              <a:extLst>
                <a:ext uri="{FF2B5EF4-FFF2-40B4-BE49-F238E27FC236}">
                  <a16:creationId xmlns:a16="http://schemas.microsoft.com/office/drawing/2014/main" id="{10C0A754-EA83-4919-A4E6-09D23F113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763" y="3544888"/>
              <a:ext cx="3175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11" name="Freeform 282">
              <a:extLst>
                <a:ext uri="{FF2B5EF4-FFF2-40B4-BE49-F238E27FC236}">
                  <a16:creationId xmlns:a16="http://schemas.microsoft.com/office/drawing/2014/main" id="{962B8D9C-3726-4CC3-9DDB-5B8652088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288" y="3538538"/>
              <a:ext cx="6350" cy="6350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12" name="Freeform 283">
              <a:extLst>
                <a:ext uri="{FF2B5EF4-FFF2-40B4-BE49-F238E27FC236}">
                  <a16:creationId xmlns:a16="http://schemas.microsoft.com/office/drawing/2014/main" id="{06806D9E-270B-4E9F-AB5C-87177CDEF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8988" y="3544888"/>
              <a:ext cx="6350" cy="158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13" name="Freeform 284">
              <a:extLst>
                <a:ext uri="{FF2B5EF4-FFF2-40B4-BE49-F238E27FC236}">
                  <a16:creationId xmlns:a16="http://schemas.microsoft.com/office/drawing/2014/main" id="{19B8CDB4-B75C-42C6-92DE-0F5B8A7D3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1363" y="3449638"/>
              <a:ext cx="234950" cy="114300"/>
            </a:xfrm>
            <a:custGeom>
              <a:avLst/>
              <a:gdLst/>
              <a:ahLst/>
              <a:cxnLst>
                <a:cxn ang="0">
                  <a:pos x="22" y="16"/>
                </a:cxn>
                <a:cxn ang="0">
                  <a:pos x="24" y="10"/>
                </a:cxn>
                <a:cxn ang="0">
                  <a:pos x="30" y="8"/>
                </a:cxn>
                <a:cxn ang="0">
                  <a:pos x="40" y="10"/>
                </a:cxn>
                <a:cxn ang="0">
                  <a:pos x="54" y="14"/>
                </a:cxn>
                <a:cxn ang="0">
                  <a:pos x="56" y="6"/>
                </a:cxn>
                <a:cxn ang="0">
                  <a:pos x="66" y="0"/>
                </a:cxn>
                <a:cxn ang="0">
                  <a:pos x="72" y="6"/>
                </a:cxn>
                <a:cxn ang="0">
                  <a:pos x="82" y="6"/>
                </a:cxn>
                <a:cxn ang="0">
                  <a:pos x="104" y="6"/>
                </a:cxn>
                <a:cxn ang="0">
                  <a:pos x="134" y="10"/>
                </a:cxn>
                <a:cxn ang="0">
                  <a:pos x="136" y="14"/>
                </a:cxn>
                <a:cxn ang="0">
                  <a:pos x="148" y="18"/>
                </a:cxn>
                <a:cxn ang="0">
                  <a:pos x="146" y="24"/>
                </a:cxn>
                <a:cxn ang="0">
                  <a:pos x="126" y="34"/>
                </a:cxn>
                <a:cxn ang="0">
                  <a:pos x="120" y="40"/>
                </a:cxn>
                <a:cxn ang="0">
                  <a:pos x="102" y="44"/>
                </a:cxn>
                <a:cxn ang="0">
                  <a:pos x="98" y="52"/>
                </a:cxn>
                <a:cxn ang="0">
                  <a:pos x="94" y="54"/>
                </a:cxn>
                <a:cxn ang="0">
                  <a:pos x="86" y="54"/>
                </a:cxn>
                <a:cxn ang="0">
                  <a:pos x="84" y="50"/>
                </a:cxn>
                <a:cxn ang="0">
                  <a:pos x="82" y="50"/>
                </a:cxn>
                <a:cxn ang="0">
                  <a:pos x="76" y="52"/>
                </a:cxn>
                <a:cxn ang="0">
                  <a:pos x="74" y="54"/>
                </a:cxn>
                <a:cxn ang="0">
                  <a:pos x="64" y="60"/>
                </a:cxn>
                <a:cxn ang="0">
                  <a:pos x="62" y="64"/>
                </a:cxn>
                <a:cxn ang="0">
                  <a:pos x="62" y="66"/>
                </a:cxn>
                <a:cxn ang="0">
                  <a:pos x="56" y="66"/>
                </a:cxn>
                <a:cxn ang="0">
                  <a:pos x="56" y="70"/>
                </a:cxn>
                <a:cxn ang="0">
                  <a:pos x="48" y="68"/>
                </a:cxn>
                <a:cxn ang="0">
                  <a:pos x="40" y="72"/>
                </a:cxn>
                <a:cxn ang="0">
                  <a:pos x="34" y="70"/>
                </a:cxn>
                <a:cxn ang="0">
                  <a:pos x="32" y="66"/>
                </a:cxn>
                <a:cxn ang="0">
                  <a:pos x="30" y="66"/>
                </a:cxn>
                <a:cxn ang="0">
                  <a:pos x="22" y="68"/>
                </a:cxn>
                <a:cxn ang="0">
                  <a:pos x="16" y="66"/>
                </a:cxn>
                <a:cxn ang="0">
                  <a:pos x="2" y="66"/>
                </a:cxn>
                <a:cxn ang="0">
                  <a:pos x="0" y="64"/>
                </a:cxn>
                <a:cxn ang="0">
                  <a:pos x="0" y="58"/>
                </a:cxn>
                <a:cxn ang="0">
                  <a:pos x="6" y="56"/>
                </a:cxn>
                <a:cxn ang="0">
                  <a:pos x="12" y="56"/>
                </a:cxn>
                <a:cxn ang="0">
                  <a:pos x="16" y="58"/>
                </a:cxn>
                <a:cxn ang="0">
                  <a:pos x="22" y="54"/>
                </a:cxn>
                <a:cxn ang="0">
                  <a:pos x="34" y="54"/>
                </a:cxn>
                <a:cxn ang="0">
                  <a:pos x="38" y="50"/>
                </a:cxn>
                <a:cxn ang="0">
                  <a:pos x="44" y="50"/>
                </a:cxn>
                <a:cxn ang="0">
                  <a:pos x="52" y="44"/>
                </a:cxn>
                <a:cxn ang="0">
                  <a:pos x="40" y="40"/>
                </a:cxn>
                <a:cxn ang="0">
                  <a:pos x="34" y="36"/>
                </a:cxn>
                <a:cxn ang="0">
                  <a:pos x="34" y="34"/>
                </a:cxn>
                <a:cxn ang="0">
                  <a:pos x="32" y="32"/>
                </a:cxn>
                <a:cxn ang="0">
                  <a:pos x="28" y="38"/>
                </a:cxn>
                <a:cxn ang="0">
                  <a:pos x="20" y="36"/>
                </a:cxn>
                <a:cxn ang="0">
                  <a:pos x="18" y="32"/>
                </a:cxn>
                <a:cxn ang="0">
                  <a:pos x="14" y="32"/>
                </a:cxn>
                <a:cxn ang="0">
                  <a:pos x="14" y="30"/>
                </a:cxn>
                <a:cxn ang="0">
                  <a:pos x="26" y="20"/>
                </a:cxn>
                <a:cxn ang="0">
                  <a:pos x="26" y="18"/>
                </a:cxn>
                <a:cxn ang="0">
                  <a:pos x="22" y="16"/>
                </a:cxn>
                <a:cxn ang="0">
                  <a:pos x="22" y="16"/>
                </a:cxn>
              </a:cxnLst>
              <a:rect l="0" t="0" r="r" b="b"/>
              <a:pathLst>
                <a:path w="148" h="72">
                  <a:moveTo>
                    <a:pt x="22" y="16"/>
                  </a:moveTo>
                  <a:lnTo>
                    <a:pt x="24" y="10"/>
                  </a:lnTo>
                  <a:lnTo>
                    <a:pt x="30" y="8"/>
                  </a:lnTo>
                  <a:lnTo>
                    <a:pt x="40" y="10"/>
                  </a:lnTo>
                  <a:lnTo>
                    <a:pt x="54" y="14"/>
                  </a:lnTo>
                  <a:lnTo>
                    <a:pt x="56" y="6"/>
                  </a:lnTo>
                  <a:lnTo>
                    <a:pt x="66" y="0"/>
                  </a:lnTo>
                  <a:lnTo>
                    <a:pt x="72" y="6"/>
                  </a:lnTo>
                  <a:lnTo>
                    <a:pt x="82" y="6"/>
                  </a:lnTo>
                  <a:lnTo>
                    <a:pt x="104" y="6"/>
                  </a:lnTo>
                  <a:lnTo>
                    <a:pt x="134" y="10"/>
                  </a:lnTo>
                  <a:lnTo>
                    <a:pt x="136" y="14"/>
                  </a:lnTo>
                  <a:lnTo>
                    <a:pt x="148" y="18"/>
                  </a:lnTo>
                  <a:lnTo>
                    <a:pt x="146" y="24"/>
                  </a:lnTo>
                  <a:lnTo>
                    <a:pt x="126" y="34"/>
                  </a:lnTo>
                  <a:lnTo>
                    <a:pt x="120" y="40"/>
                  </a:lnTo>
                  <a:lnTo>
                    <a:pt x="102" y="44"/>
                  </a:lnTo>
                  <a:lnTo>
                    <a:pt x="98" y="52"/>
                  </a:lnTo>
                  <a:lnTo>
                    <a:pt x="94" y="54"/>
                  </a:lnTo>
                  <a:lnTo>
                    <a:pt x="86" y="54"/>
                  </a:lnTo>
                  <a:lnTo>
                    <a:pt x="84" y="50"/>
                  </a:lnTo>
                  <a:lnTo>
                    <a:pt x="82" y="50"/>
                  </a:lnTo>
                  <a:lnTo>
                    <a:pt x="76" y="52"/>
                  </a:lnTo>
                  <a:lnTo>
                    <a:pt x="74" y="54"/>
                  </a:lnTo>
                  <a:lnTo>
                    <a:pt x="64" y="60"/>
                  </a:lnTo>
                  <a:lnTo>
                    <a:pt x="62" y="64"/>
                  </a:lnTo>
                  <a:lnTo>
                    <a:pt x="62" y="66"/>
                  </a:lnTo>
                  <a:lnTo>
                    <a:pt x="56" y="66"/>
                  </a:lnTo>
                  <a:lnTo>
                    <a:pt x="56" y="70"/>
                  </a:lnTo>
                  <a:lnTo>
                    <a:pt x="48" y="68"/>
                  </a:lnTo>
                  <a:lnTo>
                    <a:pt x="40" y="72"/>
                  </a:lnTo>
                  <a:lnTo>
                    <a:pt x="34" y="70"/>
                  </a:lnTo>
                  <a:lnTo>
                    <a:pt x="32" y="66"/>
                  </a:lnTo>
                  <a:lnTo>
                    <a:pt x="30" y="66"/>
                  </a:lnTo>
                  <a:lnTo>
                    <a:pt x="22" y="68"/>
                  </a:lnTo>
                  <a:lnTo>
                    <a:pt x="16" y="66"/>
                  </a:lnTo>
                  <a:lnTo>
                    <a:pt x="2" y="66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6" y="56"/>
                  </a:lnTo>
                  <a:lnTo>
                    <a:pt x="12" y="56"/>
                  </a:lnTo>
                  <a:lnTo>
                    <a:pt x="16" y="58"/>
                  </a:lnTo>
                  <a:lnTo>
                    <a:pt x="22" y="54"/>
                  </a:lnTo>
                  <a:lnTo>
                    <a:pt x="34" y="54"/>
                  </a:lnTo>
                  <a:lnTo>
                    <a:pt x="38" y="50"/>
                  </a:lnTo>
                  <a:lnTo>
                    <a:pt x="44" y="50"/>
                  </a:lnTo>
                  <a:lnTo>
                    <a:pt x="52" y="44"/>
                  </a:lnTo>
                  <a:lnTo>
                    <a:pt x="40" y="40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32" y="32"/>
                  </a:lnTo>
                  <a:lnTo>
                    <a:pt x="28" y="38"/>
                  </a:lnTo>
                  <a:lnTo>
                    <a:pt x="20" y="36"/>
                  </a:lnTo>
                  <a:lnTo>
                    <a:pt x="18" y="32"/>
                  </a:lnTo>
                  <a:lnTo>
                    <a:pt x="14" y="32"/>
                  </a:lnTo>
                  <a:lnTo>
                    <a:pt x="14" y="30"/>
                  </a:lnTo>
                  <a:lnTo>
                    <a:pt x="26" y="20"/>
                  </a:lnTo>
                  <a:lnTo>
                    <a:pt x="26" y="18"/>
                  </a:lnTo>
                  <a:lnTo>
                    <a:pt x="22" y="16"/>
                  </a:lnTo>
                  <a:lnTo>
                    <a:pt x="22" y="1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14" name="Freeform 285">
              <a:extLst>
                <a:ext uri="{FF2B5EF4-FFF2-40B4-BE49-F238E27FC236}">
                  <a16:creationId xmlns:a16="http://schemas.microsoft.com/office/drawing/2014/main" id="{AF40BBC7-FC0E-4D6B-8232-FB22FB423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4038" y="3586163"/>
              <a:ext cx="304800" cy="231775"/>
            </a:xfrm>
            <a:custGeom>
              <a:avLst/>
              <a:gdLst/>
              <a:ahLst/>
              <a:cxnLst>
                <a:cxn ang="0">
                  <a:pos x="10" y="60"/>
                </a:cxn>
                <a:cxn ang="0">
                  <a:pos x="6" y="68"/>
                </a:cxn>
                <a:cxn ang="0">
                  <a:pos x="0" y="74"/>
                </a:cxn>
                <a:cxn ang="0">
                  <a:pos x="4" y="80"/>
                </a:cxn>
                <a:cxn ang="0">
                  <a:pos x="2" y="90"/>
                </a:cxn>
                <a:cxn ang="0">
                  <a:pos x="4" y="110"/>
                </a:cxn>
                <a:cxn ang="0">
                  <a:pos x="12" y="112"/>
                </a:cxn>
                <a:cxn ang="0">
                  <a:pos x="16" y="126"/>
                </a:cxn>
                <a:cxn ang="0">
                  <a:pos x="6" y="140"/>
                </a:cxn>
                <a:cxn ang="0">
                  <a:pos x="40" y="144"/>
                </a:cxn>
                <a:cxn ang="0">
                  <a:pos x="52" y="144"/>
                </a:cxn>
                <a:cxn ang="0">
                  <a:pos x="78" y="140"/>
                </a:cxn>
                <a:cxn ang="0">
                  <a:pos x="78" y="134"/>
                </a:cxn>
                <a:cxn ang="0">
                  <a:pos x="86" y="118"/>
                </a:cxn>
                <a:cxn ang="0">
                  <a:pos x="98" y="116"/>
                </a:cxn>
                <a:cxn ang="0">
                  <a:pos x="104" y="110"/>
                </a:cxn>
                <a:cxn ang="0">
                  <a:pos x="108" y="110"/>
                </a:cxn>
                <a:cxn ang="0">
                  <a:pos x="114" y="112"/>
                </a:cxn>
                <a:cxn ang="0">
                  <a:pos x="118" y="100"/>
                </a:cxn>
                <a:cxn ang="0">
                  <a:pos x="122" y="88"/>
                </a:cxn>
                <a:cxn ang="0">
                  <a:pos x="132" y="84"/>
                </a:cxn>
                <a:cxn ang="0">
                  <a:pos x="128" y="76"/>
                </a:cxn>
                <a:cxn ang="0">
                  <a:pos x="138" y="74"/>
                </a:cxn>
                <a:cxn ang="0">
                  <a:pos x="144" y="68"/>
                </a:cxn>
                <a:cxn ang="0">
                  <a:pos x="150" y="56"/>
                </a:cxn>
                <a:cxn ang="0">
                  <a:pos x="148" y="44"/>
                </a:cxn>
                <a:cxn ang="0">
                  <a:pos x="146" y="38"/>
                </a:cxn>
                <a:cxn ang="0">
                  <a:pos x="154" y="34"/>
                </a:cxn>
                <a:cxn ang="0">
                  <a:pos x="164" y="28"/>
                </a:cxn>
                <a:cxn ang="0">
                  <a:pos x="184" y="28"/>
                </a:cxn>
                <a:cxn ang="0">
                  <a:pos x="188" y="22"/>
                </a:cxn>
                <a:cxn ang="0">
                  <a:pos x="192" y="18"/>
                </a:cxn>
                <a:cxn ang="0">
                  <a:pos x="180" y="22"/>
                </a:cxn>
                <a:cxn ang="0">
                  <a:pos x="174" y="18"/>
                </a:cxn>
                <a:cxn ang="0">
                  <a:pos x="150" y="30"/>
                </a:cxn>
                <a:cxn ang="0">
                  <a:pos x="148" y="10"/>
                </a:cxn>
                <a:cxn ang="0">
                  <a:pos x="146" y="4"/>
                </a:cxn>
                <a:cxn ang="0">
                  <a:pos x="138" y="0"/>
                </a:cxn>
                <a:cxn ang="0">
                  <a:pos x="132" y="12"/>
                </a:cxn>
                <a:cxn ang="0">
                  <a:pos x="122" y="14"/>
                </a:cxn>
                <a:cxn ang="0">
                  <a:pos x="120" y="22"/>
                </a:cxn>
                <a:cxn ang="0">
                  <a:pos x="114" y="20"/>
                </a:cxn>
                <a:cxn ang="0">
                  <a:pos x="98" y="20"/>
                </a:cxn>
                <a:cxn ang="0">
                  <a:pos x="78" y="18"/>
                </a:cxn>
                <a:cxn ang="0">
                  <a:pos x="70" y="16"/>
                </a:cxn>
                <a:cxn ang="0">
                  <a:pos x="60" y="20"/>
                </a:cxn>
                <a:cxn ang="0">
                  <a:pos x="56" y="36"/>
                </a:cxn>
                <a:cxn ang="0">
                  <a:pos x="36" y="44"/>
                </a:cxn>
                <a:cxn ang="0">
                  <a:pos x="36" y="50"/>
                </a:cxn>
                <a:cxn ang="0">
                  <a:pos x="26" y="54"/>
                </a:cxn>
                <a:cxn ang="0">
                  <a:pos x="14" y="50"/>
                </a:cxn>
                <a:cxn ang="0">
                  <a:pos x="12" y="48"/>
                </a:cxn>
              </a:cxnLst>
              <a:rect l="0" t="0" r="r" b="b"/>
              <a:pathLst>
                <a:path w="192" h="146">
                  <a:moveTo>
                    <a:pt x="12" y="48"/>
                  </a:moveTo>
                  <a:lnTo>
                    <a:pt x="10" y="60"/>
                  </a:lnTo>
                  <a:lnTo>
                    <a:pt x="6" y="64"/>
                  </a:lnTo>
                  <a:lnTo>
                    <a:pt x="6" y="68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4" y="80"/>
                  </a:lnTo>
                  <a:lnTo>
                    <a:pt x="4" y="82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4" y="110"/>
                  </a:lnTo>
                  <a:lnTo>
                    <a:pt x="6" y="112"/>
                  </a:lnTo>
                  <a:lnTo>
                    <a:pt x="12" y="112"/>
                  </a:lnTo>
                  <a:lnTo>
                    <a:pt x="16" y="120"/>
                  </a:lnTo>
                  <a:lnTo>
                    <a:pt x="16" y="126"/>
                  </a:lnTo>
                  <a:lnTo>
                    <a:pt x="10" y="134"/>
                  </a:lnTo>
                  <a:lnTo>
                    <a:pt x="6" y="140"/>
                  </a:lnTo>
                  <a:lnTo>
                    <a:pt x="28" y="146"/>
                  </a:lnTo>
                  <a:lnTo>
                    <a:pt x="40" y="144"/>
                  </a:lnTo>
                  <a:lnTo>
                    <a:pt x="50" y="146"/>
                  </a:lnTo>
                  <a:lnTo>
                    <a:pt x="52" y="144"/>
                  </a:lnTo>
                  <a:lnTo>
                    <a:pt x="62" y="144"/>
                  </a:lnTo>
                  <a:lnTo>
                    <a:pt x="78" y="140"/>
                  </a:lnTo>
                  <a:lnTo>
                    <a:pt x="80" y="138"/>
                  </a:lnTo>
                  <a:lnTo>
                    <a:pt x="78" y="134"/>
                  </a:lnTo>
                  <a:lnTo>
                    <a:pt x="80" y="124"/>
                  </a:lnTo>
                  <a:lnTo>
                    <a:pt x="86" y="118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6" y="114"/>
                  </a:lnTo>
                  <a:lnTo>
                    <a:pt x="104" y="110"/>
                  </a:lnTo>
                  <a:lnTo>
                    <a:pt x="108" y="110"/>
                  </a:lnTo>
                  <a:lnTo>
                    <a:pt x="108" y="110"/>
                  </a:lnTo>
                  <a:lnTo>
                    <a:pt x="110" y="108"/>
                  </a:lnTo>
                  <a:lnTo>
                    <a:pt x="114" y="112"/>
                  </a:lnTo>
                  <a:lnTo>
                    <a:pt x="118" y="108"/>
                  </a:lnTo>
                  <a:lnTo>
                    <a:pt x="118" y="100"/>
                  </a:lnTo>
                  <a:lnTo>
                    <a:pt x="120" y="96"/>
                  </a:lnTo>
                  <a:lnTo>
                    <a:pt x="122" y="88"/>
                  </a:lnTo>
                  <a:lnTo>
                    <a:pt x="128" y="88"/>
                  </a:lnTo>
                  <a:lnTo>
                    <a:pt x="132" y="84"/>
                  </a:lnTo>
                  <a:lnTo>
                    <a:pt x="130" y="78"/>
                  </a:lnTo>
                  <a:lnTo>
                    <a:pt x="128" y="76"/>
                  </a:lnTo>
                  <a:lnTo>
                    <a:pt x="128" y="74"/>
                  </a:lnTo>
                  <a:lnTo>
                    <a:pt x="138" y="74"/>
                  </a:lnTo>
                  <a:lnTo>
                    <a:pt x="142" y="74"/>
                  </a:lnTo>
                  <a:lnTo>
                    <a:pt x="144" y="68"/>
                  </a:lnTo>
                  <a:lnTo>
                    <a:pt x="142" y="66"/>
                  </a:lnTo>
                  <a:lnTo>
                    <a:pt x="150" y="56"/>
                  </a:lnTo>
                  <a:lnTo>
                    <a:pt x="150" y="50"/>
                  </a:lnTo>
                  <a:lnTo>
                    <a:pt x="148" y="44"/>
                  </a:lnTo>
                  <a:lnTo>
                    <a:pt x="144" y="40"/>
                  </a:lnTo>
                  <a:lnTo>
                    <a:pt x="146" y="38"/>
                  </a:lnTo>
                  <a:lnTo>
                    <a:pt x="150" y="34"/>
                  </a:lnTo>
                  <a:lnTo>
                    <a:pt x="154" y="34"/>
                  </a:lnTo>
                  <a:lnTo>
                    <a:pt x="156" y="30"/>
                  </a:lnTo>
                  <a:lnTo>
                    <a:pt x="164" y="28"/>
                  </a:lnTo>
                  <a:lnTo>
                    <a:pt x="178" y="26"/>
                  </a:lnTo>
                  <a:lnTo>
                    <a:pt x="184" y="28"/>
                  </a:lnTo>
                  <a:lnTo>
                    <a:pt x="190" y="24"/>
                  </a:lnTo>
                  <a:lnTo>
                    <a:pt x="188" y="22"/>
                  </a:lnTo>
                  <a:lnTo>
                    <a:pt x="192" y="20"/>
                  </a:lnTo>
                  <a:lnTo>
                    <a:pt x="192" y="18"/>
                  </a:lnTo>
                  <a:lnTo>
                    <a:pt x="188" y="18"/>
                  </a:lnTo>
                  <a:lnTo>
                    <a:pt x="180" y="22"/>
                  </a:lnTo>
                  <a:lnTo>
                    <a:pt x="178" y="18"/>
                  </a:lnTo>
                  <a:lnTo>
                    <a:pt x="174" y="18"/>
                  </a:lnTo>
                  <a:lnTo>
                    <a:pt x="164" y="24"/>
                  </a:lnTo>
                  <a:lnTo>
                    <a:pt x="150" y="30"/>
                  </a:lnTo>
                  <a:lnTo>
                    <a:pt x="148" y="22"/>
                  </a:lnTo>
                  <a:lnTo>
                    <a:pt x="148" y="10"/>
                  </a:lnTo>
                  <a:lnTo>
                    <a:pt x="146" y="8"/>
                  </a:lnTo>
                  <a:lnTo>
                    <a:pt x="146" y="4"/>
                  </a:lnTo>
                  <a:lnTo>
                    <a:pt x="140" y="0"/>
                  </a:lnTo>
                  <a:lnTo>
                    <a:pt x="138" y="0"/>
                  </a:lnTo>
                  <a:lnTo>
                    <a:pt x="130" y="10"/>
                  </a:lnTo>
                  <a:lnTo>
                    <a:pt x="132" y="12"/>
                  </a:lnTo>
                  <a:lnTo>
                    <a:pt x="130" y="16"/>
                  </a:lnTo>
                  <a:lnTo>
                    <a:pt x="122" y="14"/>
                  </a:lnTo>
                  <a:lnTo>
                    <a:pt x="120" y="18"/>
                  </a:lnTo>
                  <a:lnTo>
                    <a:pt x="120" y="22"/>
                  </a:lnTo>
                  <a:lnTo>
                    <a:pt x="120" y="22"/>
                  </a:lnTo>
                  <a:lnTo>
                    <a:pt x="114" y="20"/>
                  </a:lnTo>
                  <a:lnTo>
                    <a:pt x="102" y="24"/>
                  </a:lnTo>
                  <a:lnTo>
                    <a:pt x="98" y="20"/>
                  </a:lnTo>
                  <a:lnTo>
                    <a:pt x="82" y="18"/>
                  </a:lnTo>
                  <a:lnTo>
                    <a:pt x="78" y="18"/>
                  </a:lnTo>
                  <a:lnTo>
                    <a:pt x="70" y="16"/>
                  </a:lnTo>
                  <a:lnTo>
                    <a:pt x="70" y="16"/>
                  </a:lnTo>
                  <a:lnTo>
                    <a:pt x="68" y="20"/>
                  </a:lnTo>
                  <a:lnTo>
                    <a:pt x="60" y="20"/>
                  </a:lnTo>
                  <a:lnTo>
                    <a:pt x="58" y="24"/>
                  </a:lnTo>
                  <a:lnTo>
                    <a:pt x="56" y="36"/>
                  </a:lnTo>
                  <a:lnTo>
                    <a:pt x="44" y="42"/>
                  </a:lnTo>
                  <a:lnTo>
                    <a:pt x="36" y="44"/>
                  </a:lnTo>
                  <a:lnTo>
                    <a:pt x="38" y="46"/>
                  </a:lnTo>
                  <a:lnTo>
                    <a:pt x="36" y="50"/>
                  </a:lnTo>
                  <a:lnTo>
                    <a:pt x="32" y="54"/>
                  </a:lnTo>
                  <a:lnTo>
                    <a:pt x="26" y="54"/>
                  </a:lnTo>
                  <a:lnTo>
                    <a:pt x="20" y="50"/>
                  </a:lnTo>
                  <a:lnTo>
                    <a:pt x="14" y="50"/>
                  </a:lnTo>
                  <a:lnTo>
                    <a:pt x="12" y="48"/>
                  </a:lnTo>
                  <a:lnTo>
                    <a:pt x="12" y="4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15" name="Freeform 286">
              <a:extLst>
                <a:ext uri="{FF2B5EF4-FFF2-40B4-BE49-F238E27FC236}">
                  <a16:creationId xmlns:a16="http://schemas.microsoft.com/office/drawing/2014/main" id="{D1DC934E-AE30-421F-BD83-BB0AD4A3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0088" y="3513138"/>
              <a:ext cx="161925" cy="120650"/>
            </a:xfrm>
            <a:custGeom>
              <a:avLst/>
              <a:gdLst/>
              <a:ahLst/>
              <a:cxnLst>
                <a:cxn ang="0">
                  <a:pos x="86" y="40"/>
                </a:cxn>
                <a:cxn ang="0">
                  <a:pos x="90" y="46"/>
                </a:cxn>
                <a:cxn ang="0">
                  <a:pos x="100" y="48"/>
                </a:cxn>
                <a:cxn ang="0">
                  <a:pos x="102" y="58"/>
                </a:cxn>
                <a:cxn ang="0">
                  <a:pos x="100" y="66"/>
                </a:cxn>
                <a:cxn ang="0">
                  <a:pos x="96" y="64"/>
                </a:cxn>
                <a:cxn ang="0">
                  <a:pos x="86" y="64"/>
                </a:cxn>
                <a:cxn ang="0">
                  <a:pos x="72" y="70"/>
                </a:cxn>
                <a:cxn ang="0">
                  <a:pos x="56" y="68"/>
                </a:cxn>
                <a:cxn ang="0">
                  <a:pos x="54" y="54"/>
                </a:cxn>
                <a:cxn ang="0">
                  <a:pos x="48" y="46"/>
                </a:cxn>
                <a:cxn ang="0">
                  <a:pos x="38" y="56"/>
                </a:cxn>
                <a:cxn ang="0">
                  <a:pos x="38" y="62"/>
                </a:cxn>
                <a:cxn ang="0">
                  <a:pos x="28" y="64"/>
                </a:cxn>
                <a:cxn ang="0">
                  <a:pos x="28" y="68"/>
                </a:cxn>
                <a:cxn ang="0">
                  <a:pos x="10" y="70"/>
                </a:cxn>
                <a:cxn ang="0">
                  <a:pos x="6" y="64"/>
                </a:cxn>
                <a:cxn ang="0">
                  <a:pos x="8" y="58"/>
                </a:cxn>
                <a:cxn ang="0">
                  <a:pos x="10" y="42"/>
                </a:cxn>
                <a:cxn ang="0">
                  <a:pos x="4" y="34"/>
                </a:cxn>
                <a:cxn ang="0">
                  <a:pos x="2" y="30"/>
                </a:cxn>
                <a:cxn ang="0">
                  <a:pos x="16" y="26"/>
                </a:cxn>
                <a:cxn ang="0">
                  <a:pos x="26" y="16"/>
                </a:cxn>
                <a:cxn ang="0">
                  <a:pos x="28" y="6"/>
                </a:cxn>
                <a:cxn ang="0">
                  <a:pos x="42" y="0"/>
                </a:cxn>
                <a:cxn ang="0">
                  <a:pos x="46" y="6"/>
                </a:cxn>
                <a:cxn ang="0">
                  <a:pos x="42" y="12"/>
                </a:cxn>
                <a:cxn ang="0">
                  <a:pos x="48" y="14"/>
                </a:cxn>
                <a:cxn ang="0">
                  <a:pos x="38" y="16"/>
                </a:cxn>
                <a:cxn ang="0">
                  <a:pos x="26" y="18"/>
                </a:cxn>
                <a:cxn ang="0">
                  <a:pos x="28" y="26"/>
                </a:cxn>
                <a:cxn ang="0">
                  <a:pos x="48" y="28"/>
                </a:cxn>
                <a:cxn ang="0">
                  <a:pos x="58" y="26"/>
                </a:cxn>
                <a:cxn ang="0">
                  <a:pos x="66" y="32"/>
                </a:cxn>
                <a:cxn ang="0">
                  <a:pos x="82" y="30"/>
                </a:cxn>
                <a:cxn ang="0">
                  <a:pos x="88" y="26"/>
                </a:cxn>
              </a:cxnLst>
              <a:rect l="0" t="0" r="r" b="b"/>
              <a:pathLst>
                <a:path w="102" h="76">
                  <a:moveTo>
                    <a:pt x="88" y="26"/>
                  </a:moveTo>
                  <a:lnTo>
                    <a:pt x="86" y="40"/>
                  </a:lnTo>
                  <a:lnTo>
                    <a:pt x="86" y="44"/>
                  </a:lnTo>
                  <a:lnTo>
                    <a:pt x="90" y="46"/>
                  </a:lnTo>
                  <a:lnTo>
                    <a:pt x="98" y="44"/>
                  </a:lnTo>
                  <a:lnTo>
                    <a:pt x="100" y="48"/>
                  </a:lnTo>
                  <a:lnTo>
                    <a:pt x="100" y="52"/>
                  </a:lnTo>
                  <a:lnTo>
                    <a:pt x="102" y="58"/>
                  </a:lnTo>
                  <a:lnTo>
                    <a:pt x="102" y="66"/>
                  </a:lnTo>
                  <a:lnTo>
                    <a:pt x="100" y="66"/>
                  </a:lnTo>
                  <a:lnTo>
                    <a:pt x="100" y="64"/>
                  </a:lnTo>
                  <a:lnTo>
                    <a:pt x="96" y="64"/>
                  </a:lnTo>
                  <a:lnTo>
                    <a:pt x="88" y="68"/>
                  </a:lnTo>
                  <a:lnTo>
                    <a:pt x="86" y="64"/>
                  </a:lnTo>
                  <a:lnTo>
                    <a:pt x="82" y="64"/>
                  </a:lnTo>
                  <a:lnTo>
                    <a:pt x="72" y="70"/>
                  </a:lnTo>
                  <a:lnTo>
                    <a:pt x="58" y="76"/>
                  </a:lnTo>
                  <a:lnTo>
                    <a:pt x="56" y="68"/>
                  </a:lnTo>
                  <a:lnTo>
                    <a:pt x="56" y="56"/>
                  </a:lnTo>
                  <a:lnTo>
                    <a:pt x="54" y="54"/>
                  </a:lnTo>
                  <a:lnTo>
                    <a:pt x="54" y="50"/>
                  </a:lnTo>
                  <a:lnTo>
                    <a:pt x="48" y="46"/>
                  </a:lnTo>
                  <a:lnTo>
                    <a:pt x="46" y="46"/>
                  </a:lnTo>
                  <a:lnTo>
                    <a:pt x="38" y="56"/>
                  </a:lnTo>
                  <a:lnTo>
                    <a:pt x="40" y="58"/>
                  </a:lnTo>
                  <a:lnTo>
                    <a:pt x="38" y="62"/>
                  </a:lnTo>
                  <a:lnTo>
                    <a:pt x="30" y="60"/>
                  </a:lnTo>
                  <a:lnTo>
                    <a:pt x="28" y="64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2" y="66"/>
                  </a:lnTo>
                  <a:lnTo>
                    <a:pt x="10" y="70"/>
                  </a:lnTo>
                  <a:lnTo>
                    <a:pt x="6" y="66"/>
                  </a:lnTo>
                  <a:lnTo>
                    <a:pt x="6" y="64"/>
                  </a:lnTo>
                  <a:lnTo>
                    <a:pt x="6" y="62"/>
                  </a:lnTo>
                  <a:lnTo>
                    <a:pt x="8" y="58"/>
                  </a:lnTo>
                  <a:lnTo>
                    <a:pt x="14" y="50"/>
                  </a:lnTo>
                  <a:lnTo>
                    <a:pt x="10" y="42"/>
                  </a:lnTo>
                  <a:lnTo>
                    <a:pt x="10" y="36"/>
                  </a:lnTo>
                  <a:lnTo>
                    <a:pt x="4" y="34"/>
                  </a:lnTo>
                  <a:lnTo>
                    <a:pt x="0" y="30"/>
                  </a:lnTo>
                  <a:lnTo>
                    <a:pt x="2" y="30"/>
                  </a:lnTo>
                  <a:lnTo>
                    <a:pt x="2" y="26"/>
                  </a:lnTo>
                  <a:lnTo>
                    <a:pt x="16" y="26"/>
                  </a:lnTo>
                  <a:lnTo>
                    <a:pt x="18" y="18"/>
                  </a:lnTo>
                  <a:lnTo>
                    <a:pt x="26" y="16"/>
                  </a:lnTo>
                  <a:lnTo>
                    <a:pt x="26" y="10"/>
                  </a:lnTo>
                  <a:lnTo>
                    <a:pt x="28" y="6"/>
                  </a:lnTo>
                  <a:lnTo>
                    <a:pt x="32" y="6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6" y="6"/>
                  </a:lnTo>
                  <a:lnTo>
                    <a:pt x="42" y="10"/>
                  </a:lnTo>
                  <a:lnTo>
                    <a:pt x="42" y="12"/>
                  </a:lnTo>
                  <a:lnTo>
                    <a:pt x="44" y="14"/>
                  </a:lnTo>
                  <a:lnTo>
                    <a:pt x="48" y="14"/>
                  </a:lnTo>
                  <a:lnTo>
                    <a:pt x="42" y="18"/>
                  </a:lnTo>
                  <a:lnTo>
                    <a:pt x="38" y="16"/>
                  </a:lnTo>
                  <a:lnTo>
                    <a:pt x="32" y="16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42" y="26"/>
                  </a:lnTo>
                  <a:lnTo>
                    <a:pt x="48" y="28"/>
                  </a:lnTo>
                  <a:lnTo>
                    <a:pt x="56" y="26"/>
                  </a:lnTo>
                  <a:lnTo>
                    <a:pt x="58" y="26"/>
                  </a:lnTo>
                  <a:lnTo>
                    <a:pt x="60" y="30"/>
                  </a:lnTo>
                  <a:lnTo>
                    <a:pt x="66" y="32"/>
                  </a:lnTo>
                  <a:lnTo>
                    <a:pt x="74" y="28"/>
                  </a:lnTo>
                  <a:lnTo>
                    <a:pt x="82" y="30"/>
                  </a:lnTo>
                  <a:lnTo>
                    <a:pt x="82" y="26"/>
                  </a:lnTo>
                  <a:lnTo>
                    <a:pt x="88" y="26"/>
                  </a:lnTo>
                  <a:lnTo>
                    <a:pt x="88" y="2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16" name="Freeform 287">
              <a:extLst>
                <a:ext uri="{FF2B5EF4-FFF2-40B4-BE49-F238E27FC236}">
                  <a16:creationId xmlns:a16="http://schemas.microsoft.com/office/drawing/2014/main" id="{FB45B711-C63F-4322-B282-1B6B6911A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462338"/>
              <a:ext cx="298450" cy="209550"/>
            </a:xfrm>
            <a:custGeom>
              <a:avLst/>
              <a:gdLst/>
              <a:ahLst/>
              <a:cxnLst>
                <a:cxn ang="0">
                  <a:pos x="26" y="94"/>
                </a:cxn>
                <a:cxn ang="0">
                  <a:pos x="50" y="84"/>
                </a:cxn>
                <a:cxn ang="0">
                  <a:pos x="62" y="80"/>
                </a:cxn>
                <a:cxn ang="0">
                  <a:pos x="80" y="90"/>
                </a:cxn>
                <a:cxn ang="0">
                  <a:pos x="94" y="98"/>
                </a:cxn>
                <a:cxn ang="0">
                  <a:pos x="116" y="108"/>
                </a:cxn>
                <a:cxn ang="0">
                  <a:pos x="118" y="126"/>
                </a:cxn>
                <a:cxn ang="0">
                  <a:pos x="126" y="128"/>
                </a:cxn>
                <a:cxn ang="0">
                  <a:pos x="138" y="132"/>
                </a:cxn>
                <a:cxn ang="0">
                  <a:pos x="144" y="124"/>
                </a:cxn>
                <a:cxn ang="0">
                  <a:pos x="150" y="120"/>
                </a:cxn>
                <a:cxn ang="0">
                  <a:pos x="164" y="102"/>
                </a:cxn>
                <a:cxn ang="0">
                  <a:pos x="174" y="98"/>
                </a:cxn>
                <a:cxn ang="0">
                  <a:pos x="176" y="94"/>
                </a:cxn>
                <a:cxn ang="0">
                  <a:pos x="188" y="96"/>
                </a:cxn>
                <a:cxn ang="0">
                  <a:pos x="188" y="86"/>
                </a:cxn>
                <a:cxn ang="0">
                  <a:pos x="178" y="80"/>
                </a:cxn>
                <a:cxn ang="0">
                  <a:pos x="162" y="70"/>
                </a:cxn>
                <a:cxn ang="0">
                  <a:pos x="148" y="60"/>
                </a:cxn>
                <a:cxn ang="0">
                  <a:pos x="132" y="48"/>
                </a:cxn>
                <a:cxn ang="0">
                  <a:pos x="128" y="38"/>
                </a:cxn>
                <a:cxn ang="0">
                  <a:pos x="120" y="26"/>
                </a:cxn>
                <a:cxn ang="0">
                  <a:pos x="102" y="26"/>
                </a:cxn>
                <a:cxn ang="0">
                  <a:pos x="100" y="18"/>
                </a:cxn>
                <a:cxn ang="0">
                  <a:pos x="100" y="16"/>
                </a:cxn>
                <a:cxn ang="0">
                  <a:pos x="90" y="10"/>
                </a:cxn>
                <a:cxn ang="0">
                  <a:pos x="80" y="4"/>
                </a:cxn>
                <a:cxn ang="0">
                  <a:pos x="78" y="8"/>
                </a:cxn>
                <a:cxn ang="0">
                  <a:pos x="72" y="8"/>
                </a:cxn>
                <a:cxn ang="0">
                  <a:pos x="64" y="12"/>
                </a:cxn>
                <a:cxn ang="0">
                  <a:pos x="58" y="18"/>
                </a:cxn>
                <a:cxn ang="0">
                  <a:pos x="60" y="28"/>
                </a:cxn>
                <a:cxn ang="0">
                  <a:pos x="44" y="28"/>
                </a:cxn>
                <a:cxn ang="0">
                  <a:pos x="28" y="12"/>
                </a:cxn>
                <a:cxn ang="0">
                  <a:pos x="6" y="12"/>
                </a:cxn>
                <a:cxn ang="0">
                  <a:pos x="0" y="18"/>
                </a:cxn>
                <a:cxn ang="0">
                  <a:pos x="4" y="30"/>
                </a:cxn>
                <a:cxn ang="0">
                  <a:pos x="6" y="18"/>
                </a:cxn>
                <a:cxn ang="0">
                  <a:pos x="16" y="16"/>
                </a:cxn>
                <a:cxn ang="0">
                  <a:pos x="30" y="32"/>
                </a:cxn>
                <a:cxn ang="0">
                  <a:pos x="24" y="38"/>
                </a:cxn>
                <a:cxn ang="0">
                  <a:pos x="24" y="40"/>
                </a:cxn>
                <a:cxn ang="0">
                  <a:pos x="4" y="32"/>
                </a:cxn>
                <a:cxn ang="0">
                  <a:pos x="2" y="46"/>
                </a:cxn>
                <a:cxn ang="0">
                  <a:pos x="12" y="50"/>
                </a:cxn>
                <a:cxn ang="0">
                  <a:pos x="18" y="54"/>
                </a:cxn>
                <a:cxn ang="0">
                  <a:pos x="12" y="54"/>
                </a:cxn>
                <a:cxn ang="0">
                  <a:pos x="12" y="62"/>
                </a:cxn>
                <a:cxn ang="0">
                  <a:pos x="18" y="78"/>
                </a:cxn>
                <a:cxn ang="0">
                  <a:pos x="18" y="94"/>
                </a:cxn>
              </a:cxnLst>
              <a:rect l="0" t="0" r="r" b="b"/>
              <a:pathLst>
                <a:path w="188" h="132">
                  <a:moveTo>
                    <a:pt x="18" y="94"/>
                  </a:moveTo>
                  <a:lnTo>
                    <a:pt x="26" y="94"/>
                  </a:lnTo>
                  <a:lnTo>
                    <a:pt x="38" y="84"/>
                  </a:lnTo>
                  <a:lnTo>
                    <a:pt x="50" y="84"/>
                  </a:lnTo>
                  <a:lnTo>
                    <a:pt x="52" y="80"/>
                  </a:lnTo>
                  <a:lnTo>
                    <a:pt x="62" y="80"/>
                  </a:lnTo>
                  <a:lnTo>
                    <a:pt x="66" y="86"/>
                  </a:lnTo>
                  <a:lnTo>
                    <a:pt x="80" y="90"/>
                  </a:lnTo>
                  <a:lnTo>
                    <a:pt x="90" y="92"/>
                  </a:lnTo>
                  <a:lnTo>
                    <a:pt x="94" y="98"/>
                  </a:lnTo>
                  <a:lnTo>
                    <a:pt x="110" y="108"/>
                  </a:lnTo>
                  <a:lnTo>
                    <a:pt x="116" y="108"/>
                  </a:lnTo>
                  <a:lnTo>
                    <a:pt x="118" y="122"/>
                  </a:lnTo>
                  <a:lnTo>
                    <a:pt x="118" y="126"/>
                  </a:lnTo>
                  <a:lnTo>
                    <a:pt x="120" y="128"/>
                  </a:lnTo>
                  <a:lnTo>
                    <a:pt x="126" y="128"/>
                  </a:lnTo>
                  <a:lnTo>
                    <a:pt x="132" y="132"/>
                  </a:lnTo>
                  <a:lnTo>
                    <a:pt x="138" y="132"/>
                  </a:lnTo>
                  <a:lnTo>
                    <a:pt x="142" y="128"/>
                  </a:lnTo>
                  <a:lnTo>
                    <a:pt x="144" y="124"/>
                  </a:lnTo>
                  <a:lnTo>
                    <a:pt x="142" y="122"/>
                  </a:lnTo>
                  <a:lnTo>
                    <a:pt x="150" y="120"/>
                  </a:lnTo>
                  <a:lnTo>
                    <a:pt x="162" y="114"/>
                  </a:lnTo>
                  <a:lnTo>
                    <a:pt x="164" y="102"/>
                  </a:lnTo>
                  <a:lnTo>
                    <a:pt x="166" y="98"/>
                  </a:lnTo>
                  <a:lnTo>
                    <a:pt x="174" y="98"/>
                  </a:lnTo>
                  <a:lnTo>
                    <a:pt x="176" y="94"/>
                  </a:lnTo>
                  <a:lnTo>
                    <a:pt x="176" y="94"/>
                  </a:lnTo>
                  <a:lnTo>
                    <a:pt x="184" y="96"/>
                  </a:lnTo>
                  <a:lnTo>
                    <a:pt x="188" y="96"/>
                  </a:lnTo>
                  <a:lnTo>
                    <a:pt x="188" y="88"/>
                  </a:lnTo>
                  <a:lnTo>
                    <a:pt x="188" y="86"/>
                  </a:lnTo>
                  <a:lnTo>
                    <a:pt x="188" y="84"/>
                  </a:lnTo>
                  <a:lnTo>
                    <a:pt x="178" y="80"/>
                  </a:lnTo>
                  <a:lnTo>
                    <a:pt x="174" y="80"/>
                  </a:lnTo>
                  <a:lnTo>
                    <a:pt x="162" y="70"/>
                  </a:lnTo>
                  <a:lnTo>
                    <a:pt x="154" y="68"/>
                  </a:lnTo>
                  <a:lnTo>
                    <a:pt x="148" y="60"/>
                  </a:lnTo>
                  <a:lnTo>
                    <a:pt x="136" y="54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28" y="38"/>
                  </a:lnTo>
                  <a:lnTo>
                    <a:pt x="126" y="30"/>
                  </a:lnTo>
                  <a:lnTo>
                    <a:pt x="120" y="26"/>
                  </a:lnTo>
                  <a:lnTo>
                    <a:pt x="118" y="30"/>
                  </a:lnTo>
                  <a:lnTo>
                    <a:pt x="102" y="26"/>
                  </a:lnTo>
                  <a:lnTo>
                    <a:pt x="100" y="24"/>
                  </a:lnTo>
                  <a:lnTo>
                    <a:pt x="100" y="18"/>
                  </a:lnTo>
                  <a:lnTo>
                    <a:pt x="102" y="18"/>
                  </a:lnTo>
                  <a:lnTo>
                    <a:pt x="100" y="16"/>
                  </a:lnTo>
                  <a:lnTo>
                    <a:pt x="98" y="10"/>
                  </a:lnTo>
                  <a:lnTo>
                    <a:pt x="90" y="10"/>
                  </a:lnTo>
                  <a:lnTo>
                    <a:pt x="82" y="0"/>
                  </a:lnTo>
                  <a:lnTo>
                    <a:pt x="80" y="4"/>
                  </a:lnTo>
                  <a:lnTo>
                    <a:pt x="76" y="4"/>
                  </a:lnTo>
                  <a:lnTo>
                    <a:pt x="78" y="8"/>
                  </a:lnTo>
                  <a:lnTo>
                    <a:pt x="74" y="6"/>
                  </a:lnTo>
                  <a:lnTo>
                    <a:pt x="72" y="8"/>
                  </a:lnTo>
                  <a:lnTo>
                    <a:pt x="72" y="10"/>
                  </a:lnTo>
                  <a:lnTo>
                    <a:pt x="64" y="12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62" y="28"/>
                  </a:lnTo>
                  <a:lnTo>
                    <a:pt x="60" y="28"/>
                  </a:lnTo>
                  <a:lnTo>
                    <a:pt x="46" y="26"/>
                  </a:lnTo>
                  <a:lnTo>
                    <a:pt x="44" y="28"/>
                  </a:lnTo>
                  <a:lnTo>
                    <a:pt x="36" y="26"/>
                  </a:lnTo>
                  <a:lnTo>
                    <a:pt x="28" y="12"/>
                  </a:lnTo>
                  <a:lnTo>
                    <a:pt x="22" y="8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4" y="30"/>
                  </a:lnTo>
                  <a:lnTo>
                    <a:pt x="2" y="22"/>
                  </a:lnTo>
                  <a:lnTo>
                    <a:pt x="6" y="18"/>
                  </a:lnTo>
                  <a:lnTo>
                    <a:pt x="14" y="14"/>
                  </a:lnTo>
                  <a:lnTo>
                    <a:pt x="16" y="16"/>
                  </a:lnTo>
                  <a:lnTo>
                    <a:pt x="20" y="24"/>
                  </a:lnTo>
                  <a:lnTo>
                    <a:pt x="30" y="32"/>
                  </a:lnTo>
                  <a:lnTo>
                    <a:pt x="26" y="36"/>
                  </a:lnTo>
                  <a:lnTo>
                    <a:pt x="24" y="38"/>
                  </a:lnTo>
                  <a:lnTo>
                    <a:pt x="26" y="40"/>
                  </a:lnTo>
                  <a:lnTo>
                    <a:pt x="24" y="40"/>
                  </a:lnTo>
                  <a:lnTo>
                    <a:pt x="8" y="38"/>
                  </a:lnTo>
                  <a:lnTo>
                    <a:pt x="4" y="32"/>
                  </a:lnTo>
                  <a:lnTo>
                    <a:pt x="6" y="40"/>
                  </a:lnTo>
                  <a:lnTo>
                    <a:pt x="2" y="46"/>
                  </a:lnTo>
                  <a:lnTo>
                    <a:pt x="4" y="52"/>
                  </a:lnTo>
                  <a:lnTo>
                    <a:pt x="12" y="50"/>
                  </a:lnTo>
                  <a:lnTo>
                    <a:pt x="16" y="52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2" y="54"/>
                  </a:lnTo>
                  <a:lnTo>
                    <a:pt x="18" y="58"/>
                  </a:lnTo>
                  <a:lnTo>
                    <a:pt x="12" y="62"/>
                  </a:lnTo>
                  <a:lnTo>
                    <a:pt x="20" y="68"/>
                  </a:lnTo>
                  <a:lnTo>
                    <a:pt x="18" y="78"/>
                  </a:lnTo>
                  <a:lnTo>
                    <a:pt x="18" y="94"/>
                  </a:lnTo>
                  <a:lnTo>
                    <a:pt x="18" y="9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17" name="Freeform 288">
              <a:extLst>
                <a:ext uri="{FF2B5EF4-FFF2-40B4-BE49-F238E27FC236}">
                  <a16:creationId xmlns:a16="http://schemas.microsoft.com/office/drawing/2014/main" id="{6AD90123-63B2-4A8B-A937-B9D305CE8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563" y="3624263"/>
              <a:ext cx="355600" cy="327025"/>
            </a:xfrm>
            <a:custGeom>
              <a:avLst/>
              <a:gdLst/>
              <a:ahLst/>
              <a:cxnLst>
                <a:cxn ang="0">
                  <a:pos x="34" y="120"/>
                </a:cxn>
                <a:cxn ang="0">
                  <a:pos x="56" y="120"/>
                </a:cxn>
                <a:cxn ang="0">
                  <a:pos x="72" y="110"/>
                </a:cxn>
                <a:cxn ang="0">
                  <a:pos x="92" y="92"/>
                </a:cxn>
                <a:cxn ang="0">
                  <a:pos x="98" y="86"/>
                </a:cxn>
                <a:cxn ang="0">
                  <a:pos x="104" y="84"/>
                </a:cxn>
                <a:cxn ang="0">
                  <a:pos x="112" y="76"/>
                </a:cxn>
                <a:cxn ang="0">
                  <a:pos x="122" y="64"/>
                </a:cxn>
                <a:cxn ang="0">
                  <a:pos x="122" y="52"/>
                </a:cxn>
                <a:cxn ang="0">
                  <a:pos x="136" y="50"/>
                </a:cxn>
                <a:cxn ang="0">
                  <a:pos x="144" y="32"/>
                </a:cxn>
                <a:cxn ang="0">
                  <a:pos x="138" y="16"/>
                </a:cxn>
                <a:cxn ang="0">
                  <a:pos x="148" y="10"/>
                </a:cxn>
                <a:cxn ang="0">
                  <a:pos x="172" y="2"/>
                </a:cxn>
                <a:cxn ang="0">
                  <a:pos x="194" y="2"/>
                </a:cxn>
                <a:cxn ang="0">
                  <a:pos x="200" y="6"/>
                </a:cxn>
                <a:cxn ang="0">
                  <a:pos x="202" y="16"/>
                </a:cxn>
                <a:cxn ang="0">
                  <a:pos x="210" y="22"/>
                </a:cxn>
                <a:cxn ang="0">
                  <a:pos x="216" y="32"/>
                </a:cxn>
                <a:cxn ang="0">
                  <a:pos x="206" y="40"/>
                </a:cxn>
                <a:cxn ang="0">
                  <a:pos x="180" y="36"/>
                </a:cxn>
                <a:cxn ang="0">
                  <a:pos x="176" y="46"/>
                </a:cxn>
                <a:cxn ang="0">
                  <a:pos x="176" y="54"/>
                </a:cxn>
                <a:cxn ang="0">
                  <a:pos x="180" y="66"/>
                </a:cxn>
                <a:cxn ang="0">
                  <a:pos x="186" y="74"/>
                </a:cxn>
                <a:cxn ang="0">
                  <a:pos x="192" y="82"/>
                </a:cxn>
                <a:cxn ang="0">
                  <a:pos x="186" y="92"/>
                </a:cxn>
                <a:cxn ang="0">
                  <a:pos x="184" y="98"/>
                </a:cxn>
                <a:cxn ang="0">
                  <a:pos x="172" y="112"/>
                </a:cxn>
                <a:cxn ang="0">
                  <a:pos x="154" y="134"/>
                </a:cxn>
                <a:cxn ang="0">
                  <a:pos x="134" y="148"/>
                </a:cxn>
                <a:cxn ang="0">
                  <a:pos x="116" y="164"/>
                </a:cxn>
                <a:cxn ang="0">
                  <a:pos x="126" y="178"/>
                </a:cxn>
                <a:cxn ang="0">
                  <a:pos x="136" y="192"/>
                </a:cxn>
                <a:cxn ang="0">
                  <a:pos x="132" y="200"/>
                </a:cxn>
                <a:cxn ang="0">
                  <a:pos x="118" y="200"/>
                </a:cxn>
                <a:cxn ang="0">
                  <a:pos x="106" y="198"/>
                </a:cxn>
                <a:cxn ang="0">
                  <a:pos x="96" y="206"/>
                </a:cxn>
                <a:cxn ang="0">
                  <a:pos x="88" y="202"/>
                </a:cxn>
                <a:cxn ang="0">
                  <a:pos x="78" y="186"/>
                </a:cxn>
                <a:cxn ang="0">
                  <a:pos x="56" y="184"/>
                </a:cxn>
                <a:cxn ang="0">
                  <a:pos x="44" y="182"/>
                </a:cxn>
                <a:cxn ang="0">
                  <a:pos x="22" y="184"/>
                </a:cxn>
                <a:cxn ang="0">
                  <a:pos x="12" y="188"/>
                </a:cxn>
                <a:cxn ang="0">
                  <a:pos x="18" y="166"/>
                </a:cxn>
                <a:cxn ang="0">
                  <a:pos x="32" y="156"/>
                </a:cxn>
                <a:cxn ang="0">
                  <a:pos x="10" y="132"/>
                </a:cxn>
                <a:cxn ang="0">
                  <a:pos x="0" y="116"/>
                </a:cxn>
              </a:cxnLst>
              <a:rect l="0" t="0" r="r" b="b"/>
              <a:pathLst>
                <a:path w="224" h="206">
                  <a:moveTo>
                    <a:pt x="0" y="116"/>
                  </a:moveTo>
                  <a:lnTo>
                    <a:pt x="22" y="122"/>
                  </a:lnTo>
                  <a:lnTo>
                    <a:pt x="34" y="120"/>
                  </a:lnTo>
                  <a:lnTo>
                    <a:pt x="44" y="122"/>
                  </a:lnTo>
                  <a:lnTo>
                    <a:pt x="46" y="120"/>
                  </a:lnTo>
                  <a:lnTo>
                    <a:pt x="56" y="120"/>
                  </a:lnTo>
                  <a:lnTo>
                    <a:pt x="72" y="116"/>
                  </a:lnTo>
                  <a:lnTo>
                    <a:pt x="74" y="114"/>
                  </a:lnTo>
                  <a:lnTo>
                    <a:pt x="72" y="110"/>
                  </a:lnTo>
                  <a:lnTo>
                    <a:pt x="74" y="100"/>
                  </a:lnTo>
                  <a:lnTo>
                    <a:pt x="80" y="94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90" y="90"/>
                  </a:lnTo>
                  <a:lnTo>
                    <a:pt x="98" y="86"/>
                  </a:lnTo>
                  <a:lnTo>
                    <a:pt x="102" y="86"/>
                  </a:lnTo>
                  <a:lnTo>
                    <a:pt x="102" y="86"/>
                  </a:lnTo>
                  <a:lnTo>
                    <a:pt x="104" y="84"/>
                  </a:lnTo>
                  <a:lnTo>
                    <a:pt x="108" y="88"/>
                  </a:lnTo>
                  <a:lnTo>
                    <a:pt x="112" y="84"/>
                  </a:lnTo>
                  <a:lnTo>
                    <a:pt x="112" y="76"/>
                  </a:lnTo>
                  <a:lnTo>
                    <a:pt x="114" y="72"/>
                  </a:lnTo>
                  <a:lnTo>
                    <a:pt x="116" y="64"/>
                  </a:lnTo>
                  <a:lnTo>
                    <a:pt x="122" y="64"/>
                  </a:lnTo>
                  <a:lnTo>
                    <a:pt x="126" y="60"/>
                  </a:lnTo>
                  <a:lnTo>
                    <a:pt x="124" y="54"/>
                  </a:lnTo>
                  <a:lnTo>
                    <a:pt x="122" y="52"/>
                  </a:lnTo>
                  <a:lnTo>
                    <a:pt x="122" y="50"/>
                  </a:lnTo>
                  <a:lnTo>
                    <a:pt x="132" y="50"/>
                  </a:lnTo>
                  <a:lnTo>
                    <a:pt x="136" y="50"/>
                  </a:lnTo>
                  <a:lnTo>
                    <a:pt x="138" y="44"/>
                  </a:lnTo>
                  <a:lnTo>
                    <a:pt x="136" y="42"/>
                  </a:lnTo>
                  <a:lnTo>
                    <a:pt x="144" y="32"/>
                  </a:lnTo>
                  <a:lnTo>
                    <a:pt x="144" y="26"/>
                  </a:lnTo>
                  <a:lnTo>
                    <a:pt x="142" y="20"/>
                  </a:lnTo>
                  <a:lnTo>
                    <a:pt x="138" y="16"/>
                  </a:lnTo>
                  <a:lnTo>
                    <a:pt x="140" y="14"/>
                  </a:lnTo>
                  <a:lnTo>
                    <a:pt x="144" y="10"/>
                  </a:lnTo>
                  <a:lnTo>
                    <a:pt x="148" y="10"/>
                  </a:lnTo>
                  <a:lnTo>
                    <a:pt x="150" y="6"/>
                  </a:lnTo>
                  <a:lnTo>
                    <a:pt x="158" y="4"/>
                  </a:lnTo>
                  <a:lnTo>
                    <a:pt x="172" y="2"/>
                  </a:lnTo>
                  <a:lnTo>
                    <a:pt x="178" y="4"/>
                  </a:lnTo>
                  <a:lnTo>
                    <a:pt x="184" y="0"/>
                  </a:lnTo>
                  <a:lnTo>
                    <a:pt x="194" y="2"/>
                  </a:lnTo>
                  <a:lnTo>
                    <a:pt x="194" y="6"/>
                  </a:lnTo>
                  <a:lnTo>
                    <a:pt x="198" y="4"/>
                  </a:lnTo>
                  <a:lnTo>
                    <a:pt x="200" y="6"/>
                  </a:lnTo>
                  <a:lnTo>
                    <a:pt x="202" y="10"/>
                  </a:lnTo>
                  <a:lnTo>
                    <a:pt x="202" y="14"/>
                  </a:lnTo>
                  <a:lnTo>
                    <a:pt x="202" y="16"/>
                  </a:lnTo>
                  <a:lnTo>
                    <a:pt x="206" y="20"/>
                  </a:lnTo>
                  <a:lnTo>
                    <a:pt x="210" y="18"/>
                  </a:lnTo>
                  <a:lnTo>
                    <a:pt x="210" y="22"/>
                  </a:lnTo>
                  <a:lnTo>
                    <a:pt x="212" y="22"/>
                  </a:lnTo>
                  <a:lnTo>
                    <a:pt x="224" y="26"/>
                  </a:lnTo>
                  <a:lnTo>
                    <a:pt x="216" y="32"/>
                  </a:lnTo>
                  <a:lnTo>
                    <a:pt x="214" y="38"/>
                  </a:lnTo>
                  <a:lnTo>
                    <a:pt x="208" y="38"/>
                  </a:lnTo>
                  <a:lnTo>
                    <a:pt x="206" y="40"/>
                  </a:lnTo>
                  <a:lnTo>
                    <a:pt x="202" y="38"/>
                  </a:lnTo>
                  <a:lnTo>
                    <a:pt x="196" y="42"/>
                  </a:lnTo>
                  <a:lnTo>
                    <a:pt x="180" y="36"/>
                  </a:lnTo>
                  <a:lnTo>
                    <a:pt x="174" y="38"/>
                  </a:lnTo>
                  <a:lnTo>
                    <a:pt x="172" y="44"/>
                  </a:lnTo>
                  <a:lnTo>
                    <a:pt x="176" y="46"/>
                  </a:lnTo>
                  <a:lnTo>
                    <a:pt x="174" y="48"/>
                  </a:lnTo>
                  <a:lnTo>
                    <a:pt x="178" y="50"/>
                  </a:lnTo>
                  <a:lnTo>
                    <a:pt x="176" y="54"/>
                  </a:lnTo>
                  <a:lnTo>
                    <a:pt x="178" y="58"/>
                  </a:lnTo>
                  <a:lnTo>
                    <a:pt x="174" y="62"/>
                  </a:lnTo>
                  <a:lnTo>
                    <a:pt x="180" y="66"/>
                  </a:lnTo>
                  <a:lnTo>
                    <a:pt x="180" y="68"/>
                  </a:lnTo>
                  <a:lnTo>
                    <a:pt x="184" y="70"/>
                  </a:lnTo>
                  <a:lnTo>
                    <a:pt x="186" y="74"/>
                  </a:lnTo>
                  <a:lnTo>
                    <a:pt x="192" y="76"/>
                  </a:lnTo>
                  <a:lnTo>
                    <a:pt x="194" y="80"/>
                  </a:lnTo>
                  <a:lnTo>
                    <a:pt x="192" y="82"/>
                  </a:lnTo>
                  <a:lnTo>
                    <a:pt x="184" y="84"/>
                  </a:lnTo>
                  <a:lnTo>
                    <a:pt x="184" y="88"/>
                  </a:lnTo>
                  <a:lnTo>
                    <a:pt x="186" y="92"/>
                  </a:lnTo>
                  <a:lnTo>
                    <a:pt x="184" y="94"/>
                  </a:lnTo>
                  <a:lnTo>
                    <a:pt x="186" y="98"/>
                  </a:lnTo>
                  <a:lnTo>
                    <a:pt x="184" y="98"/>
                  </a:lnTo>
                  <a:lnTo>
                    <a:pt x="180" y="100"/>
                  </a:lnTo>
                  <a:lnTo>
                    <a:pt x="174" y="108"/>
                  </a:lnTo>
                  <a:lnTo>
                    <a:pt x="172" y="112"/>
                  </a:lnTo>
                  <a:lnTo>
                    <a:pt x="168" y="116"/>
                  </a:lnTo>
                  <a:lnTo>
                    <a:pt x="160" y="128"/>
                  </a:lnTo>
                  <a:lnTo>
                    <a:pt x="154" y="134"/>
                  </a:lnTo>
                  <a:lnTo>
                    <a:pt x="146" y="144"/>
                  </a:lnTo>
                  <a:lnTo>
                    <a:pt x="138" y="146"/>
                  </a:lnTo>
                  <a:lnTo>
                    <a:pt x="134" y="148"/>
                  </a:lnTo>
                  <a:lnTo>
                    <a:pt x="128" y="144"/>
                  </a:lnTo>
                  <a:lnTo>
                    <a:pt x="116" y="158"/>
                  </a:lnTo>
                  <a:lnTo>
                    <a:pt x="116" y="164"/>
                  </a:lnTo>
                  <a:lnTo>
                    <a:pt x="124" y="166"/>
                  </a:lnTo>
                  <a:lnTo>
                    <a:pt x="124" y="176"/>
                  </a:lnTo>
                  <a:lnTo>
                    <a:pt x="126" y="178"/>
                  </a:lnTo>
                  <a:lnTo>
                    <a:pt x="130" y="178"/>
                  </a:lnTo>
                  <a:lnTo>
                    <a:pt x="132" y="184"/>
                  </a:lnTo>
                  <a:lnTo>
                    <a:pt x="136" y="192"/>
                  </a:lnTo>
                  <a:lnTo>
                    <a:pt x="136" y="196"/>
                  </a:lnTo>
                  <a:lnTo>
                    <a:pt x="136" y="198"/>
                  </a:lnTo>
                  <a:lnTo>
                    <a:pt x="132" y="200"/>
                  </a:lnTo>
                  <a:lnTo>
                    <a:pt x="128" y="196"/>
                  </a:lnTo>
                  <a:lnTo>
                    <a:pt x="122" y="200"/>
                  </a:lnTo>
                  <a:lnTo>
                    <a:pt x="118" y="200"/>
                  </a:lnTo>
                  <a:lnTo>
                    <a:pt x="116" y="198"/>
                  </a:lnTo>
                  <a:lnTo>
                    <a:pt x="108" y="198"/>
                  </a:lnTo>
                  <a:lnTo>
                    <a:pt x="106" y="198"/>
                  </a:lnTo>
                  <a:lnTo>
                    <a:pt x="106" y="202"/>
                  </a:lnTo>
                  <a:lnTo>
                    <a:pt x="98" y="202"/>
                  </a:lnTo>
                  <a:lnTo>
                    <a:pt x="96" y="206"/>
                  </a:lnTo>
                  <a:lnTo>
                    <a:pt x="96" y="206"/>
                  </a:lnTo>
                  <a:lnTo>
                    <a:pt x="88" y="204"/>
                  </a:lnTo>
                  <a:lnTo>
                    <a:pt x="88" y="202"/>
                  </a:lnTo>
                  <a:lnTo>
                    <a:pt x="84" y="192"/>
                  </a:lnTo>
                  <a:lnTo>
                    <a:pt x="78" y="190"/>
                  </a:lnTo>
                  <a:lnTo>
                    <a:pt x="78" y="186"/>
                  </a:lnTo>
                  <a:lnTo>
                    <a:pt x="76" y="184"/>
                  </a:lnTo>
                  <a:lnTo>
                    <a:pt x="72" y="182"/>
                  </a:lnTo>
                  <a:lnTo>
                    <a:pt x="56" y="184"/>
                  </a:lnTo>
                  <a:lnTo>
                    <a:pt x="52" y="184"/>
                  </a:lnTo>
                  <a:lnTo>
                    <a:pt x="50" y="186"/>
                  </a:lnTo>
                  <a:lnTo>
                    <a:pt x="44" y="182"/>
                  </a:lnTo>
                  <a:lnTo>
                    <a:pt x="36" y="182"/>
                  </a:lnTo>
                  <a:lnTo>
                    <a:pt x="32" y="186"/>
                  </a:lnTo>
                  <a:lnTo>
                    <a:pt x="22" y="184"/>
                  </a:lnTo>
                  <a:lnTo>
                    <a:pt x="18" y="186"/>
                  </a:lnTo>
                  <a:lnTo>
                    <a:pt x="16" y="186"/>
                  </a:lnTo>
                  <a:lnTo>
                    <a:pt x="12" y="188"/>
                  </a:lnTo>
                  <a:lnTo>
                    <a:pt x="10" y="186"/>
                  </a:lnTo>
                  <a:lnTo>
                    <a:pt x="14" y="172"/>
                  </a:lnTo>
                  <a:lnTo>
                    <a:pt x="18" y="166"/>
                  </a:lnTo>
                  <a:lnTo>
                    <a:pt x="28" y="164"/>
                  </a:lnTo>
                  <a:lnTo>
                    <a:pt x="32" y="160"/>
                  </a:lnTo>
                  <a:lnTo>
                    <a:pt x="32" y="156"/>
                  </a:lnTo>
                  <a:lnTo>
                    <a:pt x="26" y="154"/>
                  </a:lnTo>
                  <a:lnTo>
                    <a:pt x="26" y="140"/>
                  </a:lnTo>
                  <a:lnTo>
                    <a:pt x="10" y="132"/>
                  </a:lnTo>
                  <a:lnTo>
                    <a:pt x="4" y="122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18" name="Freeform 289">
              <a:extLst>
                <a:ext uri="{FF2B5EF4-FFF2-40B4-BE49-F238E27FC236}">
                  <a16:creationId xmlns:a16="http://schemas.microsoft.com/office/drawing/2014/main" id="{67BE8C0C-0DCC-49DF-BB62-2D22C9911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963" y="3548063"/>
              <a:ext cx="406400" cy="371475"/>
            </a:xfrm>
            <a:custGeom>
              <a:avLst/>
              <a:gdLst/>
              <a:ahLst/>
              <a:cxnLst>
                <a:cxn ang="0">
                  <a:pos x="238" y="220"/>
                </a:cxn>
                <a:cxn ang="0">
                  <a:pos x="252" y="212"/>
                </a:cxn>
                <a:cxn ang="0">
                  <a:pos x="256" y="204"/>
                </a:cxn>
                <a:cxn ang="0">
                  <a:pos x="250" y="188"/>
                </a:cxn>
                <a:cxn ang="0">
                  <a:pos x="228" y="170"/>
                </a:cxn>
                <a:cxn ang="0">
                  <a:pos x="224" y="164"/>
                </a:cxn>
                <a:cxn ang="0">
                  <a:pos x="234" y="150"/>
                </a:cxn>
                <a:cxn ang="0">
                  <a:pos x="230" y="136"/>
                </a:cxn>
                <a:cxn ang="0">
                  <a:pos x="222" y="134"/>
                </a:cxn>
                <a:cxn ang="0">
                  <a:pos x="220" y="114"/>
                </a:cxn>
                <a:cxn ang="0">
                  <a:pos x="222" y="104"/>
                </a:cxn>
                <a:cxn ang="0">
                  <a:pos x="218" y="98"/>
                </a:cxn>
                <a:cxn ang="0">
                  <a:pos x="224" y="92"/>
                </a:cxn>
                <a:cxn ang="0">
                  <a:pos x="228" y="84"/>
                </a:cxn>
                <a:cxn ang="0">
                  <a:pos x="230" y="68"/>
                </a:cxn>
                <a:cxn ang="0">
                  <a:pos x="222" y="54"/>
                </a:cxn>
                <a:cxn ang="0">
                  <a:pos x="202" y="38"/>
                </a:cxn>
                <a:cxn ang="0">
                  <a:pos x="178" y="32"/>
                </a:cxn>
                <a:cxn ang="0">
                  <a:pos x="164" y="26"/>
                </a:cxn>
                <a:cxn ang="0">
                  <a:pos x="150" y="30"/>
                </a:cxn>
                <a:cxn ang="0">
                  <a:pos x="130" y="40"/>
                </a:cxn>
                <a:cxn ang="0">
                  <a:pos x="122" y="50"/>
                </a:cxn>
                <a:cxn ang="0">
                  <a:pos x="88" y="50"/>
                </a:cxn>
                <a:cxn ang="0">
                  <a:pos x="74" y="42"/>
                </a:cxn>
                <a:cxn ang="0">
                  <a:pos x="64" y="22"/>
                </a:cxn>
                <a:cxn ang="0">
                  <a:pos x="52" y="18"/>
                </a:cxn>
                <a:cxn ang="0">
                  <a:pos x="54" y="6"/>
                </a:cxn>
                <a:cxn ang="0">
                  <a:pos x="40" y="6"/>
                </a:cxn>
                <a:cxn ang="0">
                  <a:pos x="30" y="16"/>
                </a:cxn>
                <a:cxn ang="0">
                  <a:pos x="24" y="16"/>
                </a:cxn>
                <a:cxn ang="0">
                  <a:pos x="8" y="2"/>
                </a:cxn>
                <a:cxn ang="0">
                  <a:pos x="4" y="6"/>
                </a:cxn>
                <a:cxn ang="0">
                  <a:pos x="2" y="14"/>
                </a:cxn>
                <a:cxn ang="0">
                  <a:pos x="8" y="40"/>
                </a:cxn>
                <a:cxn ang="0">
                  <a:pos x="10" y="52"/>
                </a:cxn>
                <a:cxn ang="0">
                  <a:pos x="18" y="64"/>
                </a:cxn>
                <a:cxn ang="0">
                  <a:pos x="28" y="68"/>
                </a:cxn>
                <a:cxn ang="0">
                  <a:pos x="28" y="78"/>
                </a:cxn>
                <a:cxn ang="0">
                  <a:pos x="22" y="88"/>
                </a:cxn>
                <a:cxn ang="0">
                  <a:pos x="16" y="98"/>
                </a:cxn>
                <a:cxn ang="0">
                  <a:pos x="20" y="102"/>
                </a:cxn>
                <a:cxn ang="0">
                  <a:pos x="24" y="112"/>
                </a:cxn>
                <a:cxn ang="0">
                  <a:pos x="48" y="134"/>
                </a:cxn>
                <a:cxn ang="0">
                  <a:pos x="50" y="146"/>
                </a:cxn>
                <a:cxn ang="0">
                  <a:pos x="60" y="160"/>
                </a:cxn>
                <a:cxn ang="0">
                  <a:pos x="62" y="158"/>
                </a:cxn>
                <a:cxn ang="0">
                  <a:pos x="62" y="152"/>
                </a:cxn>
                <a:cxn ang="0">
                  <a:pos x="68" y="158"/>
                </a:cxn>
                <a:cxn ang="0">
                  <a:pos x="76" y="158"/>
                </a:cxn>
                <a:cxn ang="0">
                  <a:pos x="82" y="166"/>
                </a:cxn>
                <a:cxn ang="0">
                  <a:pos x="86" y="174"/>
                </a:cxn>
                <a:cxn ang="0">
                  <a:pos x="98" y="194"/>
                </a:cxn>
                <a:cxn ang="0">
                  <a:pos x="116" y="204"/>
                </a:cxn>
                <a:cxn ang="0">
                  <a:pos x="124" y="210"/>
                </a:cxn>
                <a:cxn ang="0">
                  <a:pos x="132" y="212"/>
                </a:cxn>
                <a:cxn ang="0">
                  <a:pos x="150" y="212"/>
                </a:cxn>
                <a:cxn ang="0">
                  <a:pos x="164" y="204"/>
                </a:cxn>
                <a:cxn ang="0">
                  <a:pos x="178" y="226"/>
                </a:cxn>
                <a:cxn ang="0">
                  <a:pos x="200" y="230"/>
                </a:cxn>
                <a:cxn ang="0">
                  <a:pos x="208" y="232"/>
                </a:cxn>
                <a:cxn ang="0">
                  <a:pos x="218" y="230"/>
                </a:cxn>
                <a:cxn ang="0">
                  <a:pos x="234" y="234"/>
                </a:cxn>
              </a:cxnLst>
              <a:rect l="0" t="0" r="r" b="b"/>
              <a:pathLst>
                <a:path w="256" h="234">
                  <a:moveTo>
                    <a:pt x="234" y="234"/>
                  </a:moveTo>
                  <a:lnTo>
                    <a:pt x="238" y="220"/>
                  </a:lnTo>
                  <a:lnTo>
                    <a:pt x="242" y="214"/>
                  </a:lnTo>
                  <a:lnTo>
                    <a:pt x="252" y="212"/>
                  </a:lnTo>
                  <a:lnTo>
                    <a:pt x="256" y="208"/>
                  </a:lnTo>
                  <a:lnTo>
                    <a:pt x="256" y="204"/>
                  </a:lnTo>
                  <a:lnTo>
                    <a:pt x="250" y="202"/>
                  </a:lnTo>
                  <a:lnTo>
                    <a:pt x="250" y="188"/>
                  </a:lnTo>
                  <a:lnTo>
                    <a:pt x="234" y="180"/>
                  </a:lnTo>
                  <a:lnTo>
                    <a:pt x="228" y="170"/>
                  </a:lnTo>
                  <a:lnTo>
                    <a:pt x="224" y="164"/>
                  </a:lnTo>
                  <a:lnTo>
                    <a:pt x="224" y="164"/>
                  </a:lnTo>
                  <a:lnTo>
                    <a:pt x="228" y="158"/>
                  </a:lnTo>
                  <a:lnTo>
                    <a:pt x="234" y="150"/>
                  </a:lnTo>
                  <a:lnTo>
                    <a:pt x="234" y="144"/>
                  </a:lnTo>
                  <a:lnTo>
                    <a:pt x="230" y="136"/>
                  </a:lnTo>
                  <a:lnTo>
                    <a:pt x="224" y="136"/>
                  </a:lnTo>
                  <a:lnTo>
                    <a:pt x="222" y="134"/>
                  </a:lnTo>
                  <a:lnTo>
                    <a:pt x="222" y="122"/>
                  </a:lnTo>
                  <a:lnTo>
                    <a:pt x="220" y="114"/>
                  </a:lnTo>
                  <a:lnTo>
                    <a:pt x="222" y="106"/>
                  </a:lnTo>
                  <a:lnTo>
                    <a:pt x="222" y="104"/>
                  </a:lnTo>
                  <a:lnTo>
                    <a:pt x="218" y="102"/>
                  </a:lnTo>
                  <a:lnTo>
                    <a:pt x="218" y="98"/>
                  </a:lnTo>
                  <a:lnTo>
                    <a:pt x="218" y="94"/>
                  </a:lnTo>
                  <a:lnTo>
                    <a:pt x="224" y="92"/>
                  </a:lnTo>
                  <a:lnTo>
                    <a:pt x="224" y="88"/>
                  </a:lnTo>
                  <a:lnTo>
                    <a:pt x="228" y="84"/>
                  </a:lnTo>
                  <a:lnTo>
                    <a:pt x="230" y="72"/>
                  </a:lnTo>
                  <a:lnTo>
                    <a:pt x="230" y="68"/>
                  </a:lnTo>
                  <a:lnTo>
                    <a:pt x="228" y="54"/>
                  </a:lnTo>
                  <a:lnTo>
                    <a:pt x="222" y="54"/>
                  </a:lnTo>
                  <a:lnTo>
                    <a:pt x="206" y="44"/>
                  </a:lnTo>
                  <a:lnTo>
                    <a:pt x="202" y="38"/>
                  </a:lnTo>
                  <a:lnTo>
                    <a:pt x="192" y="36"/>
                  </a:lnTo>
                  <a:lnTo>
                    <a:pt x="178" y="32"/>
                  </a:lnTo>
                  <a:lnTo>
                    <a:pt x="174" y="26"/>
                  </a:lnTo>
                  <a:lnTo>
                    <a:pt x="164" y="26"/>
                  </a:lnTo>
                  <a:lnTo>
                    <a:pt x="162" y="30"/>
                  </a:lnTo>
                  <a:lnTo>
                    <a:pt x="150" y="30"/>
                  </a:lnTo>
                  <a:lnTo>
                    <a:pt x="138" y="40"/>
                  </a:lnTo>
                  <a:lnTo>
                    <a:pt x="130" y="40"/>
                  </a:lnTo>
                  <a:lnTo>
                    <a:pt x="132" y="50"/>
                  </a:lnTo>
                  <a:lnTo>
                    <a:pt x="122" y="50"/>
                  </a:lnTo>
                  <a:lnTo>
                    <a:pt x="100" y="54"/>
                  </a:lnTo>
                  <a:lnTo>
                    <a:pt x="88" y="50"/>
                  </a:lnTo>
                  <a:lnTo>
                    <a:pt x="80" y="42"/>
                  </a:lnTo>
                  <a:lnTo>
                    <a:pt x="74" y="42"/>
                  </a:lnTo>
                  <a:lnTo>
                    <a:pt x="66" y="38"/>
                  </a:lnTo>
                  <a:lnTo>
                    <a:pt x="64" y="22"/>
                  </a:lnTo>
                  <a:lnTo>
                    <a:pt x="58" y="22"/>
                  </a:lnTo>
                  <a:lnTo>
                    <a:pt x="52" y="18"/>
                  </a:lnTo>
                  <a:lnTo>
                    <a:pt x="56" y="14"/>
                  </a:lnTo>
                  <a:lnTo>
                    <a:pt x="54" y="6"/>
                  </a:lnTo>
                  <a:lnTo>
                    <a:pt x="50" y="2"/>
                  </a:lnTo>
                  <a:lnTo>
                    <a:pt x="40" y="6"/>
                  </a:lnTo>
                  <a:lnTo>
                    <a:pt x="34" y="16"/>
                  </a:lnTo>
                  <a:lnTo>
                    <a:pt x="30" y="16"/>
                  </a:lnTo>
                  <a:lnTo>
                    <a:pt x="26" y="16"/>
                  </a:lnTo>
                  <a:lnTo>
                    <a:pt x="24" y="16"/>
                  </a:lnTo>
                  <a:lnTo>
                    <a:pt x="18" y="14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6"/>
                  </a:lnTo>
                  <a:lnTo>
                    <a:pt x="0" y="8"/>
                  </a:lnTo>
                  <a:lnTo>
                    <a:pt x="2" y="14"/>
                  </a:lnTo>
                  <a:lnTo>
                    <a:pt x="2" y="34"/>
                  </a:lnTo>
                  <a:lnTo>
                    <a:pt x="8" y="40"/>
                  </a:lnTo>
                  <a:lnTo>
                    <a:pt x="10" y="44"/>
                  </a:lnTo>
                  <a:lnTo>
                    <a:pt x="10" y="52"/>
                  </a:lnTo>
                  <a:lnTo>
                    <a:pt x="16" y="58"/>
                  </a:lnTo>
                  <a:lnTo>
                    <a:pt x="18" y="64"/>
                  </a:lnTo>
                  <a:lnTo>
                    <a:pt x="20" y="66"/>
                  </a:lnTo>
                  <a:lnTo>
                    <a:pt x="28" y="68"/>
                  </a:lnTo>
                  <a:lnTo>
                    <a:pt x="26" y="72"/>
                  </a:lnTo>
                  <a:lnTo>
                    <a:pt x="28" y="78"/>
                  </a:lnTo>
                  <a:lnTo>
                    <a:pt x="22" y="86"/>
                  </a:lnTo>
                  <a:lnTo>
                    <a:pt x="22" y="88"/>
                  </a:lnTo>
                  <a:lnTo>
                    <a:pt x="18" y="90"/>
                  </a:lnTo>
                  <a:lnTo>
                    <a:pt x="16" y="98"/>
                  </a:lnTo>
                  <a:lnTo>
                    <a:pt x="16" y="102"/>
                  </a:lnTo>
                  <a:lnTo>
                    <a:pt x="20" y="102"/>
                  </a:lnTo>
                  <a:lnTo>
                    <a:pt x="24" y="110"/>
                  </a:lnTo>
                  <a:lnTo>
                    <a:pt x="24" y="112"/>
                  </a:lnTo>
                  <a:lnTo>
                    <a:pt x="42" y="124"/>
                  </a:lnTo>
                  <a:lnTo>
                    <a:pt x="48" y="134"/>
                  </a:lnTo>
                  <a:lnTo>
                    <a:pt x="46" y="146"/>
                  </a:lnTo>
                  <a:lnTo>
                    <a:pt x="50" y="146"/>
                  </a:lnTo>
                  <a:lnTo>
                    <a:pt x="52" y="154"/>
                  </a:lnTo>
                  <a:lnTo>
                    <a:pt x="60" y="160"/>
                  </a:lnTo>
                  <a:lnTo>
                    <a:pt x="60" y="158"/>
                  </a:lnTo>
                  <a:lnTo>
                    <a:pt x="62" y="158"/>
                  </a:lnTo>
                  <a:lnTo>
                    <a:pt x="62" y="154"/>
                  </a:lnTo>
                  <a:lnTo>
                    <a:pt x="62" y="152"/>
                  </a:lnTo>
                  <a:lnTo>
                    <a:pt x="66" y="154"/>
                  </a:lnTo>
                  <a:lnTo>
                    <a:pt x="68" y="158"/>
                  </a:lnTo>
                  <a:lnTo>
                    <a:pt x="72" y="162"/>
                  </a:lnTo>
                  <a:lnTo>
                    <a:pt x="76" y="158"/>
                  </a:lnTo>
                  <a:lnTo>
                    <a:pt x="78" y="160"/>
                  </a:lnTo>
                  <a:lnTo>
                    <a:pt x="82" y="166"/>
                  </a:lnTo>
                  <a:lnTo>
                    <a:pt x="84" y="168"/>
                  </a:lnTo>
                  <a:lnTo>
                    <a:pt x="86" y="174"/>
                  </a:lnTo>
                  <a:lnTo>
                    <a:pt x="90" y="178"/>
                  </a:lnTo>
                  <a:lnTo>
                    <a:pt x="98" y="194"/>
                  </a:lnTo>
                  <a:lnTo>
                    <a:pt x="110" y="198"/>
                  </a:lnTo>
                  <a:lnTo>
                    <a:pt x="116" y="204"/>
                  </a:lnTo>
                  <a:lnTo>
                    <a:pt x="124" y="208"/>
                  </a:lnTo>
                  <a:lnTo>
                    <a:pt x="124" y="210"/>
                  </a:lnTo>
                  <a:lnTo>
                    <a:pt x="126" y="212"/>
                  </a:lnTo>
                  <a:lnTo>
                    <a:pt x="132" y="212"/>
                  </a:lnTo>
                  <a:lnTo>
                    <a:pt x="140" y="214"/>
                  </a:lnTo>
                  <a:lnTo>
                    <a:pt x="150" y="212"/>
                  </a:lnTo>
                  <a:lnTo>
                    <a:pt x="152" y="208"/>
                  </a:lnTo>
                  <a:lnTo>
                    <a:pt x="164" y="204"/>
                  </a:lnTo>
                  <a:lnTo>
                    <a:pt x="170" y="208"/>
                  </a:lnTo>
                  <a:lnTo>
                    <a:pt x="178" y="226"/>
                  </a:lnTo>
                  <a:lnTo>
                    <a:pt x="194" y="228"/>
                  </a:lnTo>
                  <a:lnTo>
                    <a:pt x="200" y="230"/>
                  </a:lnTo>
                  <a:lnTo>
                    <a:pt x="202" y="230"/>
                  </a:lnTo>
                  <a:lnTo>
                    <a:pt x="208" y="232"/>
                  </a:lnTo>
                  <a:lnTo>
                    <a:pt x="218" y="232"/>
                  </a:lnTo>
                  <a:lnTo>
                    <a:pt x="218" y="230"/>
                  </a:lnTo>
                  <a:lnTo>
                    <a:pt x="224" y="234"/>
                  </a:lnTo>
                  <a:lnTo>
                    <a:pt x="234" y="234"/>
                  </a:lnTo>
                  <a:lnTo>
                    <a:pt x="234" y="23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19" name="Freeform 290">
              <a:extLst>
                <a:ext uri="{FF2B5EF4-FFF2-40B4-BE49-F238E27FC236}">
                  <a16:creationId xmlns:a16="http://schemas.microsoft.com/office/drawing/2014/main" id="{0A3CFB7D-F092-4DB6-92EA-25610829B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088" y="3506788"/>
              <a:ext cx="63500" cy="66675"/>
            </a:xfrm>
            <a:custGeom>
              <a:avLst/>
              <a:gdLst/>
              <a:ahLst/>
              <a:cxnLst>
                <a:cxn ang="0">
                  <a:pos x="18" y="28"/>
                </a:cxn>
                <a:cxn ang="0">
                  <a:pos x="20" y="28"/>
                </a:cxn>
                <a:cxn ang="0">
                  <a:pos x="26" y="30"/>
                </a:cxn>
                <a:cxn ang="0">
                  <a:pos x="30" y="30"/>
                </a:cxn>
                <a:cxn ang="0">
                  <a:pos x="34" y="36"/>
                </a:cxn>
                <a:cxn ang="0">
                  <a:pos x="34" y="42"/>
                </a:cxn>
                <a:cxn ang="0">
                  <a:pos x="36" y="42"/>
                </a:cxn>
                <a:cxn ang="0">
                  <a:pos x="40" y="42"/>
                </a:cxn>
                <a:cxn ang="0">
                  <a:pos x="38" y="36"/>
                </a:cxn>
                <a:cxn ang="0">
                  <a:pos x="40" y="36"/>
                </a:cxn>
                <a:cxn ang="0">
                  <a:pos x="40" y="34"/>
                </a:cxn>
                <a:cxn ang="0">
                  <a:pos x="40" y="34"/>
                </a:cxn>
                <a:cxn ang="0">
                  <a:pos x="40" y="30"/>
                </a:cxn>
                <a:cxn ang="0">
                  <a:pos x="36" y="28"/>
                </a:cxn>
                <a:cxn ang="0">
                  <a:pos x="30" y="24"/>
                </a:cxn>
                <a:cxn ang="0">
                  <a:pos x="30" y="22"/>
                </a:cxn>
                <a:cxn ang="0">
                  <a:pos x="32" y="22"/>
                </a:cxn>
                <a:cxn ang="0">
                  <a:pos x="32" y="18"/>
                </a:cxn>
                <a:cxn ang="0">
                  <a:pos x="26" y="12"/>
                </a:cxn>
                <a:cxn ang="0">
                  <a:pos x="26" y="6"/>
                </a:cxn>
                <a:cxn ang="0">
                  <a:pos x="24" y="4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4" y="16"/>
                </a:cxn>
                <a:cxn ang="0">
                  <a:pos x="6" y="18"/>
                </a:cxn>
                <a:cxn ang="0">
                  <a:pos x="16" y="26"/>
                </a:cxn>
                <a:cxn ang="0">
                  <a:pos x="18" y="28"/>
                </a:cxn>
                <a:cxn ang="0">
                  <a:pos x="18" y="28"/>
                </a:cxn>
              </a:cxnLst>
              <a:rect l="0" t="0" r="r" b="b"/>
              <a:pathLst>
                <a:path w="40" h="42">
                  <a:moveTo>
                    <a:pt x="18" y="28"/>
                  </a:moveTo>
                  <a:lnTo>
                    <a:pt x="20" y="28"/>
                  </a:lnTo>
                  <a:lnTo>
                    <a:pt x="26" y="30"/>
                  </a:lnTo>
                  <a:lnTo>
                    <a:pt x="30" y="30"/>
                  </a:lnTo>
                  <a:lnTo>
                    <a:pt x="34" y="36"/>
                  </a:lnTo>
                  <a:lnTo>
                    <a:pt x="34" y="42"/>
                  </a:lnTo>
                  <a:lnTo>
                    <a:pt x="36" y="42"/>
                  </a:lnTo>
                  <a:lnTo>
                    <a:pt x="40" y="42"/>
                  </a:lnTo>
                  <a:lnTo>
                    <a:pt x="38" y="36"/>
                  </a:lnTo>
                  <a:lnTo>
                    <a:pt x="40" y="36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36" y="28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2"/>
                  </a:lnTo>
                  <a:lnTo>
                    <a:pt x="32" y="18"/>
                  </a:lnTo>
                  <a:lnTo>
                    <a:pt x="26" y="12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8"/>
                  </a:lnTo>
                  <a:lnTo>
                    <a:pt x="4" y="16"/>
                  </a:lnTo>
                  <a:lnTo>
                    <a:pt x="6" y="18"/>
                  </a:lnTo>
                  <a:lnTo>
                    <a:pt x="16" y="26"/>
                  </a:lnTo>
                  <a:lnTo>
                    <a:pt x="18" y="28"/>
                  </a:lnTo>
                  <a:lnTo>
                    <a:pt x="18" y="2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20" name="Freeform 291">
              <a:extLst>
                <a:ext uri="{FF2B5EF4-FFF2-40B4-BE49-F238E27FC236}">
                  <a16:creationId xmlns:a16="http://schemas.microsoft.com/office/drawing/2014/main" id="{F84512CB-013B-4CD5-B61A-6A20B0E78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0663" y="3551238"/>
              <a:ext cx="25400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8" y="2"/>
                </a:cxn>
                <a:cxn ang="0">
                  <a:pos x="12" y="2"/>
                </a:cxn>
                <a:cxn ang="0">
                  <a:pos x="16" y="8"/>
                </a:cxn>
                <a:cxn ang="0">
                  <a:pos x="16" y="14"/>
                </a:cxn>
                <a:cxn ang="0">
                  <a:pos x="10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6" h="14">
                  <a:moveTo>
                    <a:pt x="0" y="0"/>
                  </a:moveTo>
                  <a:lnTo>
                    <a:pt x="2" y="0"/>
                  </a:lnTo>
                  <a:lnTo>
                    <a:pt x="8" y="2"/>
                  </a:lnTo>
                  <a:lnTo>
                    <a:pt x="12" y="2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0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21" name="Freeform 292">
              <a:extLst>
                <a:ext uri="{FF2B5EF4-FFF2-40B4-BE49-F238E27FC236}">
                  <a16:creationId xmlns:a16="http://schemas.microsoft.com/office/drawing/2014/main" id="{7BC18EB8-45F6-4B42-9B9A-79C2F602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0488" y="3611563"/>
              <a:ext cx="212725" cy="212725"/>
            </a:xfrm>
            <a:custGeom>
              <a:avLst/>
              <a:gdLst/>
              <a:ahLst/>
              <a:cxnLst>
                <a:cxn ang="0">
                  <a:pos x="106" y="134"/>
                </a:cxn>
                <a:cxn ang="0">
                  <a:pos x="110" y="130"/>
                </a:cxn>
                <a:cxn ang="0">
                  <a:pos x="116" y="122"/>
                </a:cxn>
                <a:cxn ang="0">
                  <a:pos x="120" y="120"/>
                </a:cxn>
                <a:cxn ang="0">
                  <a:pos x="126" y="120"/>
                </a:cxn>
                <a:cxn ang="0">
                  <a:pos x="126" y="120"/>
                </a:cxn>
                <a:cxn ang="0">
                  <a:pos x="132" y="122"/>
                </a:cxn>
                <a:cxn ang="0">
                  <a:pos x="134" y="120"/>
                </a:cxn>
                <a:cxn ang="0">
                  <a:pos x="126" y="114"/>
                </a:cxn>
                <a:cxn ang="0">
                  <a:pos x="124" y="106"/>
                </a:cxn>
                <a:cxn ang="0">
                  <a:pos x="120" y="106"/>
                </a:cxn>
                <a:cxn ang="0">
                  <a:pos x="122" y="94"/>
                </a:cxn>
                <a:cxn ang="0">
                  <a:pos x="116" y="84"/>
                </a:cxn>
                <a:cxn ang="0">
                  <a:pos x="98" y="72"/>
                </a:cxn>
                <a:cxn ang="0">
                  <a:pos x="98" y="70"/>
                </a:cxn>
                <a:cxn ang="0">
                  <a:pos x="94" y="62"/>
                </a:cxn>
                <a:cxn ang="0">
                  <a:pos x="90" y="62"/>
                </a:cxn>
                <a:cxn ang="0">
                  <a:pos x="90" y="58"/>
                </a:cxn>
                <a:cxn ang="0">
                  <a:pos x="92" y="50"/>
                </a:cxn>
                <a:cxn ang="0">
                  <a:pos x="96" y="48"/>
                </a:cxn>
                <a:cxn ang="0">
                  <a:pos x="96" y="46"/>
                </a:cxn>
                <a:cxn ang="0">
                  <a:pos x="102" y="38"/>
                </a:cxn>
                <a:cxn ang="0">
                  <a:pos x="100" y="32"/>
                </a:cxn>
                <a:cxn ang="0">
                  <a:pos x="102" y="28"/>
                </a:cxn>
                <a:cxn ang="0">
                  <a:pos x="94" y="26"/>
                </a:cxn>
                <a:cxn ang="0">
                  <a:pos x="92" y="24"/>
                </a:cxn>
                <a:cxn ang="0">
                  <a:pos x="90" y="18"/>
                </a:cxn>
                <a:cxn ang="0">
                  <a:pos x="84" y="12"/>
                </a:cxn>
                <a:cxn ang="0">
                  <a:pos x="84" y="4"/>
                </a:cxn>
                <a:cxn ang="0">
                  <a:pos x="82" y="6"/>
                </a:cxn>
                <a:cxn ang="0">
                  <a:pos x="78" y="6"/>
                </a:cxn>
                <a:cxn ang="0">
                  <a:pos x="76" y="2"/>
                </a:cxn>
                <a:cxn ang="0">
                  <a:pos x="64" y="2"/>
                </a:cxn>
                <a:cxn ang="0">
                  <a:pos x="58" y="0"/>
                </a:cxn>
                <a:cxn ang="0">
                  <a:pos x="50" y="8"/>
                </a:cxn>
                <a:cxn ang="0">
                  <a:pos x="48" y="8"/>
                </a:cxn>
                <a:cxn ang="0">
                  <a:pos x="44" y="16"/>
                </a:cxn>
                <a:cxn ang="0">
                  <a:pos x="36" y="18"/>
                </a:cxn>
                <a:cxn ang="0">
                  <a:pos x="34" y="44"/>
                </a:cxn>
                <a:cxn ang="0">
                  <a:pos x="32" y="50"/>
                </a:cxn>
                <a:cxn ang="0">
                  <a:pos x="0" y="70"/>
                </a:cxn>
                <a:cxn ang="0">
                  <a:pos x="6" y="86"/>
                </a:cxn>
                <a:cxn ang="0">
                  <a:pos x="26" y="92"/>
                </a:cxn>
                <a:cxn ang="0">
                  <a:pos x="42" y="104"/>
                </a:cxn>
                <a:cxn ang="0">
                  <a:pos x="56" y="108"/>
                </a:cxn>
                <a:cxn ang="0">
                  <a:pos x="60" y="114"/>
                </a:cxn>
                <a:cxn ang="0">
                  <a:pos x="66" y="116"/>
                </a:cxn>
                <a:cxn ang="0">
                  <a:pos x="68" y="126"/>
                </a:cxn>
                <a:cxn ang="0">
                  <a:pos x="82" y="132"/>
                </a:cxn>
                <a:cxn ang="0">
                  <a:pos x="106" y="134"/>
                </a:cxn>
                <a:cxn ang="0">
                  <a:pos x="106" y="134"/>
                </a:cxn>
              </a:cxnLst>
              <a:rect l="0" t="0" r="r" b="b"/>
              <a:pathLst>
                <a:path w="134" h="134">
                  <a:moveTo>
                    <a:pt x="106" y="134"/>
                  </a:moveTo>
                  <a:lnTo>
                    <a:pt x="110" y="130"/>
                  </a:lnTo>
                  <a:lnTo>
                    <a:pt x="116" y="122"/>
                  </a:lnTo>
                  <a:lnTo>
                    <a:pt x="120" y="120"/>
                  </a:lnTo>
                  <a:lnTo>
                    <a:pt x="126" y="120"/>
                  </a:lnTo>
                  <a:lnTo>
                    <a:pt x="126" y="120"/>
                  </a:lnTo>
                  <a:lnTo>
                    <a:pt x="132" y="122"/>
                  </a:lnTo>
                  <a:lnTo>
                    <a:pt x="134" y="120"/>
                  </a:lnTo>
                  <a:lnTo>
                    <a:pt x="126" y="114"/>
                  </a:lnTo>
                  <a:lnTo>
                    <a:pt x="124" y="106"/>
                  </a:lnTo>
                  <a:lnTo>
                    <a:pt x="120" y="106"/>
                  </a:lnTo>
                  <a:lnTo>
                    <a:pt x="122" y="94"/>
                  </a:lnTo>
                  <a:lnTo>
                    <a:pt x="116" y="84"/>
                  </a:lnTo>
                  <a:lnTo>
                    <a:pt x="98" y="72"/>
                  </a:lnTo>
                  <a:lnTo>
                    <a:pt x="98" y="70"/>
                  </a:lnTo>
                  <a:lnTo>
                    <a:pt x="94" y="62"/>
                  </a:lnTo>
                  <a:lnTo>
                    <a:pt x="90" y="62"/>
                  </a:lnTo>
                  <a:lnTo>
                    <a:pt x="90" y="58"/>
                  </a:lnTo>
                  <a:lnTo>
                    <a:pt x="92" y="50"/>
                  </a:lnTo>
                  <a:lnTo>
                    <a:pt x="96" y="48"/>
                  </a:lnTo>
                  <a:lnTo>
                    <a:pt x="96" y="46"/>
                  </a:lnTo>
                  <a:lnTo>
                    <a:pt x="102" y="38"/>
                  </a:lnTo>
                  <a:lnTo>
                    <a:pt x="100" y="32"/>
                  </a:lnTo>
                  <a:lnTo>
                    <a:pt x="102" y="28"/>
                  </a:lnTo>
                  <a:lnTo>
                    <a:pt x="94" y="26"/>
                  </a:lnTo>
                  <a:lnTo>
                    <a:pt x="92" y="24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84" y="4"/>
                  </a:lnTo>
                  <a:lnTo>
                    <a:pt x="82" y="6"/>
                  </a:lnTo>
                  <a:lnTo>
                    <a:pt x="78" y="6"/>
                  </a:lnTo>
                  <a:lnTo>
                    <a:pt x="76" y="2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50" y="8"/>
                  </a:lnTo>
                  <a:lnTo>
                    <a:pt x="48" y="8"/>
                  </a:lnTo>
                  <a:lnTo>
                    <a:pt x="44" y="16"/>
                  </a:lnTo>
                  <a:lnTo>
                    <a:pt x="36" y="18"/>
                  </a:lnTo>
                  <a:lnTo>
                    <a:pt x="34" y="44"/>
                  </a:lnTo>
                  <a:lnTo>
                    <a:pt x="32" y="50"/>
                  </a:lnTo>
                  <a:lnTo>
                    <a:pt x="0" y="70"/>
                  </a:lnTo>
                  <a:lnTo>
                    <a:pt x="6" y="86"/>
                  </a:lnTo>
                  <a:lnTo>
                    <a:pt x="26" y="92"/>
                  </a:lnTo>
                  <a:lnTo>
                    <a:pt x="42" y="104"/>
                  </a:lnTo>
                  <a:lnTo>
                    <a:pt x="56" y="108"/>
                  </a:lnTo>
                  <a:lnTo>
                    <a:pt x="60" y="114"/>
                  </a:lnTo>
                  <a:lnTo>
                    <a:pt x="66" y="116"/>
                  </a:lnTo>
                  <a:lnTo>
                    <a:pt x="68" y="126"/>
                  </a:lnTo>
                  <a:lnTo>
                    <a:pt x="82" y="132"/>
                  </a:lnTo>
                  <a:lnTo>
                    <a:pt x="106" y="134"/>
                  </a:lnTo>
                  <a:lnTo>
                    <a:pt x="106" y="13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22" name="Freeform 293">
              <a:extLst>
                <a:ext uri="{FF2B5EF4-FFF2-40B4-BE49-F238E27FC236}">
                  <a16:creationId xmlns:a16="http://schemas.microsoft.com/office/drawing/2014/main" id="{C933C515-1E25-495B-9F93-607CA150C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763" y="3802063"/>
              <a:ext cx="38100" cy="38100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20" y="12"/>
                </a:cxn>
                <a:cxn ang="0">
                  <a:pos x="16" y="12"/>
                </a:cxn>
                <a:cxn ang="0">
                  <a:pos x="24" y="6"/>
                </a:cxn>
                <a:cxn ang="0">
                  <a:pos x="20" y="0"/>
                </a:cxn>
                <a:cxn ang="0">
                  <a:pos x="14" y="0"/>
                </a:cxn>
                <a:cxn ang="0">
                  <a:pos x="10" y="2"/>
                </a:cxn>
                <a:cxn ang="0">
                  <a:pos x="4" y="10"/>
                </a:cxn>
                <a:cxn ang="0">
                  <a:pos x="0" y="14"/>
                </a:cxn>
                <a:cxn ang="0">
                  <a:pos x="12" y="18"/>
                </a:cxn>
                <a:cxn ang="0">
                  <a:pos x="16" y="22"/>
                </a:cxn>
                <a:cxn ang="0">
                  <a:pos x="24" y="24"/>
                </a:cxn>
                <a:cxn ang="0">
                  <a:pos x="24" y="24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lnTo>
                    <a:pt x="20" y="12"/>
                  </a:lnTo>
                  <a:lnTo>
                    <a:pt x="16" y="12"/>
                  </a:lnTo>
                  <a:lnTo>
                    <a:pt x="24" y="6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12" y="18"/>
                  </a:lnTo>
                  <a:lnTo>
                    <a:pt x="16" y="22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23" name="Freeform 294">
              <a:extLst>
                <a:ext uri="{FF2B5EF4-FFF2-40B4-BE49-F238E27FC236}">
                  <a16:creationId xmlns:a16="http://schemas.microsoft.com/office/drawing/2014/main" id="{742E91E6-7B72-46B0-8F85-B7C057CE6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788" y="3894138"/>
              <a:ext cx="9525" cy="12700"/>
            </a:xfrm>
            <a:custGeom>
              <a:avLst/>
              <a:gdLst/>
              <a:ahLst/>
              <a:cxnLst>
                <a:cxn ang="0">
                  <a:pos x="4" y="8"/>
                </a:cxn>
                <a:cxn ang="0">
                  <a:pos x="2" y="8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4" y="8"/>
                </a:cxn>
                <a:cxn ang="0">
                  <a:pos x="4" y="8"/>
                </a:cxn>
              </a:cxnLst>
              <a:rect l="0" t="0" r="r" b="b"/>
              <a:pathLst>
                <a:path w="6" h="8">
                  <a:moveTo>
                    <a:pt x="4" y="8"/>
                  </a:moveTo>
                  <a:lnTo>
                    <a:pt x="2" y="8"/>
                  </a:lnTo>
                  <a:lnTo>
                    <a:pt x="0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24" name="Freeform 295">
              <a:extLst>
                <a:ext uri="{FF2B5EF4-FFF2-40B4-BE49-F238E27FC236}">
                  <a16:creationId xmlns:a16="http://schemas.microsoft.com/office/drawing/2014/main" id="{EF4A4D7E-1C4C-4F45-AFD5-7D85778B1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7663" y="3894138"/>
              <a:ext cx="19050" cy="41275"/>
            </a:xfrm>
            <a:custGeom>
              <a:avLst/>
              <a:gdLst/>
              <a:ahLst/>
              <a:cxnLst>
                <a:cxn ang="0">
                  <a:pos x="4" y="26"/>
                </a:cxn>
                <a:cxn ang="0">
                  <a:pos x="8" y="22"/>
                </a:cxn>
                <a:cxn ang="0">
                  <a:pos x="12" y="18"/>
                </a:cxn>
                <a:cxn ang="0">
                  <a:pos x="10" y="12"/>
                </a:cxn>
                <a:cxn ang="0">
                  <a:pos x="12" y="4"/>
                </a:cxn>
                <a:cxn ang="0">
                  <a:pos x="6" y="0"/>
                </a:cxn>
                <a:cxn ang="0">
                  <a:pos x="0" y="12"/>
                </a:cxn>
                <a:cxn ang="0">
                  <a:pos x="0" y="22"/>
                </a:cxn>
                <a:cxn ang="0">
                  <a:pos x="4" y="26"/>
                </a:cxn>
                <a:cxn ang="0">
                  <a:pos x="4" y="26"/>
                </a:cxn>
              </a:cxnLst>
              <a:rect l="0" t="0" r="r" b="b"/>
              <a:pathLst>
                <a:path w="12" h="26">
                  <a:moveTo>
                    <a:pt x="4" y="26"/>
                  </a:moveTo>
                  <a:lnTo>
                    <a:pt x="8" y="22"/>
                  </a:lnTo>
                  <a:lnTo>
                    <a:pt x="12" y="18"/>
                  </a:lnTo>
                  <a:lnTo>
                    <a:pt x="10" y="12"/>
                  </a:lnTo>
                  <a:lnTo>
                    <a:pt x="12" y="4"/>
                  </a:lnTo>
                  <a:lnTo>
                    <a:pt x="6" y="0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4" y="2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25" name="Freeform 296">
              <a:extLst>
                <a:ext uri="{FF2B5EF4-FFF2-40B4-BE49-F238E27FC236}">
                  <a16:creationId xmlns:a16="http://schemas.microsoft.com/office/drawing/2014/main" id="{C57F6258-CBA4-416E-B2B8-120429E7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938" y="3722688"/>
              <a:ext cx="92075" cy="101600"/>
            </a:xfrm>
            <a:custGeom>
              <a:avLst/>
              <a:gdLst/>
              <a:ahLst/>
              <a:cxnLst>
                <a:cxn ang="0">
                  <a:pos x="2" y="60"/>
                </a:cxn>
                <a:cxn ang="0">
                  <a:pos x="2" y="62"/>
                </a:cxn>
                <a:cxn ang="0">
                  <a:pos x="18" y="64"/>
                </a:cxn>
                <a:cxn ang="0">
                  <a:pos x="22" y="60"/>
                </a:cxn>
                <a:cxn ang="0">
                  <a:pos x="26" y="52"/>
                </a:cxn>
                <a:cxn ang="0">
                  <a:pos x="36" y="52"/>
                </a:cxn>
                <a:cxn ang="0">
                  <a:pos x="38" y="44"/>
                </a:cxn>
                <a:cxn ang="0">
                  <a:pos x="44" y="42"/>
                </a:cxn>
                <a:cxn ang="0">
                  <a:pos x="28" y="26"/>
                </a:cxn>
                <a:cxn ang="0">
                  <a:pos x="54" y="22"/>
                </a:cxn>
                <a:cxn ang="0">
                  <a:pos x="58" y="16"/>
                </a:cxn>
                <a:cxn ang="0">
                  <a:pos x="52" y="0"/>
                </a:cxn>
                <a:cxn ang="0">
                  <a:pos x="52" y="0"/>
                </a:cxn>
                <a:cxn ang="0">
                  <a:pos x="24" y="16"/>
                </a:cxn>
                <a:cxn ang="0">
                  <a:pos x="20" y="14"/>
                </a:cxn>
                <a:cxn ang="0">
                  <a:pos x="14" y="8"/>
                </a:cxn>
                <a:cxn ang="0">
                  <a:pos x="10" y="8"/>
                </a:cxn>
                <a:cxn ang="0">
                  <a:pos x="10" y="14"/>
                </a:cxn>
                <a:cxn ang="0">
                  <a:pos x="8" y="12"/>
                </a:cxn>
                <a:cxn ang="0">
                  <a:pos x="4" y="12"/>
                </a:cxn>
                <a:cxn ang="0">
                  <a:pos x="2" y="16"/>
                </a:cxn>
                <a:cxn ang="0">
                  <a:pos x="2" y="22"/>
                </a:cxn>
                <a:cxn ang="0">
                  <a:pos x="6" y="24"/>
                </a:cxn>
                <a:cxn ang="0">
                  <a:pos x="2" y="24"/>
                </a:cxn>
                <a:cxn ang="0">
                  <a:pos x="0" y="30"/>
                </a:cxn>
                <a:cxn ang="0">
                  <a:pos x="2" y="30"/>
                </a:cxn>
                <a:cxn ang="0">
                  <a:pos x="8" y="28"/>
                </a:cxn>
                <a:cxn ang="0">
                  <a:pos x="8" y="28"/>
                </a:cxn>
                <a:cxn ang="0">
                  <a:pos x="8" y="34"/>
                </a:cxn>
                <a:cxn ang="0">
                  <a:pos x="4" y="42"/>
                </a:cxn>
                <a:cxn ang="0">
                  <a:pos x="2" y="60"/>
                </a:cxn>
                <a:cxn ang="0">
                  <a:pos x="2" y="60"/>
                </a:cxn>
                <a:cxn ang="0">
                  <a:pos x="2" y="60"/>
                </a:cxn>
              </a:cxnLst>
              <a:rect l="0" t="0" r="r" b="b"/>
              <a:pathLst>
                <a:path w="58" h="64">
                  <a:moveTo>
                    <a:pt x="2" y="60"/>
                  </a:moveTo>
                  <a:lnTo>
                    <a:pt x="2" y="62"/>
                  </a:lnTo>
                  <a:lnTo>
                    <a:pt x="18" y="64"/>
                  </a:lnTo>
                  <a:lnTo>
                    <a:pt x="22" y="60"/>
                  </a:lnTo>
                  <a:lnTo>
                    <a:pt x="26" y="52"/>
                  </a:lnTo>
                  <a:lnTo>
                    <a:pt x="36" y="52"/>
                  </a:lnTo>
                  <a:lnTo>
                    <a:pt x="38" y="44"/>
                  </a:lnTo>
                  <a:lnTo>
                    <a:pt x="44" y="42"/>
                  </a:lnTo>
                  <a:lnTo>
                    <a:pt x="28" y="26"/>
                  </a:lnTo>
                  <a:lnTo>
                    <a:pt x="54" y="22"/>
                  </a:lnTo>
                  <a:lnTo>
                    <a:pt x="58" y="1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4" y="16"/>
                  </a:lnTo>
                  <a:lnTo>
                    <a:pt x="20" y="14"/>
                  </a:lnTo>
                  <a:lnTo>
                    <a:pt x="14" y="8"/>
                  </a:lnTo>
                  <a:lnTo>
                    <a:pt x="10" y="8"/>
                  </a:lnTo>
                  <a:lnTo>
                    <a:pt x="10" y="14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2" y="16"/>
                  </a:lnTo>
                  <a:lnTo>
                    <a:pt x="2" y="22"/>
                  </a:lnTo>
                  <a:lnTo>
                    <a:pt x="6" y="24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2" y="3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34"/>
                  </a:lnTo>
                  <a:lnTo>
                    <a:pt x="4" y="42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2" y="6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26" name="Freeform 297">
              <a:extLst>
                <a:ext uri="{FF2B5EF4-FFF2-40B4-BE49-F238E27FC236}">
                  <a16:creationId xmlns:a16="http://schemas.microsoft.com/office/drawing/2014/main" id="{292D295E-3DC0-4C19-8C3A-404519884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3484563"/>
              <a:ext cx="396875" cy="174625"/>
            </a:xfrm>
            <a:custGeom>
              <a:avLst/>
              <a:gdLst/>
              <a:ahLst/>
              <a:cxnLst>
                <a:cxn ang="0">
                  <a:pos x="236" y="32"/>
                </a:cxn>
                <a:cxn ang="0">
                  <a:pos x="234" y="22"/>
                </a:cxn>
                <a:cxn ang="0">
                  <a:pos x="230" y="16"/>
                </a:cxn>
                <a:cxn ang="0">
                  <a:pos x="216" y="12"/>
                </a:cxn>
                <a:cxn ang="0">
                  <a:pos x="204" y="8"/>
                </a:cxn>
                <a:cxn ang="0">
                  <a:pos x="176" y="18"/>
                </a:cxn>
                <a:cxn ang="0">
                  <a:pos x="154" y="18"/>
                </a:cxn>
                <a:cxn ang="0">
                  <a:pos x="142" y="16"/>
                </a:cxn>
                <a:cxn ang="0">
                  <a:pos x="132" y="6"/>
                </a:cxn>
                <a:cxn ang="0">
                  <a:pos x="126" y="8"/>
                </a:cxn>
                <a:cxn ang="0">
                  <a:pos x="120" y="0"/>
                </a:cxn>
                <a:cxn ang="0">
                  <a:pos x="96" y="2"/>
                </a:cxn>
                <a:cxn ang="0">
                  <a:pos x="66" y="20"/>
                </a:cxn>
                <a:cxn ang="0">
                  <a:pos x="38" y="20"/>
                </a:cxn>
                <a:cxn ang="0">
                  <a:pos x="50" y="26"/>
                </a:cxn>
                <a:cxn ang="0">
                  <a:pos x="36" y="26"/>
                </a:cxn>
                <a:cxn ang="0">
                  <a:pos x="36" y="30"/>
                </a:cxn>
                <a:cxn ang="0">
                  <a:pos x="24" y="30"/>
                </a:cxn>
                <a:cxn ang="0">
                  <a:pos x="22" y="32"/>
                </a:cxn>
                <a:cxn ang="0">
                  <a:pos x="8" y="30"/>
                </a:cxn>
                <a:cxn ang="0">
                  <a:pos x="0" y="40"/>
                </a:cxn>
                <a:cxn ang="0">
                  <a:pos x="10" y="44"/>
                </a:cxn>
                <a:cxn ang="0">
                  <a:pos x="10" y="58"/>
                </a:cxn>
                <a:cxn ang="0">
                  <a:pos x="12" y="64"/>
                </a:cxn>
                <a:cxn ang="0">
                  <a:pos x="4" y="60"/>
                </a:cxn>
                <a:cxn ang="0">
                  <a:pos x="2" y="66"/>
                </a:cxn>
                <a:cxn ang="0">
                  <a:pos x="14" y="74"/>
                </a:cxn>
                <a:cxn ang="0">
                  <a:pos x="14" y="78"/>
                </a:cxn>
                <a:cxn ang="0">
                  <a:pos x="14" y="82"/>
                </a:cxn>
                <a:cxn ang="0">
                  <a:pos x="16" y="88"/>
                </a:cxn>
                <a:cxn ang="0">
                  <a:pos x="28" y="86"/>
                </a:cxn>
                <a:cxn ang="0">
                  <a:pos x="18" y="92"/>
                </a:cxn>
                <a:cxn ang="0">
                  <a:pos x="26" y="92"/>
                </a:cxn>
                <a:cxn ang="0">
                  <a:pos x="28" y="92"/>
                </a:cxn>
                <a:cxn ang="0">
                  <a:pos x="36" y="94"/>
                </a:cxn>
                <a:cxn ang="0">
                  <a:pos x="40" y="94"/>
                </a:cxn>
                <a:cxn ang="0">
                  <a:pos x="42" y="100"/>
                </a:cxn>
                <a:cxn ang="0">
                  <a:pos x="58" y="100"/>
                </a:cxn>
                <a:cxn ang="0">
                  <a:pos x="64" y="90"/>
                </a:cxn>
                <a:cxn ang="0">
                  <a:pos x="84" y="104"/>
                </a:cxn>
                <a:cxn ang="0">
                  <a:pos x="106" y="100"/>
                </a:cxn>
                <a:cxn ang="0">
                  <a:pos x="114" y="92"/>
                </a:cxn>
                <a:cxn ang="0">
                  <a:pos x="128" y="96"/>
                </a:cxn>
                <a:cxn ang="0">
                  <a:pos x="132" y="92"/>
                </a:cxn>
                <a:cxn ang="0">
                  <a:pos x="130" y="96"/>
                </a:cxn>
                <a:cxn ang="0">
                  <a:pos x="132" y="110"/>
                </a:cxn>
                <a:cxn ang="0">
                  <a:pos x="136" y="104"/>
                </a:cxn>
                <a:cxn ang="0">
                  <a:pos x="140" y="100"/>
                </a:cxn>
                <a:cxn ang="0">
                  <a:pos x="140" y="90"/>
                </a:cxn>
                <a:cxn ang="0">
                  <a:pos x="146" y="94"/>
                </a:cxn>
                <a:cxn ang="0">
                  <a:pos x="164" y="90"/>
                </a:cxn>
                <a:cxn ang="0">
                  <a:pos x="174" y="94"/>
                </a:cxn>
                <a:cxn ang="0">
                  <a:pos x="208" y="86"/>
                </a:cxn>
                <a:cxn ang="0">
                  <a:pos x="216" y="86"/>
                </a:cxn>
                <a:cxn ang="0">
                  <a:pos x="224" y="80"/>
                </a:cxn>
                <a:cxn ang="0">
                  <a:pos x="242" y="82"/>
                </a:cxn>
                <a:cxn ang="0">
                  <a:pos x="248" y="86"/>
                </a:cxn>
                <a:cxn ang="0">
                  <a:pos x="248" y="80"/>
                </a:cxn>
                <a:cxn ang="0">
                  <a:pos x="242" y="54"/>
                </a:cxn>
                <a:cxn ang="0">
                  <a:pos x="244" y="46"/>
                </a:cxn>
                <a:cxn ang="0">
                  <a:pos x="246" y="40"/>
                </a:cxn>
              </a:cxnLst>
              <a:rect l="0" t="0" r="r" b="b"/>
              <a:pathLst>
                <a:path w="250" h="110">
                  <a:moveTo>
                    <a:pt x="246" y="40"/>
                  </a:moveTo>
                  <a:lnTo>
                    <a:pt x="236" y="32"/>
                  </a:lnTo>
                  <a:lnTo>
                    <a:pt x="234" y="30"/>
                  </a:lnTo>
                  <a:lnTo>
                    <a:pt x="234" y="22"/>
                  </a:lnTo>
                  <a:lnTo>
                    <a:pt x="232" y="18"/>
                  </a:lnTo>
                  <a:lnTo>
                    <a:pt x="230" y="16"/>
                  </a:lnTo>
                  <a:lnTo>
                    <a:pt x="222" y="10"/>
                  </a:lnTo>
                  <a:lnTo>
                    <a:pt x="216" y="12"/>
                  </a:lnTo>
                  <a:lnTo>
                    <a:pt x="206" y="10"/>
                  </a:lnTo>
                  <a:lnTo>
                    <a:pt x="204" y="8"/>
                  </a:lnTo>
                  <a:lnTo>
                    <a:pt x="190" y="20"/>
                  </a:lnTo>
                  <a:lnTo>
                    <a:pt x="176" y="18"/>
                  </a:lnTo>
                  <a:lnTo>
                    <a:pt x="160" y="22"/>
                  </a:lnTo>
                  <a:lnTo>
                    <a:pt x="154" y="18"/>
                  </a:lnTo>
                  <a:lnTo>
                    <a:pt x="152" y="20"/>
                  </a:lnTo>
                  <a:lnTo>
                    <a:pt x="142" y="16"/>
                  </a:lnTo>
                  <a:lnTo>
                    <a:pt x="136" y="14"/>
                  </a:lnTo>
                  <a:lnTo>
                    <a:pt x="132" y="6"/>
                  </a:lnTo>
                  <a:lnTo>
                    <a:pt x="130" y="8"/>
                  </a:lnTo>
                  <a:lnTo>
                    <a:pt x="126" y="8"/>
                  </a:lnTo>
                  <a:lnTo>
                    <a:pt x="122" y="6"/>
                  </a:lnTo>
                  <a:lnTo>
                    <a:pt x="120" y="0"/>
                  </a:lnTo>
                  <a:lnTo>
                    <a:pt x="114" y="2"/>
                  </a:lnTo>
                  <a:lnTo>
                    <a:pt x="96" y="2"/>
                  </a:lnTo>
                  <a:lnTo>
                    <a:pt x="82" y="8"/>
                  </a:lnTo>
                  <a:lnTo>
                    <a:pt x="66" y="20"/>
                  </a:lnTo>
                  <a:lnTo>
                    <a:pt x="40" y="16"/>
                  </a:lnTo>
                  <a:lnTo>
                    <a:pt x="38" y="20"/>
                  </a:lnTo>
                  <a:lnTo>
                    <a:pt x="40" y="22"/>
                  </a:lnTo>
                  <a:lnTo>
                    <a:pt x="50" y="26"/>
                  </a:lnTo>
                  <a:lnTo>
                    <a:pt x="38" y="26"/>
                  </a:lnTo>
                  <a:lnTo>
                    <a:pt x="36" y="26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0" y="28"/>
                  </a:lnTo>
                  <a:lnTo>
                    <a:pt x="22" y="32"/>
                  </a:lnTo>
                  <a:lnTo>
                    <a:pt x="14" y="30"/>
                  </a:lnTo>
                  <a:lnTo>
                    <a:pt x="8" y="30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10" y="44"/>
                  </a:lnTo>
                  <a:lnTo>
                    <a:pt x="8" y="50"/>
                  </a:lnTo>
                  <a:lnTo>
                    <a:pt x="10" y="58"/>
                  </a:lnTo>
                  <a:lnTo>
                    <a:pt x="8" y="60"/>
                  </a:lnTo>
                  <a:lnTo>
                    <a:pt x="12" y="64"/>
                  </a:lnTo>
                  <a:lnTo>
                    <a:pt x="6" y="64"/>
                  </a:lnTo>
                  <a:lnTo>
                    <a:pt x="4" y="60"/>
                  </a:lnTo>
                  <a:lnTo>
                    <a:pt x="4" y="66"/>
                  </a:lnTo>
                  <a:lnTo>
                    <a:pt x="2" y="66"/>
                  </a:lnTo>
                  <a:lnTo>
                    <a:pt x="12" y="72"/>
                  </a:lnTo>
                  <a:lnTo>
                    <a:pt x="14" y="74"/>
                  </a:lnTo>
                  <a:lnTo>
                    <a:pt x="12" y="76"/>
                  </a:lnTo>
                  <a:lnTo>
                    <a:pt x="14" y="78"/>
                  </a:lnTo>
                  <a:lnTo>
                    <a:pt x="16" y="78"/>
                  </a:lnTo>
                  <a:lnTo>
                    <a:pt x="14" y="82"/>
                  </a:lnTo>
                  <a:lnTo>
                    <a:pt x="18" y="84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28" y="86"/>
                  </a:lnTo>
                  <a:lnTo>
                    <a:pt x="28" y="88"/>
                  </a:lnTo>
                  <a:lnTo>
                    <a:pt x="18" y="92"/>
                  </a:lnTo>
                  <a:lnTo>
                    <a:pt x="18" y="94"/>
                  </a:lnTo>
                  <a:lnTo>
                    <a:pt x="26" y="92"/>
                  </a:lnTo>
                  <a:lnTo>
                    <a:pt x="26" y="94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6" y="94"/>
                  </a:lnTo>
                  <a:lnTo>
                    <a:pt x="38" y="92"/>
                  </a:lnTo>
                  <a:lnTo>
                    <a:pt x="40" y="94"/>
                  </a:lnTo>
                  <a:lnTo>
                    <a:pt x="40" y="98"/>
                  </a:lnTo>
                  <a:lnTo>
                    <a:pt x="42" y="100"/>
                  </a:lnTo>
                  <a:lnTo>
                    <a:pt x="50" y="102"/>
                  </a:lnTo>
                  <a:lnTo>
                    <a:pt x="58" y="100"/>
                  </a:lnTo>
                  <a:lnTo>
                    <a:pt x="60" y="90"/>
                  </a:lnTo>
                  <a:lnTo>
                    <a:pt x="64" y="90"/>
                  </a:lnTo>
                  <a:lnTo>
                    <a:pt x="78" y="96"/>
                  </a:lnTo>
                  <a:lnTo>
                    <a:pt x="84" y="104"/>
                  </a:lnTo>
                  <a:lnTo>
                    <a:pt x="90" y="104"/>
                  </a:lnTo>
                  <a:lnTo>
                    <a:pt x="106" y="100"/>
                  </a:lnTo>
                  <a:lnTo>
                    <a:pt x="112" y="94"/>
                  </a:lnTo>
                  <a:lnTo>
                    <a:pt x="114" y="92"/>
                  </a:lnTo>
                  <a:lnTo>
                    <a:pt x="126" y="96"/>
                  </a:lnTo>
                  <a:lnTo>
                    <a:pt x="128" y="96"/>
                  </a:lnTo>
                  <a:lnTo>
                    <a:pt x="128" y="92"/>
                  </a:lnTo>
                  <a:lnTo>
                    <a:pt x="132" y="92"/>
                  </a:lnTo>
                  <a:lnTo>
                    <a:pt x="134" y="94"/>
                  </a:lnTo>
                  <a:lnTo>
                    <a:pt x="130" y="96"/>
                  </a:lnTo>
                  <a:lnTo>
                    <a:pt x="130" y="108"/>
                  </a:lnTo>
                  <a:lnTo>
                    <a:pt x="132" y="110"/>
                  </a:lnTo>
                  <a:lnTo>
                    <a:pt x="134" y="108"/>
                  </a:lnTo>
                  <a:lnTo>
                    <a:pt x="136" y="104"/>
                  </a:lnTo>
                  <a:lnTo>
                    <a:pt x="136" y="102"/>
                  </a:lnTo>
                  <a:lnTo>
                    <a:pt x="140" y="100"/>
                  </a:lnTo>
                  <a:lnTo>
                    <a:pt x="138" y="98"/>
                  </a:lnTo>
                  <a:lnTo>
                    <a:pt x="140" y="90"/>
                  </a:lnTo>
                  <a:lnTo>
                    <a:pt x="146" y="92"/>
                  </a:lnTo>
                  <a:lnTo>
                    <a:pt x="146" y="94"/>
                  </a:lnTo>
                  <a:lnTo>
                    <a:pt x="152" y="94"/>
                  </a:lnTo>
                  <a:lnTo>
                    <a:pt x="164" y="90"/>
                  </a:lnTo>
                  <a:lnTo>
                    <a:pt x="168" y="92"/>
                  </a:lnTo>
                  <a:lnTo>
                    <a:pt x="174" y="94"/>
                  </a:lnTo>
                  <a:lnTo>
                    <a:pt x="196" y="86"/>
                  </a:lnTo>
                  <a:lnTo>
                    <a:pt x="208" y="86"/>
                  </a:lnTo>
                  <a:lnTo>
                    <a:pt x="214" y="82"/>
                  </a:lnTo>
                  <a:lnTo>
                    <a:pt x="216" y="86"/>
                  </a:lnTo>
                  <a:lnTo>
                    <a:pt x="216" y="88"/>
                  </a:lnTo>
                  <a:lnTo>
                    <a:pt x="224" y="80"/>
                  </a:lnTo>
                  <a:lnTo>
                    <a:pt x="230" y="82"/>
                  </a:lnTo>
                  <a:lnTo>
                    <a:pt x="242" y="82"/>
                  </a:lnTo>
                  <a:lnTo>
                    <a:pt x="244" y="86"/>
                  </a:lnTo>
                  <a:lnTo>
                    <a:pt x="248" y="86"/>
                  </a:lnTo>
                  <a:lnTo>
                    <a:pt x="250" y="84"/>
                  </a:lnTo>
                  <a:lnTo>
                    <a:pt x="248" y="80"/>
                  </a:lnTo>
                  <a:lnTo>
                    <a:pt x="242" y="74"/>
                  </a:lnTo>
                  <a:lnTo>
                    <a:pt x="242" y="54"/>
                  </a:lnTo>
                  <a:lnTo>
                    <a:pt x="240" y="48"/>
                  </a:lnTo>
                  <a:lnTo>
                    <a:pt x="244" y="46"/>
                  </a:lnTo>
                  <a:lnTo>
                    <a:pt x="246" y="40"/>
                  </a:lnTo>
                  <a:lnTo>
                    <a:pt x="246" y="4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27" name="Freeform 298">
              <a:extLst>
                <a:ext uri="{FF2B5EF4-FFF2-40B4-BE49-F238E27FC236}">
                  <a16:creationId xmlns:a16="http://schemas.microsoft.com/office/drawing/2014/main" id="{3FBA9CC8-1D4D-4091-9751-EA85FB1B2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3813" y="3614738"/>
              <a:ext cx="146050" cy="133350"/>
            </a:xfrm>
            <a:custGeom>
              <a:avLst/>
              <a:gdLst/>
              <a:ahLst/>
              <a:cxnLst>
                <a:cxn ang="0">
                  <a:pos x="92" y="6"/>
                </a:cxn>
                <a:cxn ang="0">
                  <a:pos x="92" y="4"/>
                </a:cxn>
                <a:cxn ang="0">
                  <a:pos x="90" y="0"/>
                </a:cxn>
                <a:cxn ang="0">
                  <a:pos x="84" y="4"/>
                </a:cxn>
                <a:cxn ang="0">
                  <a:pos x="72" y="4"/>
                </a:cxn>
                <a:cxn ang="0">
                  <a:pos x="50" y="12"/>
                </a:cxn>
                <a:cxn ang="0">
                  <a:pos x="44" y="10"/>
                </a:cxn>
                <a:cxn ang="0">
                  <a:pos x="40" y="8"/>
                </a:cxn>
                <a:cxn ang="0">
                  <a:pos x="28" y="12"/>
                </a:cxn>
                <a:cxn ang="0">
                  <a:pos x="22" y="12"/>
                </a:cxn>
                <a:cxn ang="0">
                  <a:pos x="22" y="10"/>
                </a:cxn>
                <a:cxn ang="0">
                  <a:pos x="16" y="8"/>
                </a:cxn>
                <a:cxn ang="0">
                  <a:pos x="14" y="16"/>
                </a:cxn>
                <a:cxn ang="0">
                  <a:pos x="16" y="18"/>
                </a:cxn>
                <a:cxn ang="0">
                  <a:pos x="12" y="20"/>
                </a:cxn>
                <a:cxn ang="0">
                  <a:pos x="12" y="22"/>
                </a:cxn>
                <a:cxn ang="0">
                  <a:pos x="10" y="26"/>
                </a:cxn>
                <a:cxn ang="0">
                  <a:pos x="8" y="28"/>
                </a:cxn>
                <a:cxn ang="0">
                  <a:pos x="6" y="26"/>
                </a:cxn>
                <a:cxn ang="0">
                  <a:pos x="4" y="30"/>
                </a:cxn>
                <a:cxn ang="0">
                  <a:pos x="6" y="34"/>
                </a:cxn>
                <a:cxn ang="0">
                  <a:pos x="6" y="44"/>
                </a:cxn>
                <a:cxn ang="0">
                  <a:pos x="14" y="44"/>
                </a:cxn>
                <a:cxn ang="0">
                  <a:pos x="12" y="46"/>
                </a:cxn>
                <a:cxn ang="0">
                  <a:pos x="16" y="48"/>
                </a:cxn>
                <a:cxn ang="0">
                  <a:pos x="16" y="52"/>
                </a:cxn>
                <a:cxn ang="0">
                  <a:pos x="12" y="56"/>
                </a:cxn>
                <a:cxn ang="0">
                  <a:pos x="12" y="58"/>
                </a:cxn>
                <a:cxn ang="0">
                  <a:pos x="8" y="58"/>
                </a:cxn>
                <a:cxn ang="0">
                  <a:pos x="6" y="62"/>
                </a:cxn>
                <a:cxn ang="0">
                  <a:pos x="8" y="64"/>
                </a:cxn>
                <a:cxn ang="0">
                  <a:pos x="2" y="68"/>
                </a:cxn>
                <a:cxn ang="0">
                  <a:pos x="0" y="76"/>
                </a:cxn>
                <a:cxn ang="0">
                  <a:pos x="4" y="76"/>
                </a:cxn>
                <a:cxn ang="0">
                  <a:pos x="10" y="82"/>
                </a:cxn>
                <a:cxn ang="0">
                  <a:pos x="14" y="84"/>
                </a:cxn>
                <a:cxn ang="0">
                  <a:pos x="42" y="68"/>
                </a:cxn>
                <a:cxn ang="0">
                  <a:pos x="74" y="48"/>
                </a:cxn>
                <a:cxn ang="0">
                  <a:pos x="76" y="42"/>
                </a:cxn>
                <a:cxn ang="0">
                  <a:pos x="78" y="16"/>
                </a:cxn>
                <a:cxn ang="0">
                  <a:pos x="86" y="14"/>
                </a:cxn>
                <a:cxn ang="0">
                  <a:pos x="90" y="6"/>
                </a:cxn>
                <a:cxn ang="0">
                  <a:pos x="92" y="6"/>
                </a:cxn>
                <a:cxn ang="0">
                  <a:pos x="92" y="6"/>
                </a:cxn>
              </a:cxnLst>
              <a:rect l="0" t="0" r="r" b="b"/>
              <a:pathLst>
                <a:path w="92" h="84">
                  <a:moveTo>
                    <a:pt x="92" y="6"/>
                  </a:moveTo>
                  <a:lnTo>
                    <a:pt x="92" y="4"/>
                  </a:lnTo>
                  <a:lnTo>
                    <a:pt x="90" y="0"/>
                  </a:lnTo>
                  <a:lnTo>
                    <a:pt x="84" y="4"/>
                  </a:lnTo>
                  <a:lnTo>
                    <a:pt x="72" y="4"/>
                  </a:lnTo>
                  <a:lnTo>
                    <a:pt x="50" y="12"/>
                  </a:lnTo>
                  <a:lnTo>
                    <a:pt x="44" y="10"/>
                  </a:lnTo>
                  <a:lnTo>
                    <a:pt x="40" y="8"/>
                  </a:lnTo>
                  <a:lnTo>
                    <a:pt x="28" y="12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16" y="8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2" y="20"/>
                  </a:lnTo>
                  <a:lnTo>
                    <a:pt x="12" y="22"/>
                  </a:lnTo>
                  <a:lnTo>
                    <a:pt x="10" y="26"/>
                  </a:lnTo>
                  <a:lnTo>
                    <a:pt x="8" y="28"/>
                  </a:lnTo>
                  <a:lnTo>
                    <a:pt x="6" y="26"/>
                  </a:lnTo>
                  <a:lnTo>
                    <a:pt x="4" y="30"/>
                  </a:lnTo>
                  <a:lnTo>
                    <a:pt x="6" y="34"/>
                  </a:lnTo>
                  <a:lnTo>
                    <a:pt x="6" y="44"/>
                  </a:lnTo>
                  <a:lnTo>
                    <a:pt x="14" y="44"/>
                  </a:lnTo>
                  <a:lnTo>
                    <a:pt x="12" y="46"/>
                  </a:lnTo>
                  <a:lnTo>
                    <a:pt x="16" y="48"/>
                  </a:lnTo>
                  <a:lnTo>
                    <a:pt x="16" y="52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8" y="58"/>
                  </a:lnTo>
                  <a:lnTo>
                    <a:pt x="6" y="62"/>
                  </a:lnTo>
                  <a:lnTo>
                    <a:pt x="8" y="64"/>
                  </a:lnTo>
                  <a:lnTo>
                    <a:pt x="2" y="68"/>
                  </a:lnTo>
                  <a:lnTo>
                    <a:pt x="0" y="76"/>
                  </a:lnTo>
                  <a:lnTo>
                    <a:pt x="4" y="76"/>
                  </a:lnTo>
                  <a:lnTo>
                    <a:pt x="10" y="82"/>
                  </a:lnTo>
                  <a:lnTo>
                    <a:pt x="14" y="84"/>
                  </a:lnTo>
                  <a:lnTo>
                    <a:pt x="42" y="68"/>
                  </a:lnTo>
                  <a:lnTo>
                    <a:pt x="74" y="48"/>
                  </a:lnTo>
                  <a:lnTo>
                    <a:pt x="76" y="42"/>
                  </a:lnTo>
                  <a:lnTo>
                    <a:pt x="78" y="16"/>
                  </a:lnTo>
                  <a:lnTo>
                    <a:pt x="86" y="14"/>
                  </a:lnTo>
                  <a:lnTo>
                    <a:pt x="90" y="6"/>
                  </a:lnTo>
                  <a:lnTo>
                    <a:pt x="92" y="6"/>
                  </a:lnTo>
                  <a:lnTo>
                    <a:pt x="92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28" name="Freeform 299">
              <a:extLst>
                <a:ext uri="{FF2B5EF4-FFF2-40B4-BE49-F238E27FC236}">
                  <a16:creationId xmlns:a16="http://schemas.microsoft.com/office/drawing/2014/main" id="{F224FD28-0ADC-4883-A20C-806D13DB5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4288" y="3684588"/>
              <a:ext cx="34925" cy="44450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0" y="6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20" y="0"/>
                </a:cxn>
                <a:cxn ang="0">
                  <a:pos x="18" y="2"/>
                </a:cxn>
                <a:cxn ang="0">
                  <a:pos x="22" y="4"/>
                </a:cxn>
                <a:cxn ang="0">
                  <a:pos x="22" y="8"/>
                </a:cxn>
                <a:cxn ang="0">
                  <a:pos x="18" y="12"/>
                </a:cxn>
                <a:cxn ang="0">
                  <a:pos x="18" y="14"/>
                </a:cxn>
                <a:cxn ang="0">
                  <a:pos x="14" y="14"/>
                </a:cxn>
                <a:cxn ang="0">
                  <a:pos x="12" y="18"/>
                </a:cxn>
                <a:cxn ang="0">
                  <a:pos x="14" y="20"/>
                </a:cxn>
                <a:cxn ang="0">
                  <a:pos x="8" y="24"/>
                </a:cxn>
                <a:cxn ang="0">
                  <a:pos x="6" y="24"/>
                </a:cxn>
                <a:cxn ang="0">
                  <a:pos x="6" y="28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22" h="28">
                  <a:moveTo>
                    <a:pt x="0" y="26"/>
                  </a:moveTo>
                  <a:lnTo>
                    <a:pt x="10" y="6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18" y="12"/>
                  </a:lnTo>
                  <a:lnTo>
                    <a:pt x="18" y="14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14" y="20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6" y="28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29" name="Freeform 300">
              <a:extLst>
                <a:ext uri="{FF2B5EF4-FFF2-40B4-BE49-F238E27FC236}">
                  <a16:creationId xmlns:a16="http://schemas.microsoft.com/office/drawing/2014/main" id="{190891CB-2A9A-44BF-AAAA-CC8BD6FA3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5888" y="3440113"/>
              <a:ext cx="142875" cy="698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0" y="0"/>
                </a:cxn>
                <a:cxn ang="0">
                  <a:pos x="24" y="6"/>
                </a:cxn>
                <a:cxn ang="0">
                  <a:pos x="40" y="8"/>
                </a:cxn>
                <a:cxn ang="0">
                  <a:pos x="56" y="18"/>
                </a:cxn>
                <a:cxn ang="0">
                  <a:pos x="72" y="16"/>
                </a:cxn>
                <a:cxn ang="0">
                  <a:pos x="78" y="20"/>
                </a:cxn>
                <a:cxn ang="0">
                  <a:pos x="78" y="26"/>
                </a:cxn>
                <a:cxn ang="0">
                  <a:pos x="88" y="30"/>
                </a:cxn>
                <a:cxn ang="0">
                  <a:pos x="84" y="36"/>
                </a:cxn>
                <a:cxn ang="0">
                  <a:pos x="90" y="40"/>
                </a:cxn>
                <a:cxn ang="0">
                  <a:pos x="90" y="42"/>
                </a:cxn>
                <a:cxn ang="0">
                  <a:pos x="90" y="44"/>
                </a:cxn>
                <a:cxn ang="0">
                  <a:pos x="82" y="42"/>
                </a:cxn>
                <a:cxn ang="0">
                  <a:pos x="74" y="38"/>
                </a:cxn>
                <a:cxn ang="0">
                  <a:pos x="68" y="42"/>
                </a:cxn>
                <a:cxn ang="0">
                  <a:pos x="48" y="44"/>
                </a:cxn>
                <a:cxn ang="0">
                  <a:pos x="40" y="38"/>
                </a:cxn>
                <a:cxn ang="0">
                  <a:pos x="34" y="40"/>
                </a:cxn>
                <a:cxn ang="0">
                  <a:pos x="24" y="38"/>
                </a:cxn>
                <a:cxn ang="0">
                  <a:pos x="22" y="36"/>
                </a:cxn>
                <a:cxn ang="0">
                  <a:pos x="26" y="34"/>
                </a:cxn>
                <a:cxn ang="0">
                  <a:pos x="26" y="28"/>
                </a:cxn>
                <a:cxn ang="0">
                  <a:pos x="20" y="14"/>
                </a:cxn>
                <a:cxn ang="0">
                  <a:pos x="14" y="10"/>
                </a:cxn>
                <a:cxn ang="0">
                  <a:pos x="6" y="8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90" h="44">
                  <a:moveTo>
                    <a:pt x="0" y="2"/>
                  </a:moveTo>
                  <a:lnTo>
                    <a:pt x="10" y="0"/>
                  </a:lnTo>
                  <a:lnTo>
                    <a:pt x="24" y="6"/>
                  </a:lnTo>
                  <a:lnTo>
                    <a:pt x="40" y="8"/>
                  </a:lnTo>
                  <a:lnTo>
                    <a:pt x="56" y="18"/>
                  </a:lnTo>
                  <a:lnTo>
                    <a:pt x="72" y="16"/>
                  </a:lnTo>
                  <a:lnTo>
                    <a:pt x="78" y="20"/>
                  </a:lnTo>
                  <a:lnTo>
                    <a:pt x="78" y="26"/>
                  </a:lnTo>
                  <a:lnTo>
                    <a:pt x="88" y="30"/>
                  </a:lnTo>
                  <a:lnTo>
                    <a:pt x="84" y="36"/>
                  </a:lnTo>
                  <a:lnTo>
                    <a:pt x="90" y="40"/>
                  </a:lnTo>
                  <a:lnTo>
                    <a:pt x="90" y="42"/>
                  </a:lnTo>
                  <a:lnTo>
                    <a:pt x="90" y="44"/>
                  </a:lnTo>
                  <a:lnTo>
                    <a:pt x="82" y="42"/>
                  </a:lnTo>
                  <a:lnTo>
                    <a:pt x="74" y="38"/>
                  </a:lnTo>
                  <a:lnTo>
                    <a:pt x="68" y="42"/>
                  </a:lnTo>
                  <a:lnTo>
                    <a:pt x="48" y="44"/>
                  </a:lnTo>
                  <a:lnTo>
                    <a:pt x="40" y="38"/>
                  </a:lnTo>
                  <a:lnTo>
                    <a:pt x="34" y="40"/>
                  </a:lnTo>
                  <a:lnTo>
                    <a:pt x="24" y="38"/>
                  </a:lnTo>
                  <a:lnTo>
                    <a:pt x="22" y="36"/>
                  </a:lnTo>
                  <a:lnTo>
                    <a:pt x="26" y="34"/>
                  </a:lnTo>
                  <a:lnTo>
                    <a:pt x="26" y="28"/>
                  </a:lnTo>
                  <a:lnTo>
                    <a:pt x="20" y="14"/>
                  </a:lnTo>
                  <a:lnTo>
                    <a:pt x="14" y="10"/>
                  </a:lnTo>
                  <a:lnTo>
                    <a:pt x="6" y="8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30" name="Freeform 301">
              <a:extLst>
                <a:ext uri="{FF2B5EF4-FFF2-40B4-BE49-F238E27FC236}">
                  <a16:creationId xmlns:a16="http://schemas.microsoft.com/office/drawing/2014/main" id="{BAF7B735-7A85-4CE4-BBEB-A05579665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8" y="3487738"/>
              <a:ext cx="63500" cy="53975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18" y="2"/>
                </a:cxn>
                <a:cxn ang="0">
                  <a:pos x="14" y="0"/>
                </a:cxn>
                <a:cxn ang="0">
                  <a:pos x="4" y="4"/>
                </a:cxn>
                <a:cxn ang="0">
                  <a:pos x="6" y="8"/>
                </a:cxn>
                <a:cxn ang="0">
                  <a:pos x="6" y="10"/>
                </a:cxn>
                <a:cxn ang="0">
                  <a:pos x="4" y="12"/>
                </a:cxn>
                <a:cxn ang="0">
                  <a:pos x="2" y="20"/>
                </a:cxn>
                <a:cxn ang="0">
                  <a:pos x="0" y="24"/>
                </a:cxn>
                <a:cxn ang="0">
                  <a:pos x="2" y="26"/>
                </a:cxn>
                <a:cxn ang="0">
                  <a:pos x="10" y="24"/>
                </a:cxn>
                <a:cxn ang="0">
                  <a:pos x="2" y="28"/>
                </a:cxn>
                <a:cxn ang="0">
                  <a:pos x="2" y="34"/>
                </a:cxn>
                <a:cxn ang="0">
                  <a:pos x="20" y="18"/>
                </a:cxn>
                <a:cxn ang="0">
                  <a:pos x="38" y="18"/>
                </a:cxn>
                <a:cxn ang="0">
                  <a:pos x="40" y="14"/>
                </a:cxn>
                <a:cxn ang="0">
                  <a:pos x="28" y="8"/>
                </a:cxn>
                <a:cxn ang="0">
                  <a:pos x="26" y="6"/>
                </a:cxn>
                <a:cxn ang="0">
                  <a:pos x="26" y="2"/>
                </a:cxn>
                <a:cxn ang="0">
                  <a:pos x="26" y="2"/>
                </a:cxn>
              </a:cxnLst>
              <a:rect l="0" t="0" r="r" b="b"/>
              <a:pathLst>
                <a:path w="40" h="34">
                  <a:moveTo>
                    <a:pt x="26" y="2"/>
                  </a:moveTo>
                  <a:lnTo>
                    <a:pt x="18" y="2"/>
                  </a:lnTo>
                  <a:lnTo>
                    <a:pt x="14" y="0"/>
                  </a:lnTo>
                  <a:lnTo>
                    <a:pt x="4" y="4"/>
                  </a:lnTo>
                  <a:lnTo>
                    <a:pt x="6" y="8"/>
                  </a:lnTo>
                  <a:lnTo>
                    <a:pt x="6" y="10"/>
                  </a:lnTo>
                  <a:lnTo>
                    <a:pt x="4" y="12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10" y="24"/>
                  </a:lnTo>
                  <a:lnTo>
                    <a:pt x="2" y="28"/>
                  </a:lnTo>
                  <a:lnTo>
                    <a:pt x="2" y="34"/>
                  </a:lnTo>
                  <a:lnTo>
                    <a:pt x="20" y="18"/>
                  </a:lnTo>
                  <a:lnTo>
                    <a:pt x="38" y="18"/>
                  </a:lnTo>
                  <a:lnTo>
                    <a:pt x="40" y="14"/>
                  </a:lnTo>
                  <a:lnTo>
                    <a:pt x="28" y="8"/>
                  </a:lnTo>
                  <a:lnTo>
                    <a:pt x="26" y="6"/>
                  </a:lnTo>
                  <a:lnTo>
                    <a:pt x="26" y="2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31" name="Freeform 302">
              <a:extLst>
                <a:ext uri="{FF2B5EF4-FFF2-40B4-BE49-F238E27FC236}">
                  <a16:creationId xmlns:a16="http://schemas.microsoft.com/office/drawing/2014/main" id="{8CC37EA6-10A9-4F83-A96E-352B44870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788" y="3494088"/>
              <a:ext cx="136525" cy="114300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12" y="22"/>
                </a:cxn>
                <a:cxn ang="0">
                  <a:pos x="12" y="16"/>
                </a:cxn>
                <a:cxn ang="0">
                  <a:pos x="20" y="16"/>
                </a:cxn>
                <a:cxn ang="0">
                  <a:pos x="28" y="12"/>
                </a:cxn>
                <a:cxn ang="0">
                  <a:pos x="32" y="12"/>
                </a:cxn>
                <a:cxn ang="0">
                  <a:pos x="38" y="8"/>
                </a:cxn>
                <a:cxn ang="0">
                  <a:pos x="58" y="4"/>
                </a:cxn>
                <a:cxn ang="0">
                  <a:pos x="72" y="10"/>
                </a:cxn>
                <a:cxn ang="0">
                  <a:pos x="78" y="8"/>
                </a:cxn>
                <a:cxn ang="0">
                  <a:pos x="80" y="6"/>
                </a:cxn>
                <a:cxn ang="0">
                  <a:pos x="80" y="0"/>
                </a:cxn>
                <a:cxn ang="0">
                  <a:pos x="84" y="0"/>
                </a:cxn>
                <a:cxn ang="0">
                  <a:pos x="86" y="4"/>
                </a:cxn>
                <a:cxn ang="0">
                  <a:pos x="86" y="6"/>
                </a:cxn>
                <a:cxn ang="0">
                  <a:pos x="84" y="8"/>
                </a:cxn>
                <a:cxn ang="0">
                  <a:pos x="82" y="16"/>
                </a:cxn>
                <a:cxn ang="0">
                  <a:pos x="80" y="20"/>
                </a:cxn>
                <a:cxn ang="0">
                  <a:pos x="66" y="14"/>
                </a:cxn>
                <a:cxn ang="0">
                  <a:pos x="62" y="16"/>
                </a:cxn>
                <a:cxn ang="0">
                  <a:pos x="58" y="16"/>
                </a:cxn>
                <a:cxn ang="0">
                  <a:pos x="48" y="22"/>
                </a:cxn>
                <a:cxn ang="0">
                  <a:pos x="54" y="24"/>
                </a:cxn>
                <a:cxn ang="0">
                  <a:pos x="56" y="28"/>
                </a:cxn>
                <a:cxn ang="0">
                  <a:pos x="50" y="26"/>
                </a:cxn>
                <a:cxn ang="0">
                  <a:pos x="48" y="28"/>
                </a:cxn>
                <a:cxn ang="0">
                  <a:pos x="52" y="30"/>
                </a:cxn>
                <a:cxn ang="0">
                  <a:pos x="52" y="32"/>
                </a:cxn>
                <a:cxn ang="0">
                  <a:pos x="48" y="28"/>
                </a:cxn>
                <a:cxn ang="0">
                  <a:pos x="44" y="28"/>
                </a:cxn>
                <a:cxn ang="0">
                  <a:pos x="48" y="32"/>
                </a:cxn>
                <a:cxn ang="0">
                  <a:pos x="46" y="34"/>
                </a:cxn>
                <a:cxn ang="0">
                  <a:pos x="42" y="28"/>
                </a:cxn>
                <a:cxn ang="0">
                  <a:pos x="36" y="24"/>
                </a:cxn>
                <a:cxn ang="0">
                  <a:pos x="38" y="22"/>
                </a:cxn>
                <a:cxn ang="0">
                  <a:pos x="34" y="22"/>
                </a:cxn>
                <a:cxn ang="0">
                  <a:pos x="34" y="32"/>
                </a:cxn>
                <a:cxn ang="0">
                  <a:pos x="42" y="46"/>
                </a:cxn>
                <a:cxn ang="0">
                  <a:pos x="40" y="46"/>
                </a:cxn>
                <a:cxn ang="0">
                  <a:pos x="40" y="44"/>
                </a:cxn>
                <a:cxn ang="0">
                  <a:pos x="38" y="44"/>
                </a:cxn>
                <a:cxn ang="0">
                  <a:pos x="38" y="48"/>
                </a:cxn>
                <a:cxn ang="0">
                  <a:pos x="32" y="50"/>
                </a:cxn>
                <a:cxn ang="0">
                  <a:pos x="42" y="54"/>
                </a:cxn>
                <a:cxn ang="0">
                  <a:pos x="44" y="58"/>
                </a:cxn>
                <a:cxn ang="0">
                  <a:pos x="52" y="62"/>
                </a:cxn>
                <a:cxn ang="0">
                  <a:pos x="52" y="72"/>
                </a:cxn>
                <a:cxn ang="0">
                  <a:pos x="46" y="66"/>
                </a:cxn>
                <a:cxn ang="0">
                  <a:pos x="40" y="68"/>
                </a:cxn>
                <a:cxn ang="0">
                  <a:pos x="38" y="66"/>
                </a:cxn>
                <a:cxn ang="0">
                  <a:pos x="40" y="66"/>
                </a:cxn>
                <a:cxn ang="0">
                  <a:pos x="40" y="64"/>
                </a:cxn>
                <a:cxn ang="0">
                  <a:pos x="34" y="60"/>
                </a:cxn>
                <a:cxn ang="0">
                  <a:pos x="34" y="60"/>
                </a:cxn>
                <a:cxn ang="0">
                  <a:pos x="16" y="60"/>
                </a:cxn>
                <a:cxn ang="0">
                  <a:pos x="14" y="60"/>
                </a:cxn>
                <a:cxn ang="0">
                  <a:pos x="8" y="52"/>
                </a:cxn>
                <a:cxn ang="0">
                  <a:pos x="14" y="52"/>
                </a:cxn>
                <a:cxn ang="0">
                  <a:pos x="12" y="48"/>
                </a:cxn>
                <a:cxn ang="0">
                  <a:pos x="10" y="48"/>
                </a:cxn>
                <a:cxn ang="0">
                  <a:pos x="8" y="50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86" h="72">
                  <a:moveTo>
                    <a:pt x="0" y="38"/>
                  </a:moveTo>
                  <a:lnTo>
                    <a:pt x="12" y="22"/>
                  </a:lnTo>
                  <a:lnTo>
                    <a:pt x="12" y="16"/>
                  </a:lnTo>
                  <a:lnTo>
                    <a:pt x="20" y="16"/>
                  </a:lnTo>
                  <a:lnTo>
                    <a:pt x="28" y="12"/>
                  </a:lnTo>
                  <a:lnTo>
                    <a:pt x="32" y="12"/>
                  </a:lnTo>
                  <a:lnTo>
                    <a:pt x="38" y="8"/>
                  </a:lnTo>
                  <a:lnTo>
                    <a:pt x="58" y="4"/>
                  </a:lnTo>
                  <a:lnTo>
                    <a:pt x="72" y="10"/>
                  </a:lnTo>
                  <a:lnTo>
                    <a:pt x="78" y="8"/>
                  </a:lnTo>
                  <a:lnTo>
                    <a:pt x="80" y="6"/>
                  </a:lnTo>
                  <a:lnTo>
                    <a:pt x="80" y="0"/>
                  </a:lnTo>
                  <a:lnTo>
                    <a:pt x="84" y="0"/>
                  </a:lnTo>
                  <a:lnTo>
                    <a:pt x="86" y="4"/>
                  </a:lnTo>
                  <a:lnTo>
                    <a:pt x="86" y="6"/>
                  </a:lnTo>
                  <a:lnTo>
                    <a:pt x="84" y="8"/>
                  </a:lnTo>
                  <a:lnTo>
                    <a:pt x="82" y="16"/>
                  </a:lnTo>
                  <a:lnTo>
                    <a:pt x="80" y="20"/>
                  </a:lnTo>
                  <a:lnTo>
                    <a:pt x="66" y="14"/>
                  </a:lnTo>
                  <a:lnTo>
                    <a:pt x="62" y="16"/>
                  </a:lnTo>
                  <a:lnTo>
                    <a:pt x="58" y="16"/>
                  </a:lnTo>
                  <a:lnTo>
                    <a:pt x="48" y="22"/>
                  </a:lnTo>
                  <a:lnTo>
                    <a:pt x="54" y="24"/>
                  </a:lnTo>
                  <a:lnTo>
                    <a:pt x="56" y="28"/>
                  </a:lnTo>
                  <a:lnTo>
                    <a:pt x="50" y="26"/>
                  </a:lnTo>
                  <a:lnTo>
                    <a:pt x="48" y="28"/>
                  </a:lnTo>
                  <a:lnTo>
                    <a:pt x="52" y="30"/>
                  </a:lnTo>
                  <a:lnTo>
                    <a:pt x="52" y="32"/>
                  </a:lnTo>
                  <a:lnTo>
                    <a:pt x="48" y="28"/>
                  </a:lnTo>
                  <a:lnTo>
                    <a:pt x="44" y="28"/>
                  </a:lnTo>
                  <a:lnTo>
                    <a:pt x="48" y="32"/>
                  </a:lnTo>
                  <a:lnTo>
                    <a:pt x="46" y="34"/>
                  </a:lnTo>
                  <a:lnTo>
                    <a:pt x="42" y="28"/>
                  </a:lnTo>
                  <a:lnTo>
                    <a:pt x="36" y="24"/>
                  </a:lnTo>
                  <a:lnTo>
                    <a:pt x="38" y="22"/>
                  </a:lnTo>
                  <a:lnTo>
                    <a:pt x="34" y="22"/>
                  </a:lnTo>
                  <a:lnTo>
                    <a:pt x="34" y="32"/>
                  </a:lnTo>
                  <a:lnTo>
                    <a:pt x="42" y="46"/>
                  </a:lnTo>
                  <a:lnTo>
                    <a:pt x="40" y="46"/>
                  </a:lnTo>
                  <a:lnTo>
                    <a:pt x="40" y="44"/>
                  </a:lnTo>
                  <a:lnTo>
                    <a:pt x="38" y="44"/>
                  </a:lnTo>
                  <a:lnTo>
                    <a:pt x="38" y="48"/>
                  </a:lnTo>
                  <a:lnTo>
                    <a:pt x="32" y="50"/>
                  </a:lnTo>
                  <a:lnTo>
                    <a:pt x="42" y="54"/>
                  </a:lnTo>
                  <a:lnTo>
                    <a:pt x="44" y="58"/>
                  </a:lnTo>
                  <a:lnTo>
                    <a:pt x="52" y="62"/>
                  </a:lnTo>
                  <a:lnTo>
                    <a:pt x="52" y="72"/>
                  </a:lnTo>
                  <a:lnTo>
                    <a:pt x="46" y="66"/>
                  </a:lnTo>
                  <a:lnTo>
                    <a:pt x="40" y="68"/>
                  </a:lnTo>
                  <a:lnTo>
                    <a:pt x="38" y="66"/>
                  </a:lnTo>
                  <a:lnTo>
                    <a:pt x="40" y="66"/>
                  </a:lnTo>
                  <a:lnTo>
                    <a:pt x="40" y="64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16" y="60"/>
                  </a:lnTo>
                  <a:lnTo>
                    <a:pt x="14" y="60"/>
                  </a:lnTo>
                  <a:lnTo>
                    <a:pt x="8" y="52"/>
                  </a:lnTo>
                  <a:lnTo>
                    <a:pt x="14" y="52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8" y="50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32" name="Freeform 303">
              <a:extLst>
                <a:ext uri="{FF2B5EF4-FFF2-40B4-BE49-F238E27FC236}">
                  <a16:creationId xmlns:a16="http://schemas.microsoft.com/office/drawing/2014/main" id="{163D141E-769B-436C-B5E0-71E443125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4413" y="3424238"/>
              <a:ext cx="133350" cy="85725"/>
            </a:xfrm>
            <a:custGeom>
              <a:avLst/>
              <a:gdLst/>
              <a:ahLst/>
              <a:cxnLst>
                <a:cxn ang="0">
                  <a:pos x="8" y="52"/>
                </a:cxn>
                <a:cxn ang="0">
                  <a:pos x="6" y="40"/>
                </a:cxn>
                <a:cxn ang="0">
                  <a:pos x="0" y="36"/>
                </a:cxn>
                <a:cxn ang="0">
                  <a:pos x="0" y="30"/>
                </a:cxn>
                <a:cxn ang="0">
                  <a:pos x="6" y="20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8" y="2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42" y="10"/>
                </a:cxn>
                <a:cxn ang="0">
                  <a:pos x="62" y="2"/>
                </a:cxn>
                <a:cxn ang="0">
                  <a:pos x="66" y="2"/>
                </a:cxn>
                <a:cxn ang="0">
                  <a:pos x="76" y="4"/>
                </a:cxn>
                <a:cxn ang="0">
                  <a:pos x="80" y="8"/>
                </a:cxn>
                <a:cxn ang="0">
                  <a:pos x="84" y="8"/>
                </a:cxn>
                <a:cxn ang="0">
                  <a:pos x="82" y="14"/>
                </a:cxn>
                <a:cxn ang="0">
                  <a:pos x="78" y="16"/>
                </a:cxn>
                <a:cxn ang="0">
                  <a:pos x="76" y="20"/>
                </a:cxn>
                <a:cxn ang="0">
                  <a:pos x="76" y="26"/>
                </a:cxn>
                <a:cxn ang="0">
                  <a:pos x="70" y="32"/>
                </a:cxn>
                <a:cxn ang="0">
                  <a:pos x="76" y="42"/>
                </a:cxn>
                <a:cxn ang="0">
                  <a:pos x="68" y="42"/>
                </a:cxn>
                <a:cxn ang="0">
                  <a:pos x="64" y="40"/>
                </a:cxn>
                <a:cxn ang="0">
                  <a:pos x="54" y="44"/>
                </a:cxn>
                <a:cxn ang="0">
                  <a:pos x="50" y="44"/>
                </a:cxn>
                <a:cxn ang="0">
                  <a:pos x="50" y="50"/>
                </a:cxn>
                <a:cxn ang="0">
                  <a:pos x="48" y="52"/>
                </a:cxn>
                <a:cxn ang="0">
                  <a:pos x="42" y="54"/>
                </a:cxn>
                <a:cxn ang="0">
                  <a:pos x="28" y="48"/>
                </a:cxn>
                <a:cxn ang="0">
                  <a:pos x="8" y="52"/>
                </a:cxn>
                <a:cxn ang="0">
                  <a:pos x="8" y="52"/>
                </a:cxn>
              </a:cxnLst>
              <a:rect l="0" t="0" r="r" b="b"/>
              <a:pathLst>
                <a:path w="84" h="54">
                  <a:moveTo>
                    <a:pt x="8" y="52"/>
                  </a:moveTo>
                  <a:lnTo>
                    <a:pt x="6" y="40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6" y="20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2"/>
                  </a:lnTo>
                  <a:lnTo>
                    <a:pt x="6" y="0"/>
                  </a:lnTo>
                  <a:lnTo>
                    <a:pt x="8" y="2"/>
                  </a:lnTo>
                  <a:lnTo>
                    <a:pt x="6" y="6"/>
                  </a:lnTo>
                  <a:lnTo>
                    <a:pt x="10" y="8"/>
                  </a:lnTo>
                  <a:lnTo>
                    <a:pt x="42" y="10"/>
                  </a:lnTo>
                  <a:lnTo>
                    <a:pt x="62" y="2"/>
                  </a:lnTo>
                  <a:lnTo>
                    <a:pt x="66" y="2"/>
                  </a:lnTo>
                  <a:lnTo>
                    <a:pt x="76" y="4"/>
                  </a:lnTo>
                  <a:lnTo>
                    <a:pt x="80" y="8"/>
                  </a:lnTo>
                  <a:lnTo>
                    <a:pt x="84" y="8"/>
                  </a:lnTo>
                  <a:lnTo>
                    <a:pt x="82" y="14"/>
                  </a:lnTo>
                  <a:lnTo>
                    <a:pt x="78" y="16"/>
                  </a:lnTo>
                  <a:lnTo>
                    <a:pt x="76" y="20"/>
                  </a:lnTo>
                  <a:lnTo>
                    <a:pt x="76" y="26"/>
                  </a:lnTo>
                  <a:lnTo>
                    <a:pt x="70" y="32"/>
                  </a:lnTo>
                  <a:lnTo>
                    <a:pt x="76" y="42"/>
                  </a:lnTo>
                  <a:lnTo>
                    <a:pt x="68" y="42"/>
                  </a:lnTo>
                  <a:lnTo>
                    <a:pt x="64" y="40"/>
                  </a:lnTo>
                  <a:lnTo>
                    <a:pt x="54" y="44"/>
                  </a:lnTo>
                  <a:lnTo>
                    <a:pt x="50" y="44"/>
                  </a:lnTo>
                  <a:lnTo>
                    <a:pt x="50" y="50"/>
                  </a:lnTo>
                  <a:lnTo>
                    <a:pt x="48" y="52"/>
                  </a:lnTo>
                  <a:lnTo>
                    <a:pt x="42" y="54"/>
                  </a:lnTo>
                  <a:lnTo>
                    <a:pt x="28" y="48"/>
                  </a:lnTo>
                  <a:lnTo>
                    <a:pt x="8" y="52"/>
                  </a:lnTo>
                  <a:lnTo>
                    <a:pt x="8" y="5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33" name="Freeform 304">
              <a:extLst>
                <a:ext uri="{FF2B5EF4-FFF2-40B4-BE49-F238E27FC236}">
                  <a16:creationId xmlns:a16="http://schemas.microsoft.com/office/drawing/2014/main" id="{751A6966-59FB-46FA-963E-404A03CEB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1063" y="3290888"/>
              <a:ext cx="142875" cy="85725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86" y="6"/>
                </a:cxn>
                <a:cxn ang="0">
                  <a:pos x="80" y="2"/>
                </a:cxn>
                <a:cxn ang="0">
                  <a:pos x="62" y="0"/>
                </a:cxn>
                <a:cxn ang="0">
                  <a:pos x="58" y="2"/>
                </a:cxn>
                <a:cxn ang="0">
                  <a:pos x="56" y="6"/>
                </a:cxn>
                <a:cxn ang="0">
                  <a:pos x="52" y="8"/>
                </a:cxn>
                <a:cxn ang="0">
                  <a:pos x="48" y="6"/>
                </a:cxn>
                <a:cxn ang="0">
                  <a:pos x="36" y="10"/>
                </a:cxn>
                <a:cxn ang="0">
                  <a:pos x="30" y="16"/>
                </a:cxn>
                <a:cxn ang="0">
                  <a:pos x="22" y="16"/>
                </a:cxn>
                <a:cxn ang="0">
                  <a:pos x="14" y="10"/>
                </a:cxn>
                <a:cxn ang="0">
                  <a:pos x="12" y="16"/>
                </a:cxn>
                <a:cxn ang="0">
                  <a:pos x="6" y="16"/>
                </a:cxn>
                <a:cxn ang="0">
                  <a:pos x="6" y="18"/>
                </a:cxn>
                <a:cxn ang="0">
                  <a:pos x="6" y="20"/>
                </a:cxn>
                <a:cxn ang="0">
                  <a:pos x="4" y="24"/>
                </a:cxn>
                <a:cxn ang="0">
                  <a:pos x="4" y="30"/>
                </a:cxn>
                <a:cxn ang="0">
                  <a:pos x="0" y="32"/>
                </a:cxn>
                <a:cxn ang="0">
                  <a:pos x="4" y="34"/>
                </a:cxn>
                <a:cxn ang="0">
                  <a:pos x="6" y="40"/>
                </a:cxn>
                <a:cxn ang="0">
                  <a:pos x="18" y="50"/>
                </a:cxn>
                <a:cxn ang="0">
                  <a:pos x="24" y="54"/>
                </a:cxn>
                <a:cxn ang="0">
                  <a:pos x="36" y="52"/>
                </a:cxn>
                <a:cxn ang="0">
                  <a:pos x="48" y="46"/>
                </a:cxn>
                <a:cxn ang="0">
                  <a:pos x="54" y="46"/>
                </a:cxn>
                <a:cxn ang="0">
                  <a:pos x="56" y="48"/>
                </a:cxn>
                <a:cxn ang="0">
                  <a:pos x="68" y="44"/>
                </a:cxn>
                <a:cxn ang="0">
                  <a:pos x="76" y="26"/>
                </a:cxn>
                <a:cxn ang="0">
                  <a:pos x="80" y="20"/>
                </a:cxn>
                <a:cxn ang="0">
                  <a:pos x="90" y="12"/>
                </a:cxn>
                <a:cxn ang="0">
                  <a:pos x="90" y="12"/>
                </a:cxn>
              </a:cxnLst>
              <a:rect l="0" t="0" r="r" b="b"/>
              <a:pathLst>
                <a:path w="90" h="54">
                  <a:moveTo>
                    <a:pt x="90" y="12"/>
                  </a:moveTo>
                  <a:lnTo>
                    <a:pt x="86" y="6"/>
                  </a:lnTo>
                  <a:lnTo>
                    <a:pt x="80" y="2"/>
                  </a:lnTo>
                  <a:lnTo>
                    <a:pt x="62" y="0"/>
                  </a:lnTo>
                  <a:lnTo>
                    <a:pt x="58" y="2"/>
                  </a:lnTo>
                  <a:lnTo>
                    <a:pt x="56" y="6"/>
                  </a:lnTo>
                  <a:lnTo>
                    <a:pt x="52" y="8"/>
                  </a:lnTo>
                  <a:lnTo>
                    <a:pt x="48" y="6"/>
                  </a:lnTo>
                  <a:lnTo>
                    <a:pt x="36" y="10"/>
                  </a:lnTo>
                  <a:lnTo>
                    <a:pt x="30" y="16"/>
                  </a:lnTo>
                  <a:lnTo>
                    <a:pt x="22" y="16"/>
                  </a:lnTo>
                  <a:lnTo>
                    <a:pt x="14" y="10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6" y="20"/>
                  </a:lnTo>
                  <a:lnTo>
                    <a:pt x="4" y="24"/>
                  </a:lnTo>
                  <a:lnTo>
                    <a:pt x="4" y="30"/>
                  </a:lnTo>
                  <a:lnTo>
                    <a:pt x="0" y="32"/>
                  </a:lnTo>
                  <a:lnTo>
                    <a:pt x="4" y="34"/>
                  </a:lnTo>
                  <a:lnTo>
                    <a:pt x="6" y="40"/>
                  </a:lnTo>
                  <a:lnTo>
                    <a:pt x="18" y="50"/>
                  </a:lnTo>
                  <a:lnTo>
                    <a:pt x="24" y="54"/>
                  </a:lnTo>
                  <a:lnTo>
                    <a:pt x="36" y="52"/>
                  </a:lnTo>
                  <a:lnTo>
                    <a:pt x="48" y="46"/>
                  </a:lnTo>
                  <a:lnTo>
                    <a:pt x="54" y="46"/>
                  </a:lnTo>
                  <a:lnTo>
                    <a:pt x="56" y="48"/>
                  </a:lnTo>
                  <a:lnTo>
                    <a:pt x="68" y="44"/>
                  </a:lnTo>
                  <a:lnTo>
                    <a:pt x="76" y="26"/>
                  </a:lnTo>
                  <a:lnTo>
                    <a:pt x="80" y="20"/>
                  </a:lnTo>
                  <a:lnTo>
                    <a:pt x="90" y="12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34" name="Freeform 305">
              <a:extLst>
                <a:ext uri="{FF2B5EF4-FFF2-40B4-BE49-F238E27FC236}">
                  <a16:creationId xmlns:a16="http://schemas.microsoft.com/office/drawing/2014/main" id="{DADA92E7-26D3-48E6-98C9-CA82EF12D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913" y="3341688"/>
              <a:ext cx="66675" cy="47625"/>
            </a:xfrm>
            <a:custGeom>
              <a:avLst/>
              <a:gdLst/>
              <a:ahLst/>
              <a:cxnLst>
                <a:cxn ang="0">
                  <a:pos x="2" y="28"/>
                </a:cxn>
                <a:cxn ang="0">
                  <a:pos x="12" y="30"/>
                </a:cxn>
                <a:cxn ang="0">
                  <a:pos x="16" y="26"/>
                </a:cxn>
                <a:cxn ang="0">
                  <a:pos x="18" y="30"/>
                </a:cxn>
                <a:cxn ang="0">
                  <a:pos x="20" y="28"/>
                </a:cxn>
                <a:cxn ang="0">
                  <a:pos x="24" y="30"/>
                </a:cxn>
                <a:cxn ang="0">
                  <a:pos x="24" y="30"/>
                </a:cxn>
                <a:cxn ang="0">
                  <a:pos x="24" y="24"/>
                </a:cxn>
                <a:cxn ang="0">
                  <a:pos x="30" y="20"/>
                </a:cxn>
                <a:cxn ang="0">
                  <a:pos x="30" y="18"/>
                </a:cxn>
                <a:cxn ang="0">
                  <a:pos x="28" y="16"/>
                </a:cxn>
                <a:cxn ang="0">
                  <a:pos x="30" y="14"/>
                </a:cxn>
                <a:cxn ang="0">
                  <a:pos x="38" y="10"/>
                </a:cxn>
                <a:cxn ang="0">
                  <a:pos x="38" y="6"/>
                </a:cxn>
                <a:cxn ang="0">
                  <a:pos x="42" y="8"/>
                </a:cxn>
                <a:cxn ang="0">
                  <a:pos x="42" y="8"/>
                </a:cxn>
                <a:cxn ang="0">
                  <a:pos x="40" y="2"/>
                </a:cxn>
                <a:cxn ang="0">
                  <a:pos x="36" y="0"/>
                </a:cxn>
                <a:cxn ang="0">
                  <a:pos x="34" y="4"/>
                </a:cxn>
                <a:cxn ang="0">
                  <a:pos x="18" y="6"/>
                </a:cxn>
                <a:cxn ang="0">
                  <a:pos x="14" y="10"/>
                </a:cxn>
                <a:cxn ang="0">
                  <a:pos x="4" y="8"/>
                </a:cxn>
                <a:cxn ang="0">
                  <a:pos x="0" y="14"/>
                </a:cxn>
                <a:cxn ang="0">
                  <a:pos x="2" y="14"/>
                </a:cxn>
                <a:cxn ang="0">
                  <a:pos x="2" y="18"/>
                </a:cxn>
                <a:cxn ang="0">
                  <a:pos x="2" y="20"/>
                </a:cxn>
                <a:cxn ang="0">
                  <a:pos x="8" y="26"/>
                </a:cxn>
                <a:cxn ang="0">
                  <a:pos x="4" y="26"/>
                </a:cxn>
                <a:cxn ang="0">
                  <a:pos x="2" y="28"/>
                </a:cxn>
                <a:cxn ang="0">
                  <a:pos x="2" y="28"/>
                </a:cxn>
              </a:cxnLst>
              <a:rect l="0" t="0" r="r" b="b"/>
              <a:pathLst>
                <a:path w="42" h="30">
                  <a:moveTo>
                    <a:pt x="2" y="28"/>
                  </a:moveTo>
                  <a:lnTo>
                    <a:pt x="12" y="30"/>
                  </a:lnTo>
                  <a:lnTo>
                    <a:pt x="16" y="26"/>
                  </a:lnTo>
                  <a:lnTo>
                    <a:pt x="18" y="30"/>
                  </a:lnTo>
                  <a:lnTo>
                    <a:pt x="20" y="28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30" y="20"/>
                  </a:lnTo>
                  <a:lnTo>
                    <a:pt x="30" y="18"/>
                  </a:lnTo>
                  <a:lnTo>
                    <a:pt x="28" y="16"/>
                  </a:lnTo>
                  <a:lnTo>
                    <a:pt x="30" y="14"/>
                  </a:lnTo>
                  <a:lnTo>
                    <a:pt x="38" y="10"/>
                  </a:lnTo>
                  <a:lnTo>
                    <a:pt x="38" y="6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0" y="2"/>
                  </a:lnTo>
                  <a:lnTo>
                    <a:pt x="36" y="0"/>
                  </a:lnTo>
                  <a:lnTo>
                    <a:pt x="34" y="4"/>
                  </a:lnTo>
                  <a:lnTo>
                    <a:pt x="18" y="6"/>
                  </a:lnTo>
                  <a:lnTo>
                    <a:pt x="14" y="10"/>
                  </a:lnTo>
                  <a:lnTo>
                    <a:pt x="4" y="8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8" y="26"/>
                  </a:lnTo>
                  <a:lnTo>
                    <a:pt x="4" y="26"/>
                  </a:lnTo>
                  <a:lnTo>
                    <a:pt x="2" y="28"/>
                  </a:lnTo>
                  <a:lnTo>
                    <a:pt x="2" y="2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35" name="Freeform 306">
              <a:extLst>
                <a:ext uri="{FF2B5EF4-FFF2-40B4-BE49-F238E27FC236}">
                  <a16:creationId xmlns:a16="http://schemas.microsoft.com/office/drawing/2014/main" id="{80D37CED-D46A-4E14-90EB-C8474D6A4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6938" y="3259138"/>
              <a:ext cx="117475" cy="57150"/>
            </a:xfrm>
            <a:custGeom>
              <a:avLst/>
              <a:gdLst/>
              <a:ahLst/>
              <a:cxnLst>
                <a:cxn ang="0">
                  <a:pos x="70" y="22"/>
                </a:cxn>
                <a:cxn ang="0">
                  <a:pos x="52" y="20"/>
                </a:cxn>
                <a:cxn ang="0">
                  <a:pos x="48" y="22"/>
                </a:cxn>
                <a:cxn ang="0">
                  <a:pos x="46" y="26"/>
                </a:cxn>
                <a:cxn ang="0">
                  <a:pos x="42" y="28"/>
                </a:cxn>
                <a:cxn ang="0">
                  <a:pos x="38" y="26"/>
                </a:cxn>
                <a:cxn ang="0">
                  <a:pos x="26" y="30"/>
                </a:cxn>
                <a:cxn ang="0">
                  <a:pos x="20" y="36"/>
                </a:cxn>
                <a:cxn ang="0">
                  <a:pos x="12" y="36"/>
                </a:cxn>
                <a:cxn ang="0">
                  <a:pos x="4" y="30"/>
                </a:cxn>
                <a:cxn ang="0">
                  <a:pos x="0" y="20"/>
                </a:cxn>
                <a:cxn ang="0">
                  <a:pos x="4" y="16"/>
                </a:cxn>
                <a:cxn ang="0">
                  <a:pos x="10" y="16"/>
                </a:cxn>
                <a:cxn ang="0">
                  <a:pos x="14" y="14"/>
                </a:cxn>
                <a:cxn ang="0">
                  <a:pos x="16" y="10"/>
                </a:cxn>
                <a:cxn ang="0">
                  <a:pos x="18" y="6"/>
                </a:cxn>
                <a:cxn ang="0">
                  <a:pos x="26" y="0"/>
                </a:cxn>
                <a:cxn ang="0">
                  <a:pos x="30" y="2"/>
                </a:cxn>
                <a:cxn ang="0">
                  <a:pos x="34" y="0"/>
                </a:cxn>
                <a:cxn ang="0">
                  <a:pos x="40" y="6"/>
                </a:cxn>
                <a:cxn ang="0">
                  <a:pos x="48" y="2"/>
                </a:cxn>
                <a:cxn ang="0">
                  <a:pos x="54" y="4"/>
                </a:cxn>
                <a:cxn ang="0">
                  <a:pos x="62" y="2"/>
                </a:cxn>
                <a:cxn ang="0">
                  <a:pos x="74" y="8"/>
                </a:cxn>
                <a:cxn ang="0">
                  <a:pos x="70" y="22"/>
                </a:cxn>
                <a:cxn ang="0">
                  <a:pos x="70" y="22"/>
                </a:cxn>
              </a:cxnLst>
              <a:rect l="0" t="0" r="r" b="b"/>
              <a:pathLst>
                <a:path w="74" h="36">
                  <a:moveTo>
                    <a:pt x="70" y="22"/>
                  </a:moveTo>
                  <a:lnTo>
                    <a:pt x="52" y="20"/>
                  </a:lnTo>
                  <a:lnTo>
                    <a:pt x="48" y="22"/>
                  </a:lnTo>
                  <a:lnTo>
                    <a:pt x="46" y="26"/>
                  </a:lnTo>
                  <a:lnTo>
                    <a:pt x="42" y="28"/>
                  </a:lnTo>
                  <a:lnTo>
                    <a:pt x="38" y="26"/>
                  </a:lnTo>
                  <a:lnTo>
                    <a:pt x="26" y="30"/>
                  </a:lnTo>
                  <a:lnTo>
                    <a:pt x="20" y="36"/>
                  </a:lnTo>
                  <a:lnTo>
                    <a:pt x="12" y="36"/>
                  </a:lnTo>
                  <a:lnTo>
                    <a:pt x="4" y="30"/>
                  </a:lnTo>
                  <a:lnTo>
                    <a:pt x="0" y="20"/>
                  </a:lnTo>
                  <a:lnTo>
                    <a:pt x="4" y="16"/>
                  </a:lnTo>
                  <a:lnTo>
                    <a:pt x="10" y="16"/>
                  </a:lnTo>
                  <a:lnTo>
                    <a:pt x="14" y="14"/>
                  </a:lnTo>
                  <a:lnTo>
                    <a:pt x="16" y="10"/>
                  </a:lnTo>
                  <a:lnTo>
                    <a:pt x="18" y="6"/>
                  </a:lnTo>
                  <a:lnTo>
                    <a:pt x="26" y="0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40" y="6"/>
                  </a:lnTo>
                  <a:lnTo>
                    <a:pt x="48" y="2"/>
                  </a:lnTo>
                  <a:lnTo>
                    <a:pt x="54" y="4"/>
                  </a:lnTo>
                  <a:lnTo>
                    <a:pt x="62" y="2"/>
                  </a:lnTo>
                  <a:lnTo>
                    <a:pt x="74" y="8"/>
                  </a:lnTo>
                  <a:lnTo>
                    <a:pt x="70" y="22"/>
                  </a:lnTo>
                  <a:lnTo>
                    <a:pt x="70" y="2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36" name="Freeform 307">
              <a:extLst>
                <a:ext uri="{FF2B5EF4-FFF2-40B4-BE49-F238E27FC236}">
                  <a16:creationId xmlns:a16="http://schemas.microsoft.com/office/drawing/2014/main" id="{F68A9D2F-E5A8-41C0-B13D-65284B6C6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2163" y="3205163"/>
              <a:ext cx="146050" cy="85725"/>
            </a:xfrm>
            <a:custGeom>
              <a:avLst/>
              <a:gdLst/>
              <a:ahLst/>
              <a:cxnLst>
                <a:cxn ang="0">
                  <a:pos x="92" y="34"/>
                </a:cxn>
                <a:cxn ang="0">
                  <a:pos x="88" y="32"/>
                </a:cxn>
                <a:cxn ang="0">
                  <a:pos x="84" y="24"/>
                </a:cxn>
                <a:cxn ang="0">
                  <a:pos x="78" y="22"/>
                </a:cxn>
                <a:cxn ang="0">
                  <a:pos x="78" y="18"/>
                </a:cxn>
                <a:cxn ang="0">
                  <a:pos x="66" y="16"/>
                </a:cxn>
                <a:cxn ang="0">
                  <a:pos x="68" y="18"/>
                </a:cxn>
                <a:cxn ang="0">
                  <a:pos x="64" y="20"/>
                </a:cxn>
                <a:cxn ang="0">
                  <a:pos x="58" y="16"/>
                </a:cxn>
                <a:cxn ang="0">
                  <a:pos x="58" y="12"/>
                </a:cxn>
                <a:cxn ang="0">
                  <a:pos x="54" y="8"/>
                </a:cxn>
                <a:cxn ang="0">
                  <a:pos x="46" y="8"/>
                </a:cxn>
                <a:cxn ang="0">
                  <a:pos x="42" y="4"/>
                </a:cxn>
                <a:cxn ang="0">
                  <a:pos x="40" y="8"/>
                </a:cxn>
                <a:cxn ang="0">
                  <a:pos x="38" y="6"/>
                </a:cxn>
                <a:cxn ang="0">
                  <a:pos x="30" y="0"/>
                </a:cxn>
                <a:cxn ang="0">
                  <a:pos x="30" y="6"/>
                </a:cxn>
                <a:cxn ang="0">
                  <a:pos x="6" y="18"/>
                </a:cxn>
                <a:cxn ang="0">
                  <a:pos x="6" y="20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6" y="24"/>
                </a:cxn>
                <a:cxn ang="0">
                  <a:pos x="6" y="32"/>
                </a:cxn>
                <a:cxn ang="0">
                  <a:pos x="8" y="34"/>
                </a:cxn>
                <a:cxn ang="0">
                  <a:pos x="24" y="50"/>
                </a:cxn>
                <a:cxn ang="0">
                  <a:pos x="30" y="52"/>
                </a:cxn>
                <a:cxn ang="0">
                  <a:pos x="36" y="52"/>
                </a:cxn>
                <a:cxn ang="0">
                  <a:pos x="40" y="50"/>
                </a:cxn>
                <a:cxn ang="0">
                  <a:pos x="42" y="44"/>
                </a:cxn>
                <a:cxn ang="0">
                  <a:pos x="50" y="46"/>
                </a:cxn>
                <a:cxn ang="0">
                  <a:pos x="56" y="50"/>
                </a:cxn>
                <a:cxn ang="0">
                  <a:pos x="64" y="48"/>
                </a:cxn>
                <a:cxn ang="0">
                  <a:pos x="66" y="54"/>
                </a:cxn>
                <a:cxn ang="0">
                  <a:pos x="70" y="50"/>
                </a:cxn>
                <a:cxn ang="0">
                  <a:pos x="76" y="50"/>
                </a:cxn>
                <a:cxn ang="0">
                  <a:pos x="80" y="48"/>
                </a:cxn>
                <a:cxn ang="0">
                  <a:pos x="82" y="44"/>
                </a:cxn>
                <a:cxn ang="0">
                  <a:pos x="84" y="40"/>
                </a:cxn>
                <a:cxn ang="0">
                  <a:pos x="92" y="34"/>
                </a:cxn>
                <a:cxn ang="0">
                  <a:pos x="92" y="34"/>
                </a:cxn>
              </a:cxnLst>
              <a:rect l="0" t="0" r="r" b="b"/>
              <a:pathLst>
                <a:path w="92" h="54">
                  <a:moveTo>
                    <a:pt x="92" y="34"/>
                  </a:moveTo>
                  <a:lnTo>
                    <a:pt x="88" y="32"/>
                  </a:lnTo>
                  <a:lnTo>
                    <a:pt x="84" y="24"/>
                  </a:lnTo>
                  <a:lnTo>
                    <a:pt x="78" y="22"/>
                  </a:lnTo>
                  <a:lnTo>
                    <a:pt x="78" y="18"/>
                  </a:lnTo>
                  <a:lnTo>
                    <a:pt x="66" y="16"/>
                  </a:lnTo>
                  <a:lnTo>
                    <a:pt x="68" y="18"/>
                  </a:lnTo>
                  <a:lnTo>
                    <a:pt x="64" y="20"/>
                  </a:lnTo>
                  <a:lnTo>
                    <a:pt x="58" y="16"/>
                  </a:lnTo>
                  <a:lnTo>
                    <a:pt x="58" y="12"/>
                  </a:lnTo>
                  <a:lnTo>
                    <a:pt x="54" y="8"/>
                  </a:lnTo>
                  <a:lnTo>
                    <a:pt x="46" y="8"/>
                  </a:lnTo>
                  <a:lnTo>
                    <a:pt x="42" y="4"/>
                  </a:lnTo>
                  <a:lnTo>
                    <a:pt x="40" y="8"/>
                  </a:lnTo>
                  <a:lnTo>
                    <a:pt x="38" y="6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6" y="18"/>
                  </a:lnTo>
                  <a:lnTo>
                    <a:pt x="6" y="20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6" y="24"/>
                  </a:lnTo>
                  <a:lnTo>
                    <a:pt x="6" y="32"/>
                  </a:lnTo>
                  <a:lnTo>
                    <a:pt x="8" y="34"/>
                  </a:lnTo>
                  <a:lnTo>
                    <a:pt x="24" y="50"/>
                  </a:lnTo>
                  <a:lnTo>
                    <a:pt x="30" y="52"/>
                  </a:lnTo>
                  <a:lnTo>
                    <a:pt x="36" y="52"/>
                  </a:lnTo>
                  <a:lnTo>
                    <a:pt x="40" y="50"/>
                  </a:lnTo>
                  <a:lnTo>
                    <a:pt x="42" y="44"/>
                  </a:lnTo>
                  <a:lnTo>
                    <a:pt x="50" y="46"/>
                  </a:lnTo>
                  <a:lnTo>
                    <a:pt x="56" y="50"/>
                  </a:lnTo>
                  <a:lnTo>
                    <a:pt x="64" y="48"/>
                  </a:lnTo>
                  <a:lnTo>
                    <a:pt x="66" y="54"/>
                  </a:lnTo>
                  <a:lnTo>
                    <a:pt x="70" y="50"/>
                  </a:lnTo>
                  <a:lnTo>
                    <a:pt x="76" y="50"/>
                  </a:lnTo>
                  <a:lnTo>
                    <a:pt x="80" y="48"/>
                  </a:lnTo>
                  <a:lnTo>
                    <a:pt x="82" y="44"/>
                  </a:lnTo>
                  <a:lnTo>
                    <a:pt x="84" y="40"/>
                  </a:lnTo>
                  <a:lnTo>
                    <a:pt x="92" y="34"/>
                  </a:lnTo>
                  <a:lnTo>
                    <a:pt x="92" y="3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37" name="Freeform 308">
              <a:extLst>
                <a:ext uri="{FF2B5EF4-FFF2-40B4-BE49-F238E27FC236}">
                  <a16:creationId xmlns:a16="http://schemas.microsoft.com/office/drawing/2014/main" id="{B587BF27-79BF-4C9D-A501-8C099C20A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3275013"/>
              <a:ext cx="161925" cy="82550"/>
            </a:xfrm>
            <a:custGeom>
              <a:avLst/>
              <a:gdLst/>
              <a:ahLst/>
              <a:cxnLst>
                <a:cxn ang="0">
                  <a:pos x="56" y="50"/>
                </a:cxn>
                <a:cxn ang="0">
                  <a:pos x="40" y="46"/>
                </a:cxn>
                <a:cxn ang="0">
                  <a:pos x="36" y="44"/>
                </a:cxn>
                <a:cxn ang="0">
                  <a:pos x="34" y="40"/>
                </a:cxn>
                <a:cxn ang="0">
                  <a:pos x="16" y="44"/>
                </a:cxn>
                <a:cxn ang="0">
                  <a:pos x="12" y="44"/>
                </a:cxn>
                <a:cxn ang="0">
                  <a:pos x="2" y="40"/>
                </a:cxn>
                <a:cxn ang="0">
                  <a:pos x="0" y="38"/>
                </a:cxn>
                <a:cxn ang="0">
                  <a:pos x="2" y="32"/>
                </a:cxn>
                <a:cxn ang="0">
                  <a:pos x="0" y="32"/>
                </a:cxn>
                <a:cxn ang="0">
                  <a:pos x="4" y="30"/>
                </a:cxn>
                <a:cxn ang="0">
                  <a:pos x="10" y="34"/>
                </a:cxn>
                <a:cxn ang="0">
                  <a:pos x="14" y="30"/>
                </a:cxn>
                <a:cxn ang="0">
                  <a:pos x="22" y="32"/>
                </a:cxn>
                <a:cxn ang="0">
                  <a:pos x="36" y="26"/>
                </a:cxn>
                <a:cxn ang="0">
                  <a:pos x="44" y="28"/>
                </a:cxn>
                <a:cxn ang="0">
                  <a:pos x="44" y="30"/>
                </a:cxn>
                <a:cxn ang="0">
                  <a:pos x="46" y="28"/>
                </a:cxn>
                <a:cxn ang="0">
                  <a:pos x="44" y="18"/>
                </a:cxn>
                <a:cxn ang="0">
                  <a:pos x="46" y="16"/>
                </a:cxn>
                <a:cxn ang="0">
                  <a:pos x="50" y="14"/>
                </a:cxn>
                <a:cxn ang="0">
                  <a:pos x="52" y="10"/>
                </a:cxn>
                <a:cxn ang="0">
                  <a:pos x="56" y="8"/>
                </a:cxn>
                <a:cxn ang="0">
                  <a:pos x="56" y="6"/>
                </a:cxn>
                <a:cxn ang="0">
                  <a:pos x="62" y="8"/>
                </a:cxn>
                <a:cxn ang="0">
                  <a:pos x="68" y="8"/>
                </a:cxn>
                <a:cxn ang="0">
                  <a:pos x="72" y="6"/>
                </a:cxn>
                <a:cxn ang="0">
                  <a:pos x="74" y="0"/>
                </a:cxn>
                <a:cxn ang="0">
                  <a:pos x="82" y="2"/>
                </a:cxn>
                <a:cxn ang="0">
                  <a:pos x="88" y="6"/>
                </a:cxn>
                <a:cxn ang="0">
                  <a:pos x="96" y="4"/>
                </a:cxn>
                <a:cxn ang="0">
                  <a:pos x="98" y="10"/>
                </a:cxn>
                <a:cxn ang="0">
                  <a:pos x="102" y="20"/>
                </a:cxn>
                <a:cxn ang="0">
                  <a:pos x="100" y="26"/>
                </a:cxn>
                <a:cxn ang="0">
                  <a:pos x="94" y="26"/>
                </a:cxn>
                <a:cxn ang="0">
                  <a:pos x="94" y="28"/>
                </a:cxn>
                <a:cxn ang="0">
                  <a:pos x="94" y="30"/>
                </a:cxn>
                <a:cxn ang="0">
                  <a:pos x="92" y="34"/>
                </a:cxn>
                <a:cxn ang="0">
                  <a:pos x="92" y="40"/>
                </a:cxn>
                <a:cxn ang="0">
                  <a:pos x="88" y="42"/>
                </a:cxn>
                <a:cxn ang="0">
                  <a:pos x="86" y="46"/>
                </a:cxn>
                <a:cxn ang="0">
                  <a:pos x="70" y="48"/>
                </a:cxn>
                <a:cxn ang="0">
                  <a:pos x="66" y="52"/>
                </a:cxn>
                <a:cxn ang="0">
                  <a:pos x="56" y="50"/>
                </a:cxn>
                <a:cxn ang="0">
                  <a:pos x="56" y="50"/>
                </a:cxn>
              </a:cxnLst>
              <a:rect l="0" t="0" r="r" b="b"/>
              <a:pathLst>
                <a:path w="102" h="52">
                  <a:moveTo>
                    <a:pt x="56" y="50"/>
                  </a:moveTo>
                  <a:lnTo>
                    <a:pt x="40" y="46"/>
                  </a:lnTo>
                  <a:lnTo>
                    <a:pt x="36" y="44"/>
                  </a:lnTo>
                  <a:lnTo>
                    <a:pt x="34" y="40"/>
                  </a:lnTo>
                  <a:lnTo>
                    <a:pt x="16" y="44"/>
                  </a:lnTo>
                  <a:lnTo>
                    <a:pt x="12" y="44"/>
                  </a:lnTo>
                  <a:lnTo>
                    <a:pt x="2" y="40"/>
                  </a:lnTo>
                  <a:lnTo>
                    <a:pt x="0" y="38"/>
                  </a:lnTo>
                  <a:lnTo>
                    <a:pt x="2" y="32"/>
                  </a:lnTo>
                  <a:lnTo>
                    <a:pt x="0" y="32"/>
                  </a:lnTo>
                  <a:lnTo>
                    <a:pt x="4" y="30"/>
                  </a:lnTo>
                  <a:lnTo>
                    <a:pt x="10" y="34"/>
                  </a:lnTo>
                  <a:lnTo>
                    <a:pt x="14" y="30"/>
                  </a:lnTo>
                  <a:lnTo>
                    <a:pt x="22" y="32"/>
                  </a:lnTo>
                  <a:lnTo>
                    <a:pt x="36" y="26"/>
                  </a:lnTo>
                  <a:lnTo>
                    <a:pt x="44" y="28"/>
                  </a:lnTo>
                  <a:lnTo>
                    <a:pt x="44" y="30"/>
                  </a:lnTo>
                  <a:lnTo>
                    <a:pt x="46" y="28"/>
                  </a:lnTo>
                  <a:lnTo>
                    <a:pt x="44" y="18"/>
                  </a:lnTo>
                  <a:lnTo>
                    <a:pt x="46" y="16"/>
                  </a:lnTo>
                  <a:lnTo>
                    <a:pt x="50" y="14"/>
                  </a:lnTo>
                  <a:lnTo>
                    <a:pt x="52" y="10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62" y="8"/>
                  </a:lnTo>
                  <a:lnTo>
                    <a:pt x="68" y="8"/>
                  </a:lnTo>
                  <a:lnTo>
                    <a:pt x="72" y="6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88" y="6"/>
                  </a:lnTo>
                  <a:lnTo>
                    <a:pt x="96" y="4"/>
                  </a:lnTo>
                  <a:lnTo>
                    <a:pt x="98" y="10"/>
                  </a:lnTo>
                  <a:lnTo>
                    <a:pt x="102" y="20"/>
                  </a:lnTo>
                  <a:lnTo>
                    <a:pt x="100" y="26"/>
                  </a:lnTo>
                  <a:lnTo>
                    <a:pt x="94" y="26"/>
                  </a:lnTo>
                  <a:lnTo>
                    <a:pt x="94" y="28"/>
                  </a:lnTo>
                  <a:lnTo>
                    <a:pt x="94" y="30"/>
                  </a:lnTo>
                  <a:lnTo>
                    <a:pt x="92" y="34"/>
                  </a:lnTo>
                  <a:lnTo>
                    <a:pt x="92" y="40"/>
                  </a:lnTo>
                  <a:lnTo>
                    <a:pt x="88" y="42"/>
                  </a:lnTo>
                  <a:lnTo>
                    <a:pt x="86" y="46"/>
                  </a:lnTo>
                  <a:lnTo>
                    <a:pt x="70" y="48"/>
                  </a:lnTo>
                  <a:lnTo>
                    <a:pt x="66" y="52"/>
                  </a:lnTo>
                  <a:lnTo>
                    <a:pt x="56" y="50"/>
                  </a:lnTo>
                  <a:lnTo>
                    <a:pt x="56" y="5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38" name="Freeform 309">
              <a:extLst>
                <a:ext uri="{FF2B5EF4-FFF2-40B4-BE49-F238E27FC236}">
                  <a16:creationId xmlns:a16="http://schemas.microsoft.com/office/drawing/2014/main" id="{2499051E-CA41-4570-965E-4581C581F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3325813"/>
              <a:ext cx="6350" cy="127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4" y="4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lnTo>
                    <a:pt x="4" y="4"/>
                  </a:lnTo>
                  <a:lnTo>
                    <a:pt x="2" y="0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39" name="Freeform 310">
              <a:extLst>
                <a:ext uri="{FF2B5EF4-FFF2-40B4-BE49-F238E27FC236}">
                  <a16:creationId xmlns:a16="http://schemas.microsoft.com/office/drawing/2014/main" id="{EC2B69B8-157B-4A07-9B13-A4A89F7C9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1038" y="3338513"/>
              <a:ext cx="250825" cy="263525"/>
            </a:xfrm>
            <a:custGeom>
              <a:avLst/>
              <a:gdLst/>
              <a:ahLst/>
              <a:cxnLst>
                <a:cxn ang="0">
                  <a:pos x="20" y="60"/>
                </a:cxn>
                <a:cxn ang="0">
                  <a:pos x="28" y="50"/>
                </a:cxn>
                <a:cxn ang="0">
                  <a:pos x="46" y="58"/>
                </a:cxn>
                <a:cxn ang="0">
                  <a:pos x="60" y="84"/>
                </a:cxn>
                <a:cxn ang="0">
                  <a:pos x="64" y="86"/>
                </a:cxn>
                <a:cxn ang="0">
                  <a:pos x="70" y="94"/>
                </a:cxn>
                <a:cxn ang="0">
                  <a:pos x="86" y="108"/>
                </a:cxn>
                <a:cxn ang="0">
                  <a:pos x="100" y="114"/>
                </a:cxn>
                <a:cxn ang="0">
                  <a:pos x="104" y="118"/>
                </a:cxn>
                <a:cxn ang="0">
                  <a:pos x="112" y="126"/>
                </a:cxn>
                <a:cxn ang="0">
                  <a:pos x="120" y="128"/>
                </a:cxn>
                <a:cxn ang="0">
                  <a:pos x="122" y="152"/>
                </a:cxn>
                <a:cxn ang="0">
                  <a:pos x="120" y="160"/>
                </a:cxn>
                <a:cxn ang="0">
                  <a:pos x="126" y="166"/>
                </a:cxn>
                <a:cxn ang="0">
                  <a:pos x="132" y="158"/>
                </a:cxn>
                <a:cxn ang="0">
                  <a:pos x="140" y="146"/>
                </a:cxn>
                <a:cxn ang="0">
                  <a:pos x="132" y="134"/>
                </a:cxn>
                <a:cxn ang="0">
                  <a:pos x="136" y="124"/>
                </a:cxn>
                <a:cxn ang="0">
                  <a:pos x="150" y="126"/>
                </a:cxn>
                <a:cxn ang="0">
                  <a:pos x="156" y="132"/>
                </a:cxn>
                <a:cxn ang="0">
                  <a:pos x="150" y="116"/>
                </a:cxn>
                <a:cxn ang="0">
                  <a:pos x="124" y="102"/>
                </a:cxn>
                <a:cxn ang="0">
                  <a:pos x="126" y="96"/>
                </a:cxn>
                <a:cxn ang="0">
                  <a:pos x="114" y="96"/>
                </a:cxn>
                <a:cxn ang="0">
                  <a:pos x="108" y="92"/>
                </a:cxn>
                <a:cxn ang="0">
                  <a:pos x="92" y="66"/>
                </a:cxn>
                <a:cxn ang="0">
                  <a:pos x="76" y="50"/>
                </a:cxn>
                <a:cxn ang="0">
                  <a:pos x="78" y="42"/>
                </a:cxn>
                <a:cxn ang="0">
                  <a:pos x="76" y="38"/>
                </a:cxn>
                <a:cxn ang="0">
                  <a:pos x="88" y="26"/>
                </a:cxn>
                <a:cxn ang="0">
                  <a:pos x="94" y="28"/>
                </a:cxn>
                <a:cxn ang="0">
                  <a:pos x="92" y="22"/>
                </a:cxn>
                <a:cxn ang="0">
                  <a:pos x="92" y="16"/>
                </a:cxn>
                <a:cxn ang="0">
                  <a:pos x="94" y="10"/>
                </a:cxn>
                <a:cxn ang="0">
                  <a:pos x="74" y="4"/>
                </a:cxn>
                <a:cxn ang="0">
                  <a:pos x="54" y="4"/>
                </a:cxn>
                <a:cxn ang="0">
                  <a:pos x="50" y="8"/>
                </a:cxn>
                <a:cxn ang="0">
                  <a:pos x="46" y="14"/>
                </a:cxn>
                <a:cxn ang="0">
                  <a:pos x="30" y="22"/>
                </a:cxn>
                <a:cxn ang="0">
                  <a:pos x="24" y="12"/>
                </a:cxn>
                <a:cxn ang="0">
                  <a:pos x="4" y="22"/>
                </a:cxn>
                <a:cxn ang="0">
                  <a:pos x="6" y="34"/>
                </a:cxn>
                <a:cxn ang="0">
                  <a:pos x="0" y="40"/>
                </a:cxn>
                <a:cxn ang="0">
                  <a:pos x="4" y="50"/>
                </a:cxn>
                <a:cxn ang="0">
                  <a:pos x="12" y="54"/>
                </a:cxn>
                <a:cxn ang="0">
                  <a:pos x="12" y="62"/>
                </a:cxn>
              </a:cxnLst>
              <a:rect l="0" t="0" r="r" b="b"/>
              <a:pathLst>
                <a:path w="158" h="166">
                  <a:moveTo>
                    <a:pt x="12" y="62"/>
                  </a:moveTo>
                  <a:lnTo>
                    <a:pt x="20" y="60"/>
                  </a:lnTo>
                  <a:lnTo>
                    <a:pt x="24" y="52"/>
                  </a:lnTo>
                  <a:lnTo>
                    <a:pt x="28" y="50"/>
                  </a:lnTo>
                  <a:lnTo>
                    <a:pt x="32" y="50"/>
                  </a:lnTo>
                  <a:lnTo>
                    <a:pt x="46" y="58"/>
                  </a:lnTo>
                  <a:lnTo>
                    <a:pt x="52" y="76"/>
                  </a:lnTo>
                  <a:lnTo>
                    <a:pt x="60" y="84"/>
                  </a:lnTo>
                  <a:lnTo>
                    <a:pt x="60" y="88"/>
                  </a:lnTo>
                  <a:lnTo>
                    <a:pt x="64" y="86"/>
                  </a:lnTo>
                  <a:lnTo>
                    <a:pt x="66" y="88"/>
                  </a:lnTo>
                  <a:lnTo>
                    <a:pt x="70" y="94"/>
                  </a:lnTo>
                  <a:lnTo>
                    <a:pt x="72" y="94"/>
                  </a:lnTo>
                  <a:lnTo>
                    <a:pt x="86" y="108"/>
                  </a:lnTo>
                  <a:lnTo>
                    <a:pt x="94" y="108"/>
                  </a:lnTo>
                  <a:lnTo>
                    <a:pt x="100" y="114"/>
                  </a:lnTo>
                  <a:lnTo>
                    <a:pt x="104" y="116"/>
                  </a:lnTo>
                  <a:lnTo>
                    <a:pt x="104" y="118"/>
                  </a:lnTo>
                  <a:lnTo>
                    <a:pt x="110" y="118"/>
                  </a:lnTo>
                  <a:lnTo>
                    <a:pt x="112" y="126"/>
                  </a:lnTo>
                  <a:lnTo>
                    <a:pt x="118" y="130"/>
                  </a:lnTo>
                  <a:lnTo>
                    <a:pt x="120" y="128"/>
                  </a:lnTo>
                  <a:lnTo>
                    <a:pt x="128" y="150"/>
                  </a:lnTo>
                  <a:lnTo>
                    <a:pt x="122" y="152"/>
                  </a:lnTo>
                  <a:lnTo>
                    <a:pt x="124" y="156"/>
                  </a:lnTo>
                  <a:lnTo>
                    <a:pt x="120" y="160"/>
                  </a:lnTo>
                  <a:lnTo>
                    <a:pt x="122" y="166"/>
                  </a:lnTo>
                  <a:lnTo>
                    <a:pt x="126" y="166"/>
                  </a:lnTo>
                  <a:lnTo>
                    <a:pt x="128" y="160"/>
                  </a:lnTo>
                  <a:lnTo>
                    <a:pt x="132" y="158"/>
                  </a:lnTo>
                  <a:lnTo>
                    <a:pt x="134" y="150"/>
                  </a:lnTo>
                  <a:lnTo>
                    <a:pt x="140" y="146"/>
                  </a:lnTo>
                  <a:lnTo>
                    <a:pt x="140" y="140"/>
                  </a:lnTo>
                  <a:lnTo>
                    <a:pt x="132" y="134"/>
                  </a:lnTo>
                  <a:lnTo>
                    <a:pt x="134" y="126"/>
                  </a:lnTo>
                  <a:lnTo>
                    <a:pt x="136" y="124"/>
                  </a:lnTo>
                  <a:lnTo>
                    <a:pt x="140" y="120"/>
                  </a:lnTo>
                  <a:lnTo>
                    <a:pt x="150" y="126"/>
                  </a:lnTo>
                  <a:lnTo>
                    <a:pt x="154" y="130"/>
                  </a:lnTo>
                  <a:lnTo>
                    <a:pt x="156" y="132"/>
                  </a:lnTo>
                  <a:lnTo>
                    <a:pt x="158" y="128"/>
                  </a:lnTo>
                  <a:lnTo>
                    <a:pt x="150" y="116"/>
                  </a:lnTo>
                  <a:lnTo>
                    <a:pt x="124" y="104"/>
                  </a:lnTo>
                  <a:lnTo>
                    <a:pt x="124" y="102"/>
                  </a:lnTo>
                  <a:lnTo>
                    <a:pt x="126" y="98"/>
                  </a:lnTo>
                  <a:lnTo>
                    <a:pt x="126" y="96"/>
                  </a:lnTo>
                  <a:lnTo>
                    <a:pt x="126" y="94"/>
                  </a:lnTo>
                  <a:lnTo>
                    <a:pt x="114" y="96"/>
                  </a:lnTo>
                  <a:lnTo>
                    <a:pt x="114" y="98"/>
                  </a:lnTo>
                  <a:lnTo>
                    <a:pt x="108" y="92"/>
                  </a:lnTo>
                  <a:lnTo>
                    <a:pt x="100" y="84"/>
                  </a:lnTo>
                  <a:lnTo>
                    <a:pt x="92" y="66"/>
                  </a:lnTo>
                  <a:lnTo>
                    <a:pt x="78" y="56"/>
                  </a:lnTo>
                  <a:lnTo>
                    <a:pt x="76" y="50"/>
                  </a:lnTo>
                  <a:lnTo>
                    <a:pt x="76" y="46"/>
                  </a:lnTo>
                  <a:lnTo>
                    <a:pt x="78" y="42"/>
                  </a:lnTo>
                  <a:lnTo>
                    <a:pt x="78" y="40"/>
                  </a:lnTo>
                  <a:lnTo>
                    <a:pt x="76" y="38"/>
                  </a:lnTo>
                  <a:lnTo>
                    <a:pt x="74" y="32"/>
                  </a:lnTo>
                  <a:lnTo>
                    <a:pt x="88" y="26"/>
                  </a:lnTo>
                  <a:lnTo>
                    <a:pt x="94" y="26"/>
                  </a:lnTo>
                  <a:lnTo>
                    <a:pt x="94" y="28"/>
                  </a:lnTo>
                  <a:lnTo>
                    <a:pt x="98" y="28"/>
                  </a:lnTo>
                  <a:lnTo>
                    <a:pt x="92" y="22"/>
                  </a:lnTo>
                  <a:lnTo>
                    <a:pt x="92" y="20"/>
                  </a:lnTo>
                  <a:lnTo>
                    <a:pt x="92" y="16"/>
                  </a:lnTo>
                  <a:lnTo>
                    <a:pt x="90" y="16"/>
                  </a:lnTo>
                  <a:lnTo>
                    <a:pt x="94" y="10"/>
                  </a:lnTo>
                  <a:lnTo>
                    <a:pt x="78" y="6"/>
                  </a:lnTo>
                  <a:lnTo>
                    <a:pt x="74" y="4"/>
                  </a:lnTo>
                  <a:lnTo>
                    <a:pt x="72" y="0"/>
                  </a:lnTo>
                  <a:lnTo>
                    <a:pt x="54" y="4"/>
                  </a:lnTo>
                  <a:lnTo>
                    <a:pt x="50" y="4"/>
                  </a:lnTo>
                  <a:lnTo>
                    <a:pt x="50" y="8"/>
                  </a:lnTo>
                  <a:lnTo>
                    <a:pt x="46" y="8"/>
                  </a:lnTo>
                  <a:lnTo>
                    <a:pt x="46" y="14"/>
                  </a:lnTo>
                  <a:lnTo>
                    <a:pt x="34" y="12"/>
                  </a:lnTo>
                  <a:lnTo>
                    <a:pt x="30" y="22"/>
                  </a:lnTo>
                  <a:lnTo>
                    <a:pt x="24" y="16"/>
                  </a:lnTo>
                  <a:lnTo>
                    <a:pt x="24" y="12"/>
                  </a:lnTo>
                  <a:lnTo>
                    <a:pt x="16" y="22"/>
                  </a:lnTo>
                  <a:lnTo>
                    <a:pt x="4" y="22"/>
                  </a:lnTo>
                  <a:lnTo>
                    <a:pt x="2" y="24"/>
                  </a:lnTo>
                  <a:lnTo>
                    <a:pt x="6" y="34"/>
                  </a:lnTo>
                  <a:lnTo>
                    <a:pt x="2" y="38"/>
                  </a:lnTo>
                  <a:lnTo>
                    <a:pt x="0" y="40"/>
                  </a:lnTo>
                  <a:lnTo>
                    <a:pt x="4" y="42"/>
                  </a:lnTo>
                  <a:lnTo>
                    <a:pt x="4" y="50"/>
                  </a:lnTo>
                  <a:lnTo>
                    <a:pt x="6" y="54"/>
                  </a:lnTo>
                  <a:lnTo>
                    <a:pt x="12" y="54"/>
                  </a:lnTo>
                  <a:lnTo>
                    <a:pt x="12" y="62"/>
                  </a:lnTo>
                  <a:lnTo>
                    <a:pt x="12" y="6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40" name="Freeform 311">
              <a:extLst>
                <a:ext uri="{FF2B5EF4-FFF2-40B4-BE49-F238E27FC236}">
                  <a16:creationId xmlns:a16="http://schemas.microsoft.com/office/drawing/2014/main" id="{1745B826-53ED-40F7-A738-24CFBF086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7088" y="3351213"/>
              <a:ext cx="123825" cy="107950"/>
            </a:xfrm>
            <a:custGeom>
              <a:avLst/>
              <a:gdLst/>
              <a:ahLst/>
              <a:cxnLst>
                <a:cxn ang="0">
                  <a:pos x="70" y="14"/>
                </a:cxn>
                <a:cxn ang="0">
                  <a:pos x="58" y="16"/>
                </a:cxn>
                <a:cxn ang="0">
                  <a:pos x="52" y="12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36" y="0"/>
                </a:cxn>
                <a:cxn ang="0">
                  <a:pos x="36" y="4"/>
                </a:cxn>
                <a:cxn ang="0">
                  <a:pos x="28" y="8"/>
                </a:cxn>
                <a:cxn ang="0">
                  <a:pos x="26" y="10"/>
                </a:cxn>
                <a:cxn ang="0">
                  <a:pos x="28" y="12"/>
                </a:cxn>
                <a:cxn ang="0">
                  <a:pos x="28" y="14"/>
                </a:cxn>
                <a:cxn ang="0">
                  <a:pos x="22" y="18"/>
                </a:cxn>
                <a:cxn ang="0">
                  <a:pos x="22" y="24"/>
                </a:cxn>
                <a:cxn ang="0">
                  <a:pos x="22" y="24"/>
                </a:cxn>
                <a:cxn ang="0">
                  <a:pos x="18" y="22"/>
                </a:cxn>
                <a:cxn ang="0">
                  <a:pos x="16" y="24"/>
                </a:cxn>
                <a:cxn ang="0">
                  <a:pos x="14" y="20"/>
                </a:cxn>
                <a:cxn ang="0">
                  <a:pos x="10" y="2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28"/>
                </a:cxn>
                <a:cxn ang="0">
                  <a:pos x="4" y="34"/>
                </a:cxn>
                <a:cxn ang="0">
                  <a:pos x="6" y="34"/>
                </a:cxn>
                <a:cxn ang="0">
                  <a:pos x="10" y="24"/>
                </a:cxn>
                <a:cxn ang="0">
                  <a:pos x="14" y="26"/>
                </a:cxn>
                <a:cxn ang="0">
                  <a:pos x="18" y="30"/>
                </a:cxn>
                <a:cxn ang="0">
                  <a:pos x="20" y="40"/>
                </a:cxn>
                <a:cxn ang="0">
                  <a:pos x="26" y="44"/>
                </a:cxn>
                <a:cxn ang="0">
                  <a:pos x="22" y="44"/>
                </a:cxn>
                <a:cxn ang="0">
                  <a:pos x="22" y="46"/>
                </a:cxn>
                <a:cxn ang="0">
                  <a:pos x="32" y="54"/>
                </a:cxn>
                <a:cxn ang="0">
                  <a:pos x="32" y="58"/>
                </a:cxn>
                <a:cxn ang="0">
                  <a:pos x="44" y="60"/>
                </a:cxn>
                <a:cxn ang="0">
                  <a:pos x="54" y="68"/>
                </a:cxn>
                <a:cxn ang="0">
                  <a:pos x="54" y="68"/>
                </a:cxn>
                <a:cxn ang="0">
                  <a:pos x="56" y="68"/>
                </a:cxn>
                <a:cxn ang="0">
                  <a:pos x="50" y="62"/>
                </a:cxn>
                <a:cxn ang="0">
                  <a:pos x="50" y="58"/>
                </a:cxn>
                <a:cxn ang="0">
                  <a:pos x="34" y="44"/>
                </a:cxn>
                <a:cxn ang="0">
                  <a:pos x="34" y="38"/>
                </a:cxn>
                <a:cxn ang="0">
                  <a:pos x="32" y="34"/>
                </a:cxn>
                <a:cxn ang="0">
                  <a:pos x="30" y="32"/>
                </a:cxn>
                <a:cxn ang="0">
                  <a:pos x="30" y="26"/>
                </a:cxn>
                <a:cxn ang="0">
                  <a:pos x="34" y="24"/>
                </a:cxn>
                <a:cxn ang="0">
                  <a:pos x="38" y="30"/>
                </a:cxn>
                <a:cxn ang="0">
                  <a:pos x="40" y="24"/>
                </a:cxn>
                <a:cxn ang="0">
                  <a:pos x="42" y="24"/>
                </a:cxn>
                <a:cxn ang="0">
                  <a:pos x="46" y="24"/>
                </a:cxn>
                <a:cxn ang="0">
                  <a:pos x="58" y="28"/>
                </a:cxn>
                <a:cxn ang="0">
                  <a:pos x="60" y="26"/>
                </a:cxn>
                <a:cxn ang="0">
                  <a:pos x="68" y="28"/>
                </a:cxn>
                <a:cxn ang="0">
                  <a:pos x="72" y="32"/>
                </a:cxn>
                <a:cxn ang="0">
                  <a:pos x="74" y="32"/>
                </a:cxn>
                <a:cxn ang="0">
                  <a:pos x="76" y="26"/>
                </a:cxn>
                <a:cxn ang="0">
                  <a:pos x="78" y="24"/>
                </a:cxn>
                <a:cxn ang="0">
                  <a:pos x="72" y="22"/>
                </a:cxn>
                <a:cxn ang="0">
                  <a:pos x="74" y="20"/>
                </a:cxn>
                <a:cxn ang="0">
                  <a:pos x="70" y="20"/>
                </a:cxn>
                <a:cxn ang="0">
                  <a:pos x="72" y="14"/>
                </a:cxn>
                <a:cxn ang="0">
                  <a:pos x="70" y="14"/>
                </a:cxn>
                <a:cxn ang="0">
                  <a:pos x="70" y="14"/>
                </a:cxn>
              </a:cxnLst>
              <a:rect l="0" t="0" r="r" b="b"/>
              <a:pathLst>
                <a:path w="78" h="68">
                  <a:moveTo>
                    <a:pt x="70" y="14"/>
                  </a:moveTo>
                  <a:lnTo>
                    <a:pt x="58" y="16"/>
                  </a:lnTo>
                  <a:lnTo>
                    <a:pt x="52" y="1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6" y="0"/>
                  </a:lnTo>
                  <a:lnTo>
                    <a:pt x="36" y="4"/>
                  </a:lnTo>
                  <a:lnTo>
                    <a:pt x="28" y="8"/>
                  </a:lnTo>
                  <a:lnTo>
                    <a:pt x="26" y="10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18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8" y="22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0" y="2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34"/>
                  </a:lnTo>
                  <a:lnTo>
                    <a:pt x="6" y="34"/>
                  </a:lnTo>
                  <a:lnTo>
                    <a:pt x="10" y="24"/>
                  </a:lnTo>
                  <a:lnTo>
                    <a:pt x="14" y="26"/>
                  </a:lnTo>
                  <a:lnTo>
                    <a:pt x="18" y="30"/>
                  </a:lnTo>
                  <a:lnTo>
                    <a:pt x="20" y="40"/>
                  </a:lnTo>
                  <a:lnTo>
                    <a:pt x="26" y="44"/>
                  </a:lnTo>
                  <a:lnTo>
                    <a:pt x="22" y="44"/>
                  </a:lnTo>
                  <a:lnTo>
                    <a:pt x="22" y="46"/>
                  </a:lnTo>
                  <a:lnTo>
                    <a:pt x="32" y="54"/>
                  </a:lnTo>
                  <a:lnTo>
                    <a:pt x="32" y="58"/>
                  </a:lnTo>
                  <a:lnTo>
                    <a:pt x="44" y="60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56" y="68"/>
                  </a:lnTo>
                  <a:lnTo>
                    <a:pt x="50" y="62"/>
                  </a:lnTo>
                  <a:lnTo>
                    <a:pt x="50" y="58"/>
                  </a:lnTo>
                  <a:lnTo>
                    <a:pt x="34" y="44"/>
                  </a:lnTo>
                  <a:lnTo>
                    <a:pt x="34" y="38"/>
                  </a:lnTo>
                  <a:lnTo>
                    <a:pt x="32" y="34"/>
                  </a:lnTo>
                  <a:lnTo>
                    <a:pt x="30" y="32"/>
                  </a:lnTo>
                  <a:lnTo>
                    <a:pt x="30" y="26"/>
                  </a:lnTo>
                  <a:lnTo>
                    <a:pt x="34" y="24"/>
                  </a:lnTo>
                  <a:lnTo>
                    <a:pt x="38" y="30"/>
                  </a:lnTo>
                  <a:lnTo>
                    <a:pt x="40" y="24"/>
                  </a:lnTo>
                  <a:lnTo>
                    <a:pt x="42" y="24"/>
                  </a:lnTo>
                  <a:lnTo>
                    <a:pt x="46" y="24"/>
                  </a:lnTo>
                  <a:lnTo>
                    <a:pt x="58" y="28"/>
                  </a:lnTo>
                  <a:lnTo>
                    <a:pt x="60" y="26"/>
                  </a:lnTo>
                  <a:lnTo>
                    <a:pt x="68" y="28"/>
                  </a:lnTo>
                  <a:lnTo>
                    <a:pt x="72" y="32"/>
                  </a:lnTo>
                  <a:lnTo>
                    <a:pt x="74" y="32"/>
                  </a:lnTo>
                  <a:lnTo>
                    <a:pt x="76" y="26"/>
                  </a:lnTo>
                  <a:lnTo>
                    <a:pt x="78" y="24"/>
                  </a:lnTo>
                  <a:lnTo>
                    <a:pt x="72" y="22"/>
                  </a:lnTo>
                  <a:lnTo>
                    <a:pt x="74" y="20"/>
                  </a:lnTo>
                  <a:lnTo>
                    <a:pt x="70" y="20"/>
                  </a:lnTo>
                  <a:lnTo>
                    <a:pt x="72" y="14"/>
                  </a:lnTo>
                  <a:lnTo>
                    <a:pt x="70" y="14"/>
                  </a:lnTo>
                  <a:lnTo>
                    <a:pt x="70" y="1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41" name="Freeform 312">
              <a:extLst>
                <a:ext uri="{FF2B5EF4-FFF2-40B4-BE49-F238E27FC236}">
                  <a16:creationId xmlns:a16="http://schemas.microsoft.com/office/drawing/2014/main" id="{EB0951A3-FAF2-472E-85C2-D49ADE0D1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6638" y="2884488"/>
              <a:ext cx="101600" cy="82550"/>
            </a:xfrm>
            <a:custGeom>
              <a:avLst/>
              <a:gdLst/>
              <a:ahLst/>
              <a:cxnLst>
                <a:cxn ang="0">
                  <a:pos x="12" y="46"/>
                </a:cxn>
                <a:cxn ang="0">
                  <a:pos x="14" y="34"/>
                </a:cxn>
                <a:cxn ang="0">
                  <a:pos x="10" y="34"/>
                </a:cxn>
                <a:cxn ang="0">
                  <a:pos x="8" y="36"/>
                </a:cxn>
                <a:cxn ang="0">
                  <a:pos x="4" y="34"/>
                </a:cxn>
                <a:cxn ang="0">
                  <a:pos x="0" y="26"/>
                </a:cxn>
                <a:cxn ang="0">
                  <a:pos x="4" y="24"/>
                </a:cxn>
                <a:cxn ang="0">
                  <a:pos x="0" y="22"/>
                </a:cxn>
                <a:cxn ang="0">
                  <a:pos x="0" y="12"/>
                </a:cxn>
                <a:cxn ang="0">
                  <a:pos x="14" y="6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26" y="4"/>
                </a:cxn>
                <a:cxn ang="0">
                  <a:pos x="30" y="0"/>
                </a:cxn>
                <a:cxn ang="0">
                  <a:pos x="48" y="6"/>
                </a:cxn>
                <a:cxn ang="0">
                  <a:pos x="58" y="6"/>
                </a:cxn>
                <a:cxn ang="0">
                  <a:pos x="62" y="6"/>
                </a:cxn>
                <a:cxn ang="0">
                  <a:pos x="62" y="2"/>
                </a:cxn>
                <a:cxn ang="0">
                  <a:pos x="64" y="6"/>
                </a:cxn>
                <a:cxn ang="0">
                  <a:pos x="60" y="14"/>
                </a:cxn>
                <a:cxn ang="0">
                  <a:pos x="48" y="18"/>
                </a:cxn>
                <a:cxn ang="0">
                  <a:pos x="58" y="46"/>
                </a:cxn>
                <a:cxn ang="0">
                  <a:pos x="54" y="52"/>
                </a:cxn>
                <a:cxn ang="0">
                  <a:pos x="54" y="52"/>
                </a:cxn>
                <a:cxn ang="0">
                  <a:pos x="42" y="52"/>
                </a:cxn>
                <a:cxn ang="0">
                  <a:pos x="36" y="46"/>
                </a:cxn>
                <a:cxn ang="0">
                  <a:pos x="24" y="42"/>
                </a:cxn>
                <a:cxn ang="0">
                  <a:pos x="12" y="46"/>
                </a:cxn>
                <a:cxn ang="0">
                  <a:pos x="12" y="46"/>
                </a:cxn>
              </a:cxnLst>
              <a:rect l="0" t="0" r="r" b="b"/>
              <a:pathLst>
                <a:path w="64" h="52">
                  <a:moveTo>
                    <a:pt x="12" y="46"/>
                  </a:moveTo>
                  <a:lnTo>
                    <a:pt x="14" y="34"/>
                  </a:lnTo>
                  <a:lnTo>
                    <a:pt x="10" y="34"/>
                  </a:lnTo>
                  <a:lnTo>
                    <a:pt x="8" y="36"/>
                  </a:lnTo>
                  <a:lnTo>
                    <a:pt x="4" y="34"/>
                  </a:lnTo>
                  <a:lnTo>
                    <a:pt x="0" y="26"/>
                  </a:lnTo>
                  <a:lnTo>
                    <a:pt x="4" y="24"/>
                  </a:lnTo>
                  <a:lnTo>
                    <a:pt x="0" y="22"/>
                  </a:lnTo>
                  <a:lnTo>
                    <a:pt x="0" y="12"/>
                  </a:lnTo>
                  <a:lnTo>
                    <a:pt x="14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26" y="4"/>
                  </a:lnTo>
                  <a:lnTo>
                    <a:pt x="30" y="0"/>
                  </a:lnTo>
                  <a:lnTo>
                    <a:pt x="48" y="6"/>
                  </a:lnTo>
                  <a:lnTo>
                    <a:pt x="58" y="6"/>
                  </a:lnTo>
                  <a:lnTo>
                    <a:pt x="62" y="6"/>
                  </a:lnTo>
                  <a:lnTo>
                    <a:pt x="62" y="2"/>
                  </a:lnTo>
                  <a:lnTo>
                    <a:pt x="64" y="6"/>
                  </a:lnTo>
                  <a:lnTo>
                    <a:pt x="60" y="14"/>
                  </a:lnTo>
                  <a:lnTo>
                    <a:pt x="48" y="18"/>
                  </a:lnTo>
                  <a:lnTo>
                    <a:pt x="58" y="46"/>
                  </a:lnTo>
                  <a:lnTo>
                    <a:pt x="54" y="52"/>
                  </a:lnTo>
                  <a:lnTo>
                    <a:pt x="54" y="52"/>
                  </a:lnTo>
                  <a:lnTo>
                    <a:pt x="42" y="52"/>
                  </a:lnTo>
                  <a:lnTo>
                    <a:pt x="36" y="46"/>
                  </a:lnTo>
                  <a:lnTo>
                    <a:pt x="24" y="42"/>
                  </a:lnTo>
                  <a:lnTo>
                    <a:pt x="12" y="46"/>
                  </a:lnTo>
                  <a:lnTo>
                    <a:pt x="12" y="4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42" name="Freeform 313">
              <a:extLst>
                <a:ext uri="{FF2B5EF4-FFF2-40B4-BE49-F238E27FC236}">
                  <a16:creationId xmlns:a16="http://schemas.microsoft.com/office/drawing/2014/main" id="{71FFBAE0-05C1-407B-BAF9-26FC1D555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788" y="3074988"/>
              <a:ext cx="209550" cy="196850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2" y="32"/>
                </a:cxn>
                <a:cxn ang="0">
                  <a:pos x="2" y="36"/>
                </a:cxn>
                <a:cxn ang="0">
                  <a:pos x="0" y="46"/>
                </a:cxn>
                <a:cxn ang="0">
                  <a:pos x="4" y="48"/>
                </a:cxn>
                <a:cxn ang="0">
                  <a:pos x="4" y="62"/>
                </a:cxn>
                <a:cxn ang="0">
                  <a:pos x="6" y="72"/>
                </a:cxn>
                <a:cxn ang="0">
                  <a:pos x="10" y="76"/>
                </a:cxn>
                <a:cxn ang="0">
                  <a:pos x="8" y="88"/>
                </a:cxn>
                <a:cxn ang="0">
                  <a:pos x="10" y="90"/>
                </a:cxn>
                <a:cxn ang="0">
                  <a:pos x="12" y="86"/>
                </a:cxn>
                <a:cxn ang="0">
                  <a:pos x="16" y="90"/>
                </a:cxn>
                <a:cxn ang="0">
                  <a:pos x="24" y="90"/>
                </a:cxn>
                <a:cxn ang="0">
                  <a:pos x="28" y="94"/>
                </a:cxn>
                <a:cxn ang="0">
                  <a:pos x="28" y="98"/>
                </a:cxn>
                <a:cxn ang="0">
                  <a:pos x="34" y="102"/>
                </a:cxn>
                <a:cxn ang="0">
                  <a:pos x="38" y="100"/>
                </a:cxn>
                <a:cxn ang="0">
                  <a:pos x="36" y="98"/>
                </a:cxn>
                <a:cxn ang="0">
                  <a:pos x="48" y="100"/>
                </a:cxn>
                <a:cxn ang="0">
                  <a:pos x="48" y="104"/>
                </a:cxn>
                <a:cxn ang="0">
                  <a:pos x="54" y="106"/>
                </a:cxn>
                <a:cxn ang="0">
                  <a:pos x="58" y="114"/>
                </a:cxn>
                <a:cxn ang="0">
                  <a:pos x="62" y="116"/>
                </a:cxn>
                <a:cxn ang="0">
                  <a:pos x="66" y="118"/>
                </a:cxn>
                <a:cxn ang="0">
                  <a:pos x="70" y="116"/>
                </a:cxn>
                <a:cxn ang="0">
                  <a:pos x="76" y="122"/>
                </a:cxn>
                <a:cxn ang="0">
                  <a:pos x="84" y="118"/>
                </a:cxn>
                <a:cxn ang="0">
                  <a:pos x="90" y="120"/>
                </a:cxn>
                <a:cxn ang="0">
                  <a:pos x="98" y="118"/>
                </a:cxn>
                <a:cxn ang="0">
                  <a:pos x="110" y="124"/>
                </a:cxn>
                <a:cxn ang="0">
                  <a:pos x="114" y="124"/>
                </a:cxn>
                <a:cxn ang="0">
                  <a:pos x="114" y="118"/>
                </a:cxn>
                <a:cxn ang="0">
                  <a:pos x="118" y="108"/>
                </a:cxn>
                <a:cxn ang="0">
                  <a:pos x="132" y="96"/>
                </a:cxn>
                <a:cxn ang="0">
                  <a:pos x="132" y="94"/>
                </a:cxn>
                <a:cxn ang="0">
                  <a:pos x="132" y="86"/>
                </a:cxn>
                <a:cxn ang="0">
                  <a:pos x="128" y="84"/>
                </a:cxn>
                <a:cxn ang="0">
                  <a:pos x="124" y="72"/>
                </a:cxn>
                <a:cxn ang="0">
                  <a:pos x="126" y="62"/>
                </a:cxn>
                <a:cxn ang="0">
                  <a:pos x="120" y="56"/>
                </a:cxn>
                <a:cxn ang="0">
                  <a:pos x="130" y="48"/>
                </a:cxn>
                <a:cxn ang="0">
                  <a:pos x="130" y="40"/>
                </a:cxn>
                <a:cxn ang="0">
                  <a:pos x="124" y="18"/>
                </a:cxn>
                <a:cxn ang="0">
                  <a:pos x="124" y="16"/>
                </a:cxn>
                <a:cxn ang="0">
                  <a:pos x="116" y="10"/>
                </a:cxn>
                <a:cxn ang="0">
                  <a:pos x="92" y="12"/>
                </a:cxn>
                <a:cxn ang="0">
                  <a:pos x="72" y="8"/>
                </a:cxn>
                <a:cxn ang="0">
                  <a:pos x="62" y="12"/>
                </a:cxn>
                <a:cxn ang="0">
                  <a:pos x="58" y="4"/>
                </a:cxn>
                <a:cxn ang="0">
                  <a:pos x="62" y="4"/>
                </a:cxn>
                <a:cxn ang="0">
                  <a:pos x="60" y="2"/>
                </a:cxn>
                <a:cxn ang="0">
                  <a:pos x="52" y="0"/>
                </a:cxn>
                <a:cxn ang="0">
                  <a:pos x="42" y="2"/>
                </a:cxn>
                <a:cxn ang="0">
                  <a:pos x="24" y="12"/>
                </a:cxn>
                <a:cxn ang="0">
                  <a:pos x="4" y="20"/>
                </a:cxn>
                <a:cxn ang="0">
                  <a:pos x="2" y="22"/>
                </a:cxn>
                <a:cxn ang="0">
                  <a:pos x="4" y="24"/>
                </a:cxn>
                <a:cxn ang="0">
                  <a:pos x="4" y="26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132" h="124">
                  <a:moveTo>
                    <a:pt x="0" y="24"/>
                  </a:moveTo>
                  <a:lnTo>
                    <a:pt x="2" y="32"/>
                  </a:lnTo>
                  <a:lnTo>
                    <a:pt x="2" y="36"/>
                  </a:lnTo>
                  <a:lnTo>
                    <a:pt x="0" y="46"/>
                  </a:lnTo>
                  <a:lnTo>
                    <a:pt x="4" y="48"/>
                  </a:lnTo>
                  <a:lnTo>
                    <a:pt x="4" y="62"/>
                  </a:lnTo>
                  <a:lnTo>
                    <a:pt x="6" y="72"/>
                  </a:lnTo>
                  <a:lnTo>
                    <a:pt x="10" y="76"/>
                  </a:lnTo>
                  <a:lnTo>
                    <a:pt x="8" y="88"/>
                  </a:lnTo>
                  <a:lnTo>
                    <a:pt x="10" y="90"/>
                  </a:lnTo>
                  <a:lnTo>
                    <a:pt x="12" y="86"/>
                  </a:lnTo>
                  <a:lnTo>
                    <a:pt x="16" y="90"/>
                  </a:lnTo>
                  <a:lnTo>
                    <a:pt x="24" y="90"/>
                  </a:lnTo>
                  <a:lnTo>
                    <a:pt x="28" y="94"/>
                  </a:lnTo>
                  <a:lnTo>
                    <a:pt x="28" y="98"/>
                  </a:lnTo>
                  <a:lnTo>
                    <a:pt x="34" y="102"/>
                  </a:lnTo>
                  <a:lnTo>
                    <a:pt x="38" y="100"/>
                  </a:lnTo>
                  <a:lnTo>
                    <a:pt x="36" y="98"/>
                  </a:lnTo>
                  <a:lnTo>
                    <a:pt x="48" y="100"/>
                  </a:lnTo>
                  <a:lnTo>
                    <a:pt x="48" y="104"/>
                  </a:lnTo>
                  <a:lnTo>
                    <a:pt x="54" y="106"/>
                  </a:lnTo>
                  <a:lnTo>
                    <a:pt x="58" y="114"/>
                  </a:lnTo>
                  <a:lnTo>
                    <a:pt x="62" y="116"/>
                  </a:lnTo>
                  <a:lnTo>
                    <a:pt x="66" y="118"/>
                  </a:lnTo>
                  <a:lnTo>
                    <a:pt x="70" y="116"/>
                  </a:lnTo>
                  <a:lnTo>
                    <a:pt x="76" y="122"/>
                  </a:lnTo>
                  <a:lnTo>
                    <a:pt x="84" y="118"/>
                  </a:lnTo>
                  <a:lnTo>
                    <a:pt x="90" y="120"/>
                  </a:lnTo>
                  <a:lnTo>
                    <a:pt x="98" y="118"/>
                  </a:lnTo>
                  <a:lnTo>
                    <a:pt x="110" y="124"/>
                  </a:lnTo>
                  <a:lnTo>
                    <a:pt x="114" y="124"/>
                  </a:lnTo>
                  <a:lnTo>
                    <a:pt x="114" y="118"/>
                  </a:lnTo>
                  <a:lnTo>
                    <a:pt x="118" y="108"/>
                  </a:lnTo>
                  <a:lnTo>
                    <a:pt x="132" y="96"/>
                  </a:lnTo>
                  <a:lnTo>
                    <a:pt x="132" y="94"/>
                  </a:lnTo>
                  <a:lnTo>
                    <a:pt x="132" y="86"/>
                  </a:lnTo>
                  <a:lnTo>
                    <a:pt x="128" y="84"/>
                  </a:lnTo>
                  <a:lnTo>
                    <a:pt x="124" y="72"/>
                  </a:lnTo>
                  <a:lnTo>
                    <a:pt x="126" y="62"/>
                  </a:lnTo>
                  <a:lnTo>
                    <a:pt x="120" y="56"/>
                  </a:lnTo>
                  <a:lnTo>
                    <a:pt x="130" y="48"/>
                  </a:lnTo>
                  <a:lnTo>
                    <a:pt x="130" y="40"/>
                  </a:lnTo>
                  <a:lnTo>
                    <a:pt x="124" y="18"/>
                  </a:lnTo>
                  <a:lnTo>
                    <a:pt x="124" y="16"/>
                  </a:lnTo>
                  <a:lnTo>
                    <a:pt x="116" y="10"/>
                  </a:lnTo>
                  <a:lnTo>
                    <a:pt x="92" y="12"/>
                  </a:lnTo>
                  <a:lnTo>
                    <a:pt x="72" y="8"/>
                  </a:lnTo>
                  <a:lnTo>
                    <a:pt x="62" y="12"/>
                  </a:lnTo>
                  <a:lnTo>
                    <a:pt x="58" y="4"/>
                  </a:lnTo>
                  <a:lnTo>
                    <a:pt x="62" y="4"/>
                  </a:lnTo>
                  <a:lnTo>
                    <a:pt x="60" y="2"/>
                  </a:lnTo>
                  <a:lnTo>
                    <a:pt x="52" y="0"/>
                  </a:lnTo>
                  <a:lnTo>
                    <a:pt x="42" y="2"/>
                  </a:lnTo>
                  <a:lnTo>
                    <a:pt x="24" y="12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43" name="Freeform 314">
              <a:extLst>
                <a:ext uri="{FF2B5EF4-FFF2-40B4-BE49-F238E27FC236}">
                  <a16:creationId xmlns:a16="http://schemas.microsoft.com/office/drawing/2014/main" id="{2CB4FE2A-3995-48E2-806B-9648E22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2663" y="2951163"/>
              <a:ext cx="158750" cy="92075"/>
            </a:xfrm>
            <a:custGeom>
              <a:avLst/>
              <a:gdLst/>
              <a:ahLst/>
              <a:cxnLst>
                <a:cxn ang="0">
                  <a:pos x="78" y="58"/>
                </a:cxn>
                <a:cxn ang="0">
                  <a:pos x="84" y="54"/>
                </a:cxn>
                <a:cxn ang="0">
                  <a:pos x="90" y="54"/>
                </a:cxn>
                <a:cxn ang="0">
                  <a:pos x="94" y="46"/>
                </a:cxn>
                <a:cxn ang="0">
                  <a:pos x="100" y="46"/>
                </a:cxn>
                <a:cxn ang="0">
                  <a:pos x="98" y="36"/>
                </a:cxn>
                <a:cxn ang="0">
                  <a:pos x="92" y="26"/>
                </a:cxn>
                <a:cxn ang="0">
                  <a:pos x="94" y="18"/>
                </a:cxn>
                <a:cxn ang="0">
                  <a:pos x="88" y="10"/>
                </a:cxn>
                <a:cxn ang="0">
                  <a:pos x="88" y="10"/>
                </a:cxn>
                <a:cxn ang="0">
                  <a:pos x="76" y="10"/>
                </a:cxn>
                <a:cxn ang="0">
                  <a:pos x="70" y="4"/>
                </a:cxn>
                <a:cxn ang="0">
                  <a:pos x="58" y="0"/>
                </a:cxn>
                <a:cxn ang="0">
                  <a:pos x="46" y="4"/>
                </a:cxn>
                <a:cxn ang="0">
                  <a:pos x="46" y="6"/>
                </a:cxn>
                <a:cxn ang="0">
                  <a:pos x="46" y="20"/>
                </a:cxn>
                <a:cxn ang="0">
                  <a:pos x="44" y="28"/>
                </a:cxn>
                <a:cxn ang="0">
                  <a:pos x="42" y="24"/>
                </a:cxn>
                <a:cxn ang="0">
                  <a:pos x="36" y="26"/>
                </a:cxn>
                <a:cxn ang="0">
                  <a:pos x="34" y="24"/>
                </a:cxn>
                <a:cxn ang="0">
                  <a:pos x="30" y="18"/>
                </a:cxn>
                <a:cxn ang="0">
                  <a:pos x="30" y="20"/>
                </a:cxn>
                <a:cxn ang="0">
                  <a:pos x="22" y="8"/>
                </a:cxn>
                <a:cxn ang="0">
                  <a:pos x="12" y="12"/>
                </a:cxn>
                <a:cxn ang="0">
                  <a:pos x="2" y="32"/>
                </a:cxn>
                <a:cxn ang="0">
                  <a:pos x="0" y="44"/>
                </a:cxn>
                <a:cxn ang="0">
                  <a:pos x="2" y="46"/>
                </a:cxn>
                <a:cxn ang="0">
                  <a:pos x="4" y="48"/>
                </a:cxn>
                <a:cxn ang="0">
                  <a:pos x="8" y="42"/>
                </a:cxn>
                <a:cxn ang="0">
                  <a:pos x="16" y="38"/>
                </a:cxn>
                <a:cxn ang="0">
                  <a:pos x="38" y="40"/>
                </a:cxn>
                <a:cxn ang="0">
                  <a:pos x="46" y="42"/>
                </a:cxn>
                <a:cxn ang="0">
                  <a:pos x="54" y="38"/>
                </a:cxn>
                <a:cxn ang="0">
                  <a:pos x="58" y="44"/>
                </a:cxn>
                <a:cxn ang="0">
                  <a:pos x="64" y="46"/>
                </a:cxn>
                <a:cxn ang="0">
                  <a:pos x="78" y="58"/>
                </a:cxn>
                <a:cxn ang="0">
                  <a:pos x="78" y="58"/>
                </a:cxn>
              </a:cxnLst>
              <a:rect l="0" t="0" r="r" b="b"/>
              <a:pathLst>
                <a:path w="100" h="58">
                  <a:moveTo>
                    <a:pt x="78" y="58"/>
                  </a:moveTo>
                  <a:lnTo>
                    <a:pt x="84" y="54"/>
                  </a:lnTo>
                  <a:lnTo>
                    <a:pt x="90" y="54"/>
                  </a:lnTo>
                  <a:lnTo>
                    <a:pt x="94" y="46"/>
                  </a:lnTo>
                  <a:lnTo>
                    <a:pt x="100" y="46"/>
                  </a:lnTo>
                  <a:lnTo>
                    <a:pt x="98" y="36"/>
                  </a:lnTo>
                  <a:lnTo>
                    <a:pt x="92" y="26"/>
                  </a:lnTo>
                  <a:lnTo>
                    <a:pt x="94" y="18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76" y="10"/>
                  </a:lnTo>
                  <a:lnTo>
                    <a:pt x="70" y="4"/>
                  </a:lnTo>
                  <a:lnTo>
                    <a:pt x="58" y="0"/>
                  </a:lnTo>
                  <a:lnTo>
                    <a:pt x="46" y="4"/>
                  </a:lnTo>
                  <a:lnTo>
                    <a:pt x="46" y="6"/>
                  </a:lnTo>
                  <a:lnTo>
                    <a:pt x="46" y="20"/>
                  </a:lnTo>
                  <a:lnTo>
                    <a:pt x="44" y="28"/>
                  </a:lnTo>
                  <a:lnTo>
                    <a:pt x="42" y="24"/>
                  </a:lnTo>
                  <a:lnTo>
                    <a:pt x="36" y="26"/>
                  </a:lnTo>
                  <a:lnTo>
                    <a:pt x="34" y="24"/>
                  </a:lnTo>
                  <a:lnTo>
                    <a:pt x="30" y="18"/>
                  </a:lnTo>
                  <a:lnTo>
                    <a:pt x="30" y="20"/>
                  </a:lnTo>
                  <a:lnTo>
                    <a:pt x="22" y="8"/>
                  </a:lnTo>
                  <a:lnTo>
                    <a:pt x="12" y="12"/>
                  </a:lnTo>
                  <a:lnTo>
                    <a:pt x="2" y="32"/>
                  </a:lnTo>
                  <a:lnTo>
                    <a:pt x="0" y="44"/>
                  </a:lnTo>
                  <a:lnTo>
                    <a:pt x="2" y="46"/>
                  </a:lnTo>
                  <a:lnTo>
                    <a:pt x="4" y="48"/>
                  </a:lnTo>
                  <a:lnTo>
                    <a:pt x="8" y="42"/>
                  </a:lnTo>
                  <a:lnTo>
                    <a:pt x="16" y="38"/>
                  </a:lnTo>
                  <a:lnTo>
                    <a:pt x="38" y="40"/>
                  </a:lnTo>
                  <a:lnTo>
                    <a:pt x="46" y="42"/>
                  </a:lnTo>
                  <a:lnTo>
                    <a:pt x="54" y="38"/>
                  </a:lnTo>
                  <a:lnTo>
                    <a:pt x="58" y="44"/>
                  </a:lnTo>
                  <a:lnTo>
                    <a:pt x="64" y="46"/>
                  </a:lnTo>
                  <a:lnTo>
                    <a:pt x="78" y="58"/>
                  </a:lnTo>
                  <a:lnTo>
                    <a:pt x="78" y="5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44" name="Freeform 315">
              <a:extLst>
                <a:ext uri="{FF2B5EF4-FFF2-40B4-BE49-F238E27FC236}">
                  <a16:creationId xmlns:a16="http://schemas.microsoft.com/office/drawing/2014/main" id="{1A4F64FD-64CD-4465-B28F-A3049F8BA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5838" y="3011488"/>
              <a:ext cx="120650" cy="92075"/>
            </a:xfrm>
            <a:custGeom>
              <a:avLst/>
              <a:gdLst/>
              <a:ahLst/>
              <a:cxnLst>
                <a:cxn ang="0">
                  <a:pos x="50" y="58"/>
                </a:cxn>
                <a:cxn ang="0">
                  <a:pos x="50" y="54"/>
                </a:cxn>
                <a:cxn ang="0">
                  <a:pos x="56" y="52"/>
                </a:cxn>
                <a:cxn ang="0">
                  <a:pos x="64" y="54"/>
                </a:cxn>
                <a:cxn ang="0">
                  <a:pos x="60" y="48"/>
                </a:cxn>
                <a:cxn ang="0">
                  <a:pos x="64" y="44"/>
                </a:cxn>
                <a:cxn ang="0">
                  <a:pos x="64" y="36"/>
                </a:cxn>
                <a:cxn ang="0">
                  <a:pos x="74" y="32"/>
                </a:cxn>
                <a:cxn ang="0">
                  <a:pos x="76" y="28"/>
                </a:cxn>
                <a:cxn ang="0">
                  <a:pos x="72" y="26"/>
                </a:cxn>
                <a:cxn ang="0">
                  <a:pos x="72" y="22"/>
                </a:cxn>
                <a:cxn ang="0">
                  <a:pos x="76" y="20"/>
                </a:cxn>
                <a:cxn ang="0">
                  <a:pos x="76" y="20"/>
                </a:cxn>
                <a:cxn ang="0">
                  <a:pos x="62" y="8"/>
                </a:cxn>
                <a:cxn ang="0">
                  <a:pos x="56" y="6"/>
                </a:cxn>
                <a:cxn ang="0">
                  <a:pos x="52" y="0"/>
                </a:cxn>
                <a:cxn ang="0">
                  <a:pos x="44" y="4"/>
                </a:cxn>
                <a:cxn ang="0">
                  <a:pos x="36" y="2"/>
                </a:cxn>
                <a:cxn ang="0">
                  <a:pos x="14" y="0"/>
                </a:cxn>
                <a:cxn ang="0">
                  <a:pos x="6" y="4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4" y="28"/>
                </a:cxn>
                <a:cxn ang="0">
                  <a:pos x="22" y="34"/>
                </a:cxn>
                <a:cxn ang="0">
                  <a:pos x="24" y="38"/>
                </a:cxn>
                <a:cxn ang="0">
                  <a:pos x="22" y="42"/>
                </a:cxn>
                <a:cxn ang="0">
                  <a:pos x="24" y="50"/>
                </a:cxn>
                <a:cxn ang="0">
                  <a:pos x="32" y="56"/>
                </a:cxn>
                <a:cxn ang="0">
                  <a:pos x="32" y="58"/>
                </a:cxn>
                <a:cxn ang="0">
                  <a:pos x="50" y="58"/>
                </a:cxn>
                <a:cxn ang="0">
                  <a:pos x="50" y="58"/>
                </a:cxn>
              </a:cxnLst>
              <a:rect l="0" t="0" r="r" b="b"/>
              <a:pathLst>
                <a:path w="76" h="58">
                  <a:moveTo>
                    <a:pt x="50" y="58"/>
                  </a:moveTo>
                  <a:lnTo>
                    <a:pt x="50" y="54"/>
                  </a:lnTo>
                  <a:lnTo>
                    <a:pt x="56" y="52"/>
                  </a:lnTo>
                  <a:lnTo>
                    <a:pt x="64" y="54"/>
                  </a:lnTo>
                  <a:lnTo>
                    <a:pt x="60" y="48"/>
                  </a:lnTo>
                  <a:lnTo>
                    <a:pt x="64" y="44"/>
                  </a:lnTo>
                  <a:lnTo>
                    <a:pt x="64" y="36"/>
                  </a:lnTo>
                  <a:lnTo>
                    <a:pt x="74" y="32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72" y="22"/>
                  </a:lnTo>
                  <a:lnTo>
                    <a:pt x="76" y="20"/>
                  </a:lnTo>
                  <a:lnTo>
                    <a:pt x="76" y="20"/>
                  </a:lnTo>
                  <a:lnTo>
                    <a:pt x="62" y="8"/>
                  </a:lnTo>
                  <a:lnTo>
                    <a:pt x="56" y="6"/>
                  </a:lnTo>
                  <a:lnTo>
                    <a:pt x="52" y="0"/>
                  </a:lnTo>
                  <a:lnTo>
                    <a:pt x="44" y="4"/>
                  </a:lnTo>
                  <a:lnTo>
                    <a:pt x="36" y="2"/>
                  </a:lnTo>
                  <a:lnTo>
                    <a:pt x="14" y="0"/>
                  </a:lnTo>
                  <a:lnTo>
                    <a:pt x="6" y="4"/>
                  </a:lnTo>
                  <a:lnTo>
                    <a:pt x="2" y="10"/>
                  </a:lnTo>
                  <a:lnTo>
                    <a:pt x="0" y="8"/>
                  </a:lnTo>
                  <a:lnTo>
                    <a:pt x="4" y="28"/>
                  </a:lnTo>
                  <a:lnTo>
                    <a:pt x="22" y="34"/>
                  </a:lnTo>
                  <a:lnTo>
                    <a:pt x="24" y="38"/>
                  </a:lnTo>
                  <a:lnTo>
                    <a:pt x="22" y="42"/>
                  </a:lnTo>
                  <a:lnTo>
                    <a:pt x="24" y="50"/>
                  </a:lnTo>
                  <a:lnTo>
                    <a:pt x="32" y="56"/>
                  </a:lnTo>
                  <a:lnTo>
                    <a:pt x="32" y="58"/>
                  </a:lnTo>
                  <a:lnTo>
                    <a:pt x="50" y="58"/>
                  </a:lnTo>
                  <a:lnTo>
                    <a:pt x="50" y="5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45" name="Freeform 316">
              <a:extLst>
                <a:ext uri="{FF2B5EF4-FFF2-40B4-BE49-F238E27FC236}">
                  <a16:creationId xmlns:a16="http://schemas.microsoft.com/office/drawing/2014/main" id="{422FABA9-A439-4EB8-8259-262338297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4088" y="3043238"/>
              <a:ext cx="69850" cy="50800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20" y="32"/>
                </a:cxn>
                <a:cxn ang="0">
                  <a:pos x="44" y="30"/>
                </a:cxn>
                <a:cxn ang="0">
                  <a:pos x="42" y="22"/>
                </a:cxn>
                <a:cxn ang="0">
                  <a:pos x="44" y="18"/>
                </a:cxn>
                <a:cxn ang="0">
                  <a:pos x="42" y="14"/>
                </a:cxn>
                <a:cxn ang="0">
                  <a:pos x="24" y="8"/>
                </a:cxn>
                <a:cxn ang="0">
                  <a:pos x="22" y="18"/>
                </a:cxn>
                <a:cxn ang="0">
                  <a:pos x="14" y="16"/>
                </a:cxn>
                <a:cxn ang="0">
                  <a:pos x="20" y="6"/>
                </a:cxn>
                <a:cxn ang="0">
                  <a:pos x="20" y="0"/>
                </a:cxn>
                <a:cxn ang="0">
                  <a:pos x="16" y="10"/>
                </a:cxn>
                <a:cxn ang="0">
                  <a:pos x="12" y="16"/>
                </a:cxn>
                <a:cxn ang="0">
                  <a:pos x="6" y="16"/>
                </a:cxn>
                <a:cxn ang="0">
                  <a:pos x="4" y="24"/>
                </a:cxn>
                <a:cxn ang="0">
                  <a:pos x="0" y="28"/>
                </a:cxn>
                <a:cxn ang="0">
                  <a:pos x="0" y="28"/>
                </a:cxn>
              </a:cxnLst>
              <a:rect l="0" t="0" r="r" b="b"/>
              <a:pathLst>
                <a:path w="44" h="32">
                  <a:moveTo>
                    <a:pt x="0" y="28"/>
                  </a:moveTo>
                  <a:lnTo>
                    <a:pt x="20" y="32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44" y="18"/>
                  </a:lnTo>
                  <a:lnTo>
                    <a:pt x="42" y="14"/>
                  </a:lnTo>
                  <a:lnTo>
                    <a:pt x="24" y="8"/>
                  </a:lnTo>
                  <a:lnTo>
                    <a:pt x="22" y="18"/>
                  </a:lnTo>
                  <a:lnTo>
                    <a:pt x="14" y="16"/>
                  </a:lnTo>
                  <a:lnTo>
                    <a:pt x="20" y="6"/>
                  </a:lnTo>
                  <a:lnTo>
                    <a:pt x="20" y="0"/>
                  </a:lnTo>
                  <a:lnTo>
                    <a:pt x="16" y="10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4" y="24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46" name="Freeform 317">
              <a:extLst>
                <a:ext uri="{FF2B5EF4-FFF2-40B4-BE49-F238E27FC236}">
                  <a16:creationId xmlns:a16="http://schemas.microsoft.com/office/drawing/2014/main" id="{CFC50C2E-EF08-4883-AAB0-267CB693C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4488" y="3440113"/>
              <a:ext cx="266700" cy="209550"/>
            </a:xfrm>
            <a:custGeom>
              <a:avLst/>
              <a:gdLst/>
              <a:ahLst/>
              <a:cxnLst>
                <a:cxn ang="0">
                  <a:pos x="24" y="106"/>
                </a:cxn>
                <a:cxn ang="0">
                  <a:pos x="28" y="90"/>
                </a:cxn>
                <a:cxn ang="0">
                  <a:pos x="26" y="72"/>
                </a:cxn>
                <a:cxn ang="0">
                  <a:pos x="32" y="60"/>
                </a:cxn>
                <a:cxn ang="0">
                  <a:pos x="40" y="42"/>
                </a:cxn>
                <a:cxn ang="0">
                  <a:pos x="38" y="32"/>
                </a:cxn>
                <a:cxn ang="0">
                  <a:pos x="16" y="32"/>
                </a:cxn>
                <a:cxn ang="0">
                  <a:pos x="10" y="32"/>
                </a:cxn>
                <a:cxn ang="0">
                  <a:pos x="6" y="30"/>
                </a:cxn>
                <a:cxn ang="0">
                  <a:pos x="6" y="26"/>
                </a:cxn>
                <a:cxn ang="0">
                  <a:pos x="6" y="22"/>
                </a:cxn>
                <a:cxn ang="0">
                  <a:pos x="4" y="18"/>
                </a:cxn>
                <a:cxn ang="0">
                  <a:pos x="0" y="14"/>
                </a:cxn>
                <a:cxn ang="0">
                  <a:pos x="12" y="6"/>
                </a:cxn>
                <a:cxn ang="0">
                  <a:pos x="20" y="0"/>
                </a:cxn>
                <a:cxn ang="0">
                  <a:pos x="44" y="0"/>
                </a:cxn>
                <a:cxn ang="0">
                  <a:pos x="76" y="4"/>
                </a:cxn>
                <a:cxn ang="0">
                  <a:pos x="106" y="12"/>
                </a:cxn>
                <a:cxn ang="0">
                  <a:pos x="130" y="20"/>
                </a:cxn>
                <a:cxn ang="0">
                  <a:pos x="142" y="20"/>
                </a:cxn>
                <a:cxn ang="0">
                  <a:pos x="146" y="22"/>
                </a:cxn>
                <a:cxn ang="0">
                  <a:pos x="166" y="24"/>
                </a:cxn>
                <a:cxn ang="0">
                  <a:pos x="166" y="28"/>
                </a:cxn>
                <a:cxn ang="0">
                  <a:pos x="166" y="34"/>
                </a:cxn>
                <a:cxn ang="0">
                  <a:pos x="138" y="48"/>
                </a:cxn>
                <a:cxn ang="0">
                  <a:pos x="122" y="72"/>
                </a:cxn>
                <a:cxn ang="0">
                  <a:pos x="122" y="84"/>
                </a:cxn>
                <a:cxn ang="0">
                  <a:pos x="126" y="90"/>
                </a:cxn>
                <a:cxn ang="0">
                  <a:pos x="114" y="104"/>
                </a:cxn>
                <a:cxn ang="0">
                  <a:pos x="106" y="108"/>
                </a:cxn>
                <a:cxn ang="0">
                  <a:pos x="98" y="120"/>
                </a:cxn>
                <a:cxn ang="0">
                  <a:pos x="64" y="124"/>
                </a:cxn>
                <a:cxn ang="0">
                  <a:pos x="52" y="132"/>
                </a:cxn>
                <a:cxn ang="0">
                  <a:pos x="40" y="118"/>
                </a:cxn>
                <a:cxn ang="0">
                  <a:pos x="32" y="114"/>
                </a:cxn>
                <a:cxn ang="0">
                  <a:pos x="26" y="114"/>
                </a:cxn>
              </a:cxnLst>
              <a:rect l="0" t="0" r="r" b="b"/>
              <a:pathLst>
                <a:path w="168" h="132">
                  <a:moveTo>
                    <a:pt x="26" y="114"/>
                  </a:moveTo>
                  <a:lnTo>
                    <a:pt x="24" y="106"/>
                  </a:lnTo>
                  <a:lnTo>
                    <a:pt x="32" y="100"/>
                  </a:lnTo>
                  <a:lnTo>
                    <a:pt x="28" y="90"/>
                  </a:lnTo>
                  <a:lnTo>
                    <a:pt x="30" y="82"/>
                  </a:lnTo>
                  <a:lnTo>
                    <a:pt x="26" y="72"/>
                  </a:lnTo>
                  <a:lnTo>
                    <a:pt x="34" y="68"/>
                  </a:lnTo>
                  <a:lnTo>
                    <a:pt x="32" y="60"/>
                  </a:lnTo>
                  <a:lnTo>
                    <a:pt x="34" y="48"/>
                  </a:lnTo>
                  <a:lnTo>
                    <a:pt x="40" y="42"/>
                  </a:lnTo>
                  <a:lnTo>
                    <a:pt x="42" y="38"/>
                  </a:lnTo>
                  <a:lnTo>
                    <a:pt x="38" y="32"/>
                  </a:lnTo>
                  <a:lnTo>
                    <a:pt x="18" y="34"/>
                  </a:lnTo>
                  <a:lnTo>
                    <a:pt x="16" y="32"/>
                  </a:lnTo>
                  <a:lnTo>
                    <a:pt x="16" y="30"/>
                  </a:lnTo>
                  <a:lnTo>
                    <a:pt x="10" y="32"/>
                  </a:lnTo>
                  <a:lnTo>
                    <a:pt x="8" y="34"/>
                  </a:lnTo>
                  <a:lnTo>
                    <a:pt x="6" y="30"/>
                  </a:lnTo>
                  <a:lnTo>
                    <a:pt x="8" y="26"/>
                  </a:lnTo>
                  <a:lnTo>
                    <a:pt x="6" y="26"/>
                  </a:lnTo>
                  <a:lnTo>
                    <a:pt x="8" y="24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0" y="14"/>
                  </a:lnTo>
                  <a:lnTo>
                    <a:pt x="4" y="8"/>
                  </a:lnTo>
                  <a:lnTo>
                    <a:pt x="12" y="6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32" y="2"/>
                  </a:lnTo>
                  <a:lnTo>
                    <a:pt x="44" y="0"/>
                  </a:lnTo>
                  <a:lnTo>
                    <a:pt x="62" y="4"/>
                  </a:lnTo>
                  <a:lnTo>
                    <a:pt x="76" y="4"/>
                  </a:lnTo>
                  <a:lnTo>
                    <a:pt x="100" y="6"/>
                  </a:lnTo>
                  <a:lnTo>
                    <a:pt x="106" y="12"/>
                  </a:lnTo>
                  <a:lnTo>
                    <a:pt x="116" y="16"/>
                  </a:lnTo>
                  <a:lnTo>
                    <a:pt x="130" y="20"/>
                  </a:lnTo>
                  <a:lnTo>
                    <a:pt x="136" y="16"/>
                  </a:lnTo>
                  <a:lnTo>
                    <a:pt x="142" y="20"/>
                  </a:lnTo>
                  <a:lnTo>
                    <a:pt x="144" y="24"/>
                  </a:lnTo>
                  <a:lnTo>
                    <a:pt x="146" y="22"/>
                  </a:lnTo>
                  <a:lnTo>
                    <a:pt x="150" y="24"/>
                  </a:lnTo>
                  <a:lnTo>
                    <a:pt x="166" y="24"/>
                  </a:lnTo>
                  <a:lnTo>
                    <a:pt x="168" y="26"/>
                  </a:lnTo>
                  <a:lnTo>
                    <a:pt x="166" y="28"/>
                  </a:lnTo>
                  <a:lnTo>
                    <a:pt x="168" y="32"/>
                  </a:lnTo>
                  <a:lnTo>
                    <a:pt x="166" y="34"/>
                  </a:lnTo>
                  <a:lnTo>
                    <a:pt x="152" y="44"/>
                  </a:lnTo>
                  <a:lnTo>
                    <a:pt x="138" y="48"/>
                  </a:lnTo>
                  <a:lnTo>
                    <a:pt x="136" y="52"/>
                  </a:lnTo>
                  <a:lnTo>
                    <a:pt x="122" y="72"/>
                  </a:lnTo>
                  <a:lnTo>
                    <a:pt x="120" y="76"/>
                  </a:lnTo>
                  <a:lnTo>
                    <a:pt x="122" y="84"/>
                  </a:lnTo>
                  <a:lnTo>
                    <a:pt x="128" y="88"/>
                  </a:lnTo>
                  <a:lnTo>
                    <a:pt x="126" y="90"/>
                  </a:lnTo>
                  <a:lnTo>
                    <a:pt x="118" y="94"/>
                  </a:lnTo>
                  <a:lnTo>
                    <a:pt x="114" y="104"/>
                  </a:lnTo>
                  <a:lnTo>
                    <a:pt x="114" y="106"/>
                  </a:lnTo>
                  <a:lnTo>
                    <a:pt x="106" y="108"/>
                  </a:lnTo>
                  <a:lnTo>
                    <a:pt x="102" y="112"/>
                  </a:lnTo>
                  <a:lnTo>
                    <a:pt x="98" y="120"/>
                  </a:lnTo>
                  <a:lnTo>
                    <a:pt x="66" y="122"/>
                  </a:lnTo>
                  <a:lnTo>
                    <a:pt x="64" y="124"/>
                  </a:lnTo>
                  <a:lnTo>
                    <a:pt x="58" y="126"/>
                  </a:lnTo>
                  <a:lnTo>
                    <a:pt x="52" y="132"/>
                  </a:lnTo>
                  <a:lnTo>
                    <a:pt x="44" y="130"/>
                  </a:lnTo>
                  <a:lnTo>
                    <a:pt x="40" y="118"/>
                  </a:lnTo>
                  <a:lnTo>
                    <a:pt x="36" y="116"/>
                  </a:lnTo>
                  <a:lnTo>
                    <a:pt x="32" y="114"/>
                  </a:lnTo>
                  <a:lnTo>
                    <a:pt x="26" y="114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47" name="Freeform 318">
              <a:extLst>
                <a:ext uri="{FF2B5EF4-FFF2-40B4-BE49-F238E27FC236}">
                  <a16:creationId xmlns:a16="http://schemas.microsoft.com/office/drawing/2014/main" id="{94C58B7F-86AC-45CB-9D95-1A89683B2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738" y="3208338"/>
              <a:ext cx="269875" cy="269875"/>
            </a:xfrm>
            <a:custGeom>
              <a:avLst/>
              <a:gdLst/>
              <a:ahLst/>
              <a:cxnLst>
                <a:cxn ang="0">
                  <a:pos x="88" y="4"/>
                </a:cxn>
                <a:cxn ang="0">
                  <a:pos x="86" y="18"/>
                </a:cxn>
                <a:cxn ang="0">
                  <a:pos x="68" y="28"/>
                </a:cxn>
                <a:cxn ang="0">
                  <a:pos x="70" y="34"/>
                </a:cxn>
                <a:cxn ang="0">
                  <a:pos x="50" y="36"/>
                </a:cxn>
                <a:cxn ang="0">
                  <a:pos x="48" y="30"/>
                </a:cxn>
                <a:cxn ang="0">
                  <a:pos x="44" y="48"/>
                </a:cxn>
                <a:cxn ang="0">
                  <a:pos x="44" y="50"/>
                </a:cxn>
                <a:cxn ang="0">
                  <a:pos x="30" y="52"/>
                </a:cxn>
                <a:cxn ang="0">
                  <a:pos x="18" y="46"/>
                </a:cxn>
                <a:cxn ang="0">
                  <a:pos x="2" y="54"/>
                </a:cxn>
                <a:cxn ang="0">
                  <a:pos x="6" y="56"/>
                </a:cxn>
                <a:cxn ang="0">
                  <a:pos x="6" y="62"/>
                </a:cxn>
                <a:cxn ang="0">
                  <a:pos x="6" y="68"/>
                </a:cxn>
                <a:cxn ang="0">
                  <a:pos x="22" y="72"/>
                </a:cxn>
                <a:cxn ang="0">
                  <a:pos x="32" y="78"/>
                </a:cxn>
                <a:cxn ang="0">
                  <a:pos x="36" y="80"/>
                </a:cxn>
                <a:cxn ang="0">
                  <a:pos x="40" y="92"/>
                </a:cxn>
                <a:cxn ang="0">
                  <a:pos x="50" y="104"/>
                </a:cxn>
                <a:cxn ang="0">
                  <a:pos x="54" y="114"/>
                </a:cxn>
                <a:cxn ang="0">
                  <a:pos x="52" y="112"/>
                </a:cxn>
                <a:cxn ang="0">
                  <a:pos x="52" y="128"/>
                </a:cxn>
                <a:cxn ang="0">
                  <a:pos x="46" y="148"/>
                </a:cxn>
                <a:cxn ang="0">
                  <a:pos x="40" y="152"/>
                </a:cxn>
                <a:cxn ang="0">
                  <a:pos x="56" y="162"/>
                </a:cxn>
                <a:cxn ang="0">
                  <a:pos x="76" y="162"/>
                </a:cxn>
                <a:cxn ang="0">
                  <a:pos x="84" y="166"/>
                </a:cxn>
                <a:cxn ang="0">
                  <a:pos x="90" y="170"/>
                </a:cxn>
                <a:cxn ang="0">
                  <a:pos x="104" y="162"/>
                </a:cxn>
                <a:cxn ang="0">
                  <a:pos x="118" y="148"/>
                </a:cxn>
                <a:cxn ang="0">
                  <a:pos x="132" y="152"/>
                </a:cxn>
                <a:cxn ang="0">
                  <a:pos x="152" y="154"/>
                </a:cxn>
                <a:cxn ang="0">
                  <a:pos x="164" y="144"/>
                </a:cxn>
                <a:cxn ang="0">
                  <a:pos x="158" y="136"/>
                </a:cxn>
                <a:cxn ang="0">
                  <a:pos x="156" y="124"/>
                </a:cxn>
                <a:cxn ang="0">
                  <a:pos x="154" y="120"/>
                </a:cxn>
                <a:cxn ang="0">
                  <a:pos x="154" y="106"/>
                </a:cxn>
                <a:cxn ang="0">
                  <a:pos x="156" y="102"/>
                </a:cxn>
                <a:cxn ang="0">
                  <a:pos x="154" y="94"/>
                </a:cxn>
                <a:cxn ang="0">
                  <a:pos x="144" y="100"/>
                </a:cxn>
                <a:cxn ang="0">
                  <a:pos x="150" y="82"/>
                </a:cxn>
                <a:cxn ang="0">
                  <a:pos x="154" y="74"/>
                </a:cxn>
                <a:cxn ang="0">
                  <a:pos x="164" y="70"/>
                </a:cxn>
                <a:cxn ang="0">
                  <a:pos x="166" y="52"/>
                </a:cxn>
                <a:cxn ang="0">
                  <a:pos x="152" y="38"/>
                </a:cxn>
                <a:cxn ang="0">
                  <a:pos x="140" y="30"/>
                </a:cxn>
                <a:cxn ang="0">
                  <a:pos x="130" y="28"/>
                </a:cxn>
                <a:cxn ang="0">
                  <a:pos x="126" y="24"/>
                </a:cxn>
                <a:cxn ang="0">
                  <a:pos x="118" y="16"/>
                </a:cxn>
                <a:cxn ang="0">
                  <a:pos x="106" y="6"/>
                </a:cxn>
                <a:cxn ang="0">
                  <a:pos x="100" y="0"/>
                </a:cxn>
              </a:cxnLst>
              <a:rect l="0" t="0" r="r" b="b"/>
              <a:pathLst>
                <a:path w="170" h="170">
                  <a:moveTo>
                    <a:pt x="100" y="0"/>
                  </a:moveTo>
                  <a:lnTo>
                    <a:pt x="88" y="4"/>
                  </a:lnTo>
                  <a:lnTo>
                    <a:pt x="86" y="8"/>
                  </a:lnTo>
                  <a:lnTo>
                    <a:pt x="86" y="18"/>
                  </a:lnTo>
                  <a:lnTo>
                    <a:pt x="80" y="24"/>
                  </a:lnTo>
                  <a:lnTo>
                    <a:pt x="68" y="28"/>
                  </a:lnTo>
                  <a:lnTo>
                    <a:pt x="66" y="32"/>
                  </a:lnTo>
                  <a:lnTo>
                    <a:pt x="70" y="34"/>
                  </a:lnTo>
                  <a:lnTo>
                    <a:pt x="62" y="38"/>
                  </a:lnTo>
                  <a:lnTo>
                    <a:pt x="50" y="36"/>
                  </a:lnTo>
                  <a:lnTo>
                    <a:pt x="48" y="32"/>
                  </a:lnTo>
                  <a:lnTo>
                    <a:pt x="48" y="30"/>
                  </a:lnTo>
                  <a:lnTo>
                    <a:pt x="40" y="28"/>
                  </a:lnTo>
                  <a:lnTo>
                    <a:pt x="44" y="48"/>
                  </a:lnTo>
                  <a:lnTo>
                    <a:pt x="46" y="50"/>
                  </a:lnTo>
                  <a:lnTo>
                    <a:pt x="44" y="50"/>
                  </a:lnTo>
                  <a:lnTo>
                    <a:pt x="40" y="50"/>
                  </a:lnTo>
                  <a:lnTo>
                    <a:pt x="30" y="52"/>
                  </a:lnTo>
                  <a:lnTo>
                    <a:pt x="24" y="46"/>
                  </a:lnTo>
                  <a:lnTo>
                    <a:pt x="18" y="46"/>
                  </a:lnTo>
                  <a:lnTo>
                    <a:pt x="16" y="48"/>
                  </a:lnTo>
                  <a:lnTo>
                    <a:pt x="2" y="54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2" y="58"/>
                  </a:lnTo>
                  <a:lnTo>
                    <a:pt x="6" y="62"/>
                  </a:lnTo>
                  <a:lnTo>
                    <a:pt x="2" y="62"/>
                  </a:lnTo>
                  <a:lnTo>
                    <a:pt x="6" y="68"/>
                  </a:lnTo>
                  <a:lnTo>
                    <a:pt x="12" y="66"/>
                  </a:lnTo>
                  <a:lnTo>
                    <a:pt x="22" y="72"/>
                  </a:lnTo>
                  <a:lnTo>
                    <a:pt x="32" y="72"/>
                  </a:lnTo>
                  <a:lnTo>
                    <a:pt x="32" y="78"/>
                  </a:lnTo>
                  <a:lnTo>
                    <a:pt x="42" y="78"/>
                  </a:lnTo>
                  <a:lnTo>
                    <a:pt x="36" y="80"/>
                  </a:lnTo>
                  <a:lnTo>
                    <a:pt x="36" y="86"/>
                  </a:lnTo>
                  <a:lnTo>
                    <a:pt x="40" y="92"/>
                  </a:lnTo>
                  <a:lnTo>
                    <a:pt x="50" y="96"/>
                  </a:lnTo>
                  <a:lnTo>
                    <a:pt x="50" y="104"/>
                  </a:lnTo>
                  <a:lnTo>
                    <a:pt x="50" y="106"/>
                  </a:lnTo>
                  <a:lnTo>
                    <a:pt x="54" y="114"/>
                  </a:lnTo>
                  <a:lnTo>
                    <a:pt x="56" y="116"/>
                  </a:lnTo>
                  <a:lnTo>
                    <a:pt x="52" y="112"/>
                  </a:lnTo>
                  <a:lnTo>
                    <a:pt x="50" y="126"/>
                  </a:lnTo>
                  <a:lnTo>
                    <a:pt x="52" y="128"/>
                  </a:lnTo>
                  <a:lnTo>
                    <a:pt x="48" y="132"/>
                  </a:lnTo>
                  <a:lnTo>
                    <a:pt x="46" y="148"/>
                  </a:lnTo>
                  <a:lnTo>
                    <a:pt x="44" y="150"/>
                  </a:lnTo>
                  <a:lnTo>
                    <a:pt x="40" y="152"/>
                  </a:lnTo>
                  <a:lnTo>
                    <a:pt x="46" y="158"/>
                  </a:lnTo>
                  <a:lnTo>
                    <a:pt x="56" y="162"/>
                  </a:lnTo>
                  <a:lnTo>
                    <a:pt x="70" y="166"/>
                  </a:lnTo>
                  <a:lnTo>
                    <a:pt x="76" y="162"/>
                  </a:lnTo>
                  <a:lnTo>
                    <a:pt x="82" y="166"/>
                  </a:lnTo>
                  <a:lnTo>
                    <a:pt x="84" y="166"/>
                  </a:lnTo>
                  <a:lnTo>
                    <a:pt x="86" y="168"/>
                  </a:lnTo>
                  <a:lnTo>
                    <a:pt x="90" y="170"/>
                  </a:lnTo>
                  <a:lnTo>
                    <a:pt x="106" y="170"/>
                  </a:lnTo>
                  <a:lnTo>
                    <a:pt x="104" y="162"/>
                  </a:lnTo>
                  <a:lnTo>
                    <a:pt x="106" y="156"/>
                  </a:lnTo>
                  <a:lnTo>
                    <a:pt x="118" y="148"/>
                  </a:lnTo>
                  <a:lnTo>
                    <a:pt x="126" y="152"/>
                  </a:lnTo>
                  <a:lnTo>
                    <a:pt x="132" y="152"/>
                  </a:lnTo>
                  <a:lnTo>
                    <a:pt x="146" y="156"/>
                  </a:lnTo>
                  <a:lnTo>
                    <a:pt x="152" y="154"/>
                  </a:lnTo>
                  <a:lnTo>
                    <a:pt x="158" y="146"/>
                  </a:lnTo>
                  <a:lnTo>
                    <a:pt x="164" y="144"/>
                  </a:lnTo>
                  <a:lnTo>
                    <a:pt x="164" y="136"/>
                  </a:lnTo>
                  <a:lnTo>
                    <a:pt x="158" y="136"/>
                  </a:lnTo>
                  <a:lnTo>
                    <a:pt x="156" y="132"/>
                  </a:lnTo>
                  <a:lnTo>
                    <a:pt x="156" y="124"/>
                  </a:lnTo>
                  <a:lnTo>
                    <a:pt x="152" y="122"/>
                  </a:lnTo>
                  <a:lnTo>
                    <a:pt x="154" y="120"/>
                  </a:lnTo>
                  <a:lnTo>
                    <a:pt x="158" y="116"/>
                  </a:lnTo>
                  <a:lnTo>
                    <a:pt x="154" y="106"/>
                  </a:lnTo>
                  <a:lnTo>
                    <a:pt x="156" y="104"/>
                  </a:lnTo>
                  <a:lnTo>
                    <a:pt x="156" y="102"/>
                  </a:lnTo>
                  <a:lnTo>
                    <a:pt x="154" y="102"/>
                  </a:lnTo>
                  <a:lnTo>
                    <a:pt x="154" y="94"/>
                  </a:lnTo>
                  <a:lnTo>
                    <a:pt x="148" y="94"/>
                  </a:lnTo>
                  <a:lnTo>
                    <a:pt x="144" y="100"/>
                  </a:lnTo>
                  <a:lnTo>
                    <a:pt x="144" y="94"/>
                  </a:lnTo>
                  <a:lnTo>
                    <a:pt x="150" y="82"/>
                  </a:lnTo>
                  <a:lnTo>
                    <a:pt x="156" y="76"/>
                  </a:lnTo>
                  <a:lnTo>
                    <a:pt x="154" y="74"/>
                  </a:lnTo>
                  <a:lnTo>
                    <a:pt x="156" y="72"/>
                  </a:lnTo>
                  <a:lnTo>
                    <a:pt x="164" y="70"/>
                  </a:lnTo>
                  <a:lnTo>
                    <a:pt x="164" y="60"/>
                  </a:lnTo>
                  <a:lnTo>
                    <a:pt x="166" y="52"/>
                  </a:lnTo>
                  <a:lnTo>
                    <a:pt x="170" y="44"/>
                  </a:lnTo>
                  <a:lnTo>
                    <a:pt x="152" y="38"/>
                  </a:lnTo>
                  <a:lnTo>
                    <a:pt x="146" y="32"/>
                  </a:lnTo>
                  <a:lnTo>
                    <a:pt x="140" y="30"/>
                  </a:lnTo>
                  <a:lnTo>
                    <a:pt x="134" y="30"/>
                  </a:lnTo>
                  <a:lnTo>
                    <a:pt x="130" y="28"/>
                  </a:lnTo>
                  <a:lnTo>
                    <a:pt x="130" y="20"/>
                  </a:lnTo>
                  <a:lnTo>
                    <a:pt x="126" y="24"/>
                  </a:lnTo>
                  <a:lnTo>
                    <a:pt x="120" y="22"/>
                  </a:lnTo>
                  <a:lnTo>
                    <a:pt x="118" y="16"/>
                  </a:lnTo>
                  <a:lnTo>
                    <a:pt x="108" y="12"/>
                  </a:lnTo>
                  <a:lnTo>
                    <a:pt x="106" y="6"/>
                  </a:lnTo>
                  <a:lnTo>
                    <a:pt x="100" y="6"/>
                  </a:lnTo>
                  <a:lnTo>
                    <a:pt x="100" y="0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48" name="Freeform 319">
              <a:extLst>
                <a:ext uri="{FF2B5EF4-FFF2-40B4-BE49-F238E27FC236}">
                  <a16:creationId xmlns:a16="http://schemas.microsoft.com/office/drawing/2014/main" id="{9F2B0D1B-D22E-44AB-A714-B445C4796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313" y="3487738"/>
              <a:ext cx="69850" cy="136525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2" y="2"/>
                </a:cxn>
                <a:cxn ang="0">
                  <a:pos x="18" y="0"/>
                </a:cxn>
                <a:cxn ang="0">
                  <a:pos x="18" y="2"/>
                </a:cxn>
                <a:cxn ang="0">
                  <a:pos x="20" y="4"/>
                </a:cxn>
                <a:cxn ang="0">
                  <a:pos x="40" y="2"/>
                </a:cxn>
                <a:cxn ang="0">
                  <a:pos x="44" y="8"/>
                </a:cxn>
                <a:cxn ang="0">
                  <a:pos x="42" y="12"/>
                </a:cxn>
                <a:cxn ang="0">
                  <a:pos x="36" y="18"/>
                </a:cxn>
                <a:cxn ang="0">
                  <a:pos x="34" y="30"/>
                </a:cxn>
                <a:cxn ang="0">
                  <a:pos x="36" y="38"/>
                </a:cxn>
                <a:cxn ang="0">
                  <a:pos x="28" y="42"/>
                </a:cxn>
                <a:cxn ang="0">
                  <a:pos x="32" y="52"/>
                </a:cxn>
                <a:cxn ang="0">
                  <a:pos x="30" y="60"/>
                </a:cxn>
                <a:cxn ang="0">
                  <a:pos x="34" y="70"/>
                </a:cxn>
                <a:cxn ang="0">
                  <a:pos x="26" y="76"/>
                </a:cxn>
                <a:cxn ang="0">
                  <a:pos x="28" y="84"/>
                </a:cxn>
                <a:cxn ang="0">
                  <a:pos x="22" y="86"/>
                </a:cxn>
                <a:cxn ang="0">
                  <a:pos x="8" y="86"/>
                </a:cxn>
                <a:cxn ang="0">
                  <a:pos x="10" y="62"/>
                </a:cxn>
                <a:cxn ang="0">
                  <a:pos x="6" y="62"/>
                </a:cxn>
                <a:cxn ang="0">
                  <a:pos x="2" y="58"/>
                </a:cxn>
                <a:cxn ang="0">
                  <a:pos x="0" y="58"/>
                </a:cxn>
                <a:cxn ang="0">
                  <a:pos x="2" y="48"/>
                </a:cxn>
                <a:cxn ang="0">
                  <a:pos x="8" y="36"/>
                </a:cxn>
                <a:cxn ang="0">
                  <a:pos x="10" y="20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44" h="86">
                  <a:moveTo>
                    <a:pt x="10" y="4"/>
                  </a:moveTo>
                  <a:lnTo>
                    <a:pt x="12" y="2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40" y="2"/>
                  </a:lnTo>
                  <a:lnTo>
                    <a:pt x="44" y="8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34" y="30"/>
                  </a:lnTo>
                  <a:lnTo>
                    <a:pt x="36" y="38"/>
                  </a:lnTo>
                  <a:lnTo>
                    <a:pt x="28" y="42"/>
                  </a:lnTo>
                  <a:lnTo>
                    <a:pt x="32" y="52"/>
                  </a:lnTo>
                  <a:lnTo>
                    <a:pt x="30" y="60"/>
                  </a:lnTo>
                  <a:lnTo>
                    <a:pt x="34" y="70"/>
                  </a:lnTo>
                  <a:lnTo>
                    <a:pt x="26" y="76"/>
                  </a:lnTo>
                  <a:lnTo>
                    <a:pt x="28" y="84"/>
                  </a:lnTo>
                  <a:lnTo>
                    <a:pt x="22" y="86"/>
                  </a:lnTo>
                  <a:lnTo>
                    <a:pt x="8" y="86"/>
                  </a:lnTo>
                  <a:lnTo>
                    <a:pt x="10" y="62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0" y="58"/>
                  </a:lnTo>
                  <a:lnTo>
                    <a:pt x="2" y="48"/>
                  </a:lnTo>
                  <a:lnTo>
                    <a:pt x="8" y="36"/>
                  </a:lnTo>
                  <a:lnTo>
                    <a:pt x="10" y="20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49" name="Freeform 320">
              <a:extLst>
                <a:ext uri="{FF2B5EF4-FFF2-40B4-BE49-F238E27FC236}">
                  <a16:creationId xmlns:a16="http://schemas.microsoft.com/office/drawing/2014/main" id="{2ABD05B5-CED3-4B7F-A5CF-CBF843A18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3236913"/>
              <a:ext cx="15875" cy="22225"/>
            </a:xfrm>
            <a:custGeom>
              <a:avLst/>
              <a:gdLst/>
              <a:ahLst/>
              <a:cxnLst>
                <a:cxn ang="0">
                  <a:pos x="8" y="14"/>
                </a:cxn>
                <a:cxn ang="0">
                  <a:pos x="10" y="10"/>
                </a:cxn>
                <a:cxn ang="0">
                  <a:pos x="8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8" y="14"/>
                </a:cxn>
                <a:cxn ang="0">
                  <a:pos x="8" y="14"/>
                </a:cxn>
              </a:cxnLst>
              <a:rect l="0" t="0" r="r" b="b"/>
              <a:pathLst>
                <a:path w="10" h="14">
                  <a:moveTo>
                    <a:pt x="8" y="14"/>
                  </a:moveTo>
                  <a:lnTo>
                    <a:pt x="10" y="10"/>
                  </a:lnTo>
                  <a:lnTo>
                    <a:pt x="8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2" y="12"/>
                  </a:lnTo>
                  <a:lnTo>
                    <a:pt x="8" y="14"/>
                  </a:lnTo>
                  <a:lnTo>
                    <a:pt x="8" y="1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50" name="Freeform 321">
              <a:extLst>
                <a:ext uri="{FF2B5EF4-FFF2-40B4-BE49-F238E27FC236}">
                  <a16:creationId xmlns:a16="http://schemas.microsoft.com/office/drawing/2014/main" id="{AF31D8AA-3DFF-4B31-ACF3-1E515F6D6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338" y="3319463"/>
              <a:ext cx="92075" cy="53975"/>
            </a:xfrm>
            <a:custGeom>
              <a:avLst/>
              <a:gdLst/>
              <a:ahLst/>
              <a:cxnLst>
                <a:cxn ang="0">
                  <a:pos x="58" y="16"/>
                </a:cxn>
                <a:cxn ang="0">
                  <a:pos x="48" y="12"/>
                </a:cxn>
                <a:cxn ang="0">
                  <a:pos x="46" y="10"/>
                </a:cxn>
                <a:cxn ang="0">
                  <a:pos x="48" y="4"/>
                </a:cxn>
                <a:cxn ang="0">
                  <a:pos x="46" y="4"/>
                </a:cxn>
                <a:cxn ang="0">
                  <a:pos x="36" y="0"/>
                </a:cxn>
                <a:cxn ang="0">
                  <a:pos x="22" y="2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10" y="4"/>
                </a:cxn>
                <a:cxn ang="0">
                  <a:pos x="12" y="6"/>
                </a:cxn>
                <a:cxn ang="0">
                  <a:pos x="6" y="12"/>
                </a:cxn>
                <a:cxn ang="0">
                  <a:pos x="0" y="24"/>
                </a:cxn>
                <a:cxn ang="0">
                  <a:pos x="0" y="30"/>
                </a:cxn>
                <a:cxn ang="0">
                  <a:pos x="4" y="24"/>
                </a:cxn>
                <a:cxn ang="0">
                  <a:pos x="10" y="24"/>
                </a:cxn>
                <a:cxn ang="0">
                  <a:pos x="10" y="32"/>
                </a:cxn>
                <a:cxn ang="0">
                  <a:pos x="12" y="32"/>
                </a:cxn>
                <a:cxn ang="0">
                  <a:pos x="12" y="34"/>
                </a:cxn>
                <a:cxn ang="0">
                  <a:pos x="24" y="34"/>
                </a:cxn>
                <a:cxn ang="0">
                  <a:pos x="32" y="24"/>
                </a:cxn>
                <a:cxn ang="0">
                  <a:pos x="32" y="28"/>
                </a:cxn>
                <a:cxn ang="0">
                  <a:pos x="38" y="34"/>
                </a:cxn>
                <a:cxn ang="0">
                  <a:pos x="42" y="24"/>
                </a:cxn>
                <a:cxn ang="0">
                  <a:pos x="54" y="26"/>
                </a:cxn>
                <a:cxn ang="0">
                  <a:pos x="54" y="20"/>
                </a:cxn>
                <a:cxn ang="0">
                  <a:pos x="58" y="20"/>
                </a:cxn>
                <a:cxn ang="0">
                  <a:pos x="58" y="16"/>
                </a:cxn>
                <a:cxn ang="0">
                  <a:pos x="58" y="16"/>
                </a:cxn>
              </a:cxnLst>
              <a:rect l="0" t="0" r="r" b="b"/>
              <a:pathLst>
                <a:path w="58" h="34">
                  <a:moveTo>
                    <a:pt x="58" y="16"/>
                  </a:moveTo>
                  <a:lnTo>
                    <a:pt x="48" y="12"/>
                  </a:lnTo>
                  <a:lnTo>
                    <a:pt x="46" y="10"/>
                  </a:lnTo>
                  <a:lnTo>
                    <a:pt x="48" y="4"/>
                  </a:lnTo>
                  <a:lnTo>
                    <a:pt x="46" y="4"/>
                  </a:lnTo>
                  <a:lnTo>
                    <a:pt x="36" y="0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6" y="12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4" y="24"/>
                  </a:lnTo>
                  <a:lnTo>
                    <a:pt x="10" y="24"/>
                  </a:lnTo>
                  <a:lnTo>
                    <a:pt x="10" y="32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24" y="34"/>
                  </a:lnTo>
                  <a:lnTo>
                    <a:pt x="32" y="24"/>
                  </a:lnTo>
                  <a:lnTo>
                    <a:pt x="32" y="28"/>
                  </a:lnTo>
                  <a:lnTo>
                    <a:pt x="38" y="34"/>
                  </a:lnTo>
                  <a:lnTo>
                    <a:pt x="42" y="24"/>
                  </a:lnTo>
                  <a:lnTo>
                    <a:pt x="54" y="26"/>
                  </a:lnTo>
                  <a:lnTo>
                    <a:pt x="54" y="20"/>
                  </a:lnTo>
                  <a:lnTo>
                    <a:pt x="58" y="20"/>
                  </a:lnTo>
                  <a:lnTo>
                    <a:pt x="58" y="16"/>
                  </a:lnTo>
                  <a:lnTo>
                    <a:pt x="58" y="1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51" name="Freeform 322">
              <a:extLst>
                <a:ext uri="{FF2B5EF4-FFF2-40B4-BE49-F238E27FC236}">
                  <a16:creationId xmlns:a16="http://schemas.microsoft.com/office/drawing/2014/main" id="{E695A21C-57C9-40D7-A9C6-0C8AA3159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8488" y="3195638"/>
              <a:ext cx="73025" cy="60325"/>
            </a:xfrm>
            <a:custGeom>
              <a:avLst/>
              <a:gdLst/>
              <a:ahLst/>
              <a:cxnLst>
                <a:cxn ang="0">
                  <a:pos x="30" y="36"/>
                </a:cxn>
                <a:cxn ang="0">
                  <a:pos x="30" y="28"/>
                </a:cxn>
                <a:cxn ang="0">
                  <a:pos x="26" y="32"/>
                </a:cxn>
                <a:cxn ang="0">
                  <a:pos x="20" y="30"/>
                </a:cxn>
                <a:cxn ang="0">
                  <a:pos x="18" y="24"/>
                </a:cxn>
                <a:cxn ang="0">
                  <a:pos x="8" y="20"/>
                </a:cxn>
                <a:cxn ang="0">
                  <a:pos x="6" y="14"/>
                </a:cxn>
                <a:cxn ang="0">
                  <a:pos x="0" y="14"/>
                </a:cxn>
                <a:cxn ang="0">
                  <a:pos x="0" y="8"/>
                </a:cxn>
                <a:cxn ang="0">
                  <a:pos x="10" y="2"/>
                </a:cxn>
                <a:cxn ang="0">
                  <a:pos x="14" y="4"/>
                </a:cxn>
                <a:cxn ang="0">
                  <a:pos x="26" y="0"/>
                </a:cxn>
                <a:cxn ang="0">
                  <a:pos x="32" y="2"/>
                </a:cxn>
                <a:cxn ang="0">
                  <a:pos x="38" y="6"/>
                </a:cxn>
                <a:cxn ang="0">
                  <a:pos x="38" y="14"/>
                </a:cxn>
                <a:cxn ang="0">
                  <a:pos x="44" y="14"/>
                </a:cxn>
                <a:cxn ang="0">
                  <a:pos x="46" y="20"/>
                </a:cxn>
                <a:cxn ang="0">
                  <a:pos x="44" y="26"/>
                </a:cxn>
                <a:cxn ang="0">
                  <a:pos x="40" y="28"/>
                </a:cxn>
                <a:cxn ang="0">
                  <a:pos x="38" y="32"/>
                </a:cxn>
                <a:cxn ang="0">
                  <a:pos x="40" y="38"/>
                </a:cxn>
                <a:cxn ang="0">
                  <a:pos x="34" y="38"/>
                </a:cxn>
                <a:cxn ang="0">
                  <a:pos x="30" y="36"/>
                </a:cxn>
                <a:cxn ang="0">
                  <a:pos x="30" y="36"/>
                </a:cxn>
              </a:cxnLst>
              <a:rect l="0" t="0" r="r" b="b"/>
              <a:pathLst>
                <a:path w="46" h="38">
                  <a:moveTo>
                    <a:pt x="30" y="36"/>
                  </a:moveTo>
                  <a:lnTo>
                    <a:pt x="30" y="28"/>
                  </a:lnTo>
                  <a:lnTo>
                    <a:pt x="26" y="32"/>
                  </a:lnTo>
                  <a:lnTo>
                    <a:pt x="20" y="30"/>
                  </a:lnTo>
                  <a:lnTo>
                    <a:pt x="18" y="24"/>
                  </a:lnTo>
                  <a:lnTo>
                    <a:pt x="8" y="20"/>
                  </a:lnTo>
                  <a:lnTo>
                    <a:pt x="6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10" y="2"/>
                  </a:lnTo>
                  <a:lnTo>
                    <a:pt x="14" y="4"/>
                  </a:lnTo>
                  <a:lnTo>
                    <a:pt x="26" y="0"/>
                  </a:lnTo>
                  <a:lnTo>
                    <a:pt x="32" y="2"/>
                  </a:lnTo>
                  <a:lnTo>
                    <a:pt x="38" y="6"/>
                  </a:lnTo>
                  <a:lnTo>
                    <a:pt x="38" y="14"/>
                  </a:lnTo>
                  <a:lnTo>
                    <a:pt x="44" y="14"/>
                  </a:lnTo>
                  <a:lnTo>
                    <a:pt x="46" y="20"/>
                  </a:lnTo>
                  <a:lnTo>
                    <a:pt x="44" y="26"/>
                  </a:lnTo>
                  <a:lnTo>
                    <a:pt x="40" y="28"/>
                  </a:lnTo>
                  <a:lnTo>
                    <a:pt x="38" y="32"/>
                  </a:lnTo>
                  <a:lnTo>
                    <a:pt x="40" y="38"/>
                  </a:lnTo>
                  <a:lnTo>
                    <a:pt x="34" y="38"/>
                  </a:lnTo>
                  <a:lnTo>
                    <a:pt x="30" y="36"/>
                  </a:lnTo>
                  <a:lnTo>
                    <a:pt x="30" y="3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52" name="Freeform 323">
              <a:extLst>
                <a:ext uri="{FF2B5EF4-FFF2-40B4-BE49-F238E27FC236}">
                  <a16:creationId xmlns:a16="http://schemas.microsoft.com/office/drawing/2014/main" id="{6312FD0E-F2E5-472A-8915-A2C5A91B3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63" y="3125788"/>
              <a:ext cx="76200" cy="92075"/>
            </a:xfrm>
            <a:custGeom>
              <a:avLst/>
              <a:gdLst/>
              <a:ahLst/>
              <a:cxnLst>
                <a:cxn ang="0">
                  <a:pos x="48" y="4"/>
                </a:cxn>
                <a:cxn ang="0">
                  <a:pos x="42" y="0"/>
                </a:cxn>
                <a:cxn ang="0">
                  <a:pos x="32" y="2"/>
                </a:cxn>
                <a:cxn ang="0">
                  <a:pos x="26" y="4"/>
                </a:cxn>
                <a:cxn ang="0">
                  <a:pos x="26" y="12"/>
                </a:cxn>
                <a:cxn ang="0">
                  <a:pos x="28" y="14"/>
                </a:cxn>
                <a:cxn ang="0">
                  <a:pos x="26" y="20"/>
                </a:cxn>
                <a:cxn ang="0">
                  <a:pos x="24" y="20"/>
                </a:cxn>
                <a:cxn ang="0">
                  <a:pos x="26" y="26"/>
                </a:cxn>
                <a:cxn ang="0">
                  <a:pos x="20" y="24"/>
                </a:cxn>
                <a:cxn ang="0">
                  <a:pos x="20" y="18"/>
                </a:cxn>
                <a:cxn ang="0">
                  <a:pos x="22" y="16"/>
                </a:cxn>
                <a:cxn ang="0">
                  <a:pos x="20" y="12"/>
                </a:cxn>
                <a:cxn ang="0">
                  <a:pos x="18" y="14"/>
                </a:cxn>
                <a:cxn ang="0">
                  <a:pos x="14" y="26"/>
                </a:cxn>
                <a:cxn ang="0">
                  <a:pos x="10" y="34"/>
                </a:cxn>
                <a:cxn ang="0">
                  <a:pos x="10" y="36"/>
                </a:cxn>
                <a:cxn ang="0">
                  <a:pos x="10" y="38"/>
                </a:cxn>
                <a:cxn ang="0">
                  <a:pos x="18" y="38"/>
                </a:cxn>
                <a:cxn ang="0">
                  <a:pos x="6" y="42"/>
                </a:cxn>
                <a:cxn ang="0">
                  <a:pos x="4" y="44"/>
                </a:cxn>
                <a:cxn ang="0">
                  <a:pos x="0" y="46"/>
                </a:cxn>
                <a:cxn ang="0">
                  <a:pos x="4" y="48"/>
                </a:cxn>
                <a:cxn ang="0">
                  <a:pos x="16" y="44"/>
                </a:cxn>
                <a:cxn ang="0">
                  <a:pos x="22" y="46"/>
                </a:cxn>
                <a:cxn ang="0">
                  <a:pos x="28" y="50"/>
                </a:cxn>
                <a:cxn ang="0">
                  <a:pos x="28" y="58"/>
                </a:cxn>
                <a:cxn ang="0">
                  <a:pos x="34" y="58"/>
                </a:cxn>
                <a:cxn ang="0">
                  <a:pos x="32" y="54"/>
                </a:cxn>
                <a:cxn ang="0">
                  <a:pos x="34" y="50"/>
                </a:cxn>
                <a:cxn ang="0">
                  <a:pos x="32" y="34"/>
                </a:cxn>
                <a:cxn ang="0">
                  <a:pos x="40" y="34"/>
                </a:cxn>
                <a:cxn ang="0">
                  <a:pos x="42" y="30"/>
                </a:cxn>
                <a:cxn ang="0">
                  <a:pos x="46" y="26"/>
                </a:cxn>
                <a:cxn ang="0">
                  <a:pos x="46" y="22"/>
                </a:cxn>
                <a:cxn ang="0">
                  <a:pos x="42" y="20"/>
                </a:cxn>
                <a:cxn ang="0">
                  <a:pos x="42" y="18"/>
                </a:cxn>
                <a:cxn ang="0">
                  <a:pos x="46" y="16"/>
                </a:cxn>
                <a:cxn ang="0">
                  <a:pos x="48" y="4"/>
                </a:cxn>
                <a:cxn ang="0">
                  <a:pos x="48" y="4"/>
                </a:cxn>
              </a:cxnLst>
              <a:rect l="0" t="0" r="r" b="b"/>
              <a:pathLst>
                <a:path w="48" h="58">
                  <a:moveTo>
                    <a:pt x="48" y="4"/>
                  </a:moveTo>
                  <a:lnTo>
                    <a:pt x="42" y="0"/>
                  </a:lnTo>
                  <a:lnTo>
                    <a:pt x="32" y="2"/>
                  </a:lnTo>
                  <a:lnTo>
                    <a:pt x="26" y="4"/>
                  </a:lnTo>
                  <a:lnTo>
                    <a:pt x="26" y="12"/>
                  </a:lnTo>
                  <a:lnTo>
                    <a:pt x="28" y="14"/>
                  </a:lnTo>
                  <a:lnTo>
                    <a:pt x="26" y="20"/>
                  </a:lnTo>
                  <a:lnTo>
                    <a:pt x="24" y="20"/>
                  </a:lnTo>
                  <a:lnTo>
                    <a:pt x="26" y="26"/>
                  </a:lnTo>
                  <a:lnTo>
                    <a:pt x="20" y="24"/>
                  </a:lnTo>
                  <a:lnTo>
                    <a:pt x="20" y="18"/>
                  </a:lnTo>
                  <a:lnTo>
                    <a:pt x="22" y="16"/>
                  </a:lnTo>
                  <a:lnTo>
                    <a:pt x="20" y="12"/>
                  </a:lnTo>
                  <a:lnTo>
                    <a:pt x="18" y="14"/>
                  </a:lnTo>
                  <a:lnTo>
                    <a:pt x="14" y="26"/>
                  </a:lnTo>
                  <a:lnTo>
                    <a:pt x="10" y="34"/>
                  </a:lnTo>
                  <a:lnTo>
                    <a:pt x="10" y="36"/>
                  </a:lnTo>
                  <a:lnTo>
                    <a:pt x="10" y="38"/>
                  </a:lnTo>
                  <a:lnTo>
                    <a:pt x="18" y="38"/>
                  </a:lnTo>
                  <a:lnTo>
                    <a:pt x="6" y="42"/>
                  </a:lnTo>
                  <a:lnTo>
                    <a:pt x="4" y="44"/>
                  </a:lnTo>
                  <a:lnTo>
                    <a:pt x="0" y="46"/>
                  </a:lnTo>
                  <a:lnTo>
                    <a:pt x="4" y="48"/>
                  </a:lnTo>
                  <a:lnTo>
                    <a:pt x="16" y="44"/>
                  </a:lnTo>
                  <a:lnTo>
                    <a:pt x="22" y="46"/>
                  </a:lnTo>
                  <a:lnTo>
                    <a:pt x="28" y="50"/>
                  </a:lnTo>
                  <a:lnTo>
                    <a:pt x="28" y="58"/>
                  </a:lnTo>
                  <a:lnTo>
                    <a:pt x="34" y="58"/>
                  </a:lnTo>
                  <a:lnTo>
                    <a:pt x="32" y="54"/>
                  </a:lnTo>
                  <a:lnTo>
                    <a:pt x="34" y="50"/>
                  </a:lnTo>
                  <a:lnTo>
                    <a:pt x="32" y="34"/>
                  </a:lnTo>
                  <a:lnTo>
                    <a:pt x="40" y="34"/>
                  </a:lnTo>
                  <a:lnTo>
                    <a:pt x="42" y="30"/>
                  </a:lnTo>
                  <a:lnTo>
                    <a:pt x="46" y="26"/>
                  </a:lnTo>
                  <a:lnTo>
                    <a:pt x="46" y="22"/>
                  </a:lnTo>
                  <a:lnTo>
                    <a:pt x="42" y="20"/>
                  </a:lnTo>
                  <a:lnTo>
                    <a:pt x="42" y="18"/>
                  </a:lnTo>
                  <a:lnTo>
                    <a:pt x="46" y="16"/>
                  </a:lnTo>
                  <a:lnTo>
                    <a:pt x="48" y="4"/>
                  </a:lnTo>
                  <a:lnTo>
                    <a:pt x="48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53" name="Freeform 324">
              <a:extLst>
                <a:ext uri="{FF2B5EF4-FFF2-40B4-BE49-F238E27FC236}">
                  <a16:creationId xmlns:a16="http://schemas.microsoft.com/office/drawing/2014/main" id="{DEBE0441-4986-47B2-B4F6-0282CEBD0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163" y="3071813"/>
              <a:ext cx="190500" cy="257175"/>
            </a:xfrm>
            <a:custGeom>
              <a:avLst/>
              <a:gdLst/>
              <a:ahLst/>
              <a:cxnLst>
                <a:cxn ang="0">
                  <a:pos x="104" y="136"/>
                </a:cxn>
                <a:cxn ang="0">
                  <a:pos x="98" y="142"/>
                </a:cxn>
                <a:cxn ang="0">
                  <a:pos x="92" y="146"/>
                </a:cxn>
                <a:cxn ang="0">
                  <a:pos x="92" y="158"/>
                </a:cxn>
                <a:cxn ang="0">
                  <a:pos x="84" y="154"/>
                </a:cxn>
                <a:cxn ang="0">
                  <a:pos x="62" y="158"/>
                </a:cxn>
                <a:cxn ang="0">
                  <a:pos x="52" y="158"/>
                </a:cxn>
                <a:cxn ang="0">
                  <a:pos x="38" y="156"/>
                </a:cxn>
                <a:cxn ang="0">
                  <a:pos x="22" y="156"/>
                </a:cxn>
                <a:cxn ang="0">
                  <a:pos x="24" y="138"/>
                </a:cxn>
                <a:cxn ang="0">
                  <a:pos x="10" y="124"/>
                </a:cxn>
                <a:cxn ang="0">
                  <a:pos x="6" y="114"/>
                </a:cxn>
                <a:cxn ang="0">
                  <a:pos x="4" y="106"/>
                </a:cxn>
                <a:cxn ang="0">
                  <a:pos x="4" y="98"/>
                </a:cxn>
                <a:cxn ang="0">
                  <a:pos x="0" y="88"/>
                </a:cxn>
                <a:cxn ang="0">
                  <a:pos x="0" y="68"/>
                </a:cxn>
                <a:cxn ang="0">
                  <a:pos x="10" y="64"/>
                </a:cxn>
                <a:cxn ang="0">
                  <a:pos x="14" y="56"/>
                </a:cxn>
                <a:cxn ang="0">
                  <a:pos x="10" y="52"/>
                </a:cxn>
                <a:cxn ang="0">
                  <a:pos x="16" y="38"/>
                </a:cxn>
                <a:cxn ang="0">
                  <a:pos x="16" y="34"/>
                </a:cxn>
                <a:cxn ang="0">
                  <a:pos x="24" y="28"/>
                </a:cxn>
                <a:cxn ang="0">
                  <a:pos x="30" y="34"/>
                </a:cxn>
                <a:cxn ang="0">
                  <a:pos x="32" y="32"/>
                </a:cxn>
                <a:cxn ang="0">
                  <a:pos x="36" y="38"/>
                </a:cxn>
                <a:cxn ang="0">
                  <a:pos x="36" y="26"/>
                </a:cxn>
                <a:cxn ang="0">
                  <a:pos x="38" y="22"/>
                </a:cxn>
                <a:cxn ang="0">
                  <a:pos x="38" y="14"/>
                </a:cxn>
                <a:cxn ang="0">
                  <a:pos x="40" y="10"/>
                </a:cxn>
                <a:cxn ang="0">
                  <a:pos x="36" y="0"/>
                </a:cxn>
                <a:cxn ang="0">
                  <a:pos x="46" y="2"/>
                </a:cxn>
                <a:cxn ang="0">
                  <a:pos x="54" y="6"/>
                </a:cxn>
                <a:cxn ang="0">
                  <a:pos x="54" y="12"/>
                </a:cxn>
                <a:cxn ang="0">
                  <a:pos x="60" y="14"/>
                </a:cxn>
                <a:cxn ang="0">
                  <a:pos x="64" y="22"/>
                </a:cxn>
                <a:cxn ang="0">
                  <a:pos x="72" y="20"/>
                </a:cxn>
                <a:cxn ang="0">
                  <a:pos x="80" y="16"/>
                </a:cxn>
                <a:cxn ang="0">
                  <a:pos x="88" y="10"/>
                </a:cxn>
                <a:cxn ang="0">
                  <a:pos x="86" y="16"/>
                </a:cxn>
                <a:cxn ang="0">
                  <a:pos x="96" y="18"/>
                </a:cxn>
                <a:cxn ang="0">
                  <a:pos x="104" y="24"/>
                </a:cxn>
                <a:cxn ang="0">
                  <a:pos x="112" y="34"/>
                </a:cxn>
                <a:cxn ang="0">
                  <a:pos x="110" y="48"/>
                </a:cxn>
                <a:cxn ang="0">
                  <a:pos x="114" y="64"/>
                </a:cxn>
                <a:cxn ang="0">
                  <a:pos x="120" y="78"/>
                </a:cxn>
                <a:cxn ang="0">
                  <a:pos x="110" y="84"/>
                </a:cxn>
                <a:cxn ang="0">
                  <a:pos x="86" y="102"/>
                </a:cxn>
                <a:cxn ang="0">
                  <a:pos x="80" y="102"/>
                </a:cxn>
                <a:cxn ang="0">
                  <a:pos x="86" y="108"/>
                </a:cxn>
                <a:cxn ang="0">
                  <a:pos x="88" y="118"/>
                </a:cxn>
                <a:cxn ang="0">
                  <a:pos x="104" y="134"/>
                </a:cxn>
              </a:cxnLst>
              <a:rect l="0" t="0" r="r" b="b"/>
              <a:pathLst>
                <a:path w="120" h="162">
                  <a:moveTo>
                    <a:pt x="104" y="134"/>
                  </a:moveTo>
                  <a:lnTo>
                    <a:pt x="104" y="136"/>
                  </a:lnTo>
                  <a:lnTo>
                    <a:pt x="100" y="138"/>
                  </a:lnTo>
                  <a:lnTo>
                    <a:pt x="98" y="142"/>
                  </a:lnTo>
                  <a:lnTo>
                    <a:pt x="94" y="144"/>
                  </a:lnTo>
                  <a:lnTo>
                    <a:pt x="92" y="146"/>
                  </a:lnTo>
                  <a:lnTo>
                    <a:pt x="94" y="156"/>
                  </a:lnTo>
                  <a:lnTo>
                    <a:pt x="92" y="158"/>
                  </a:lnTo>
                  <a:lnTo>
                    <a:pt x="92" y="156"/>
                  </a:lnTo>
                  <a:lnTo>
                    <a:pt x="84" y="154"/>
                  </a:lnTo>
                  <a:lnTo>
                    <a:pt x="70" y="160"/>
                  </a:lnTo>
                  <a:lnTo>
                    <a:pt x="62" y="158"/>
                  </a:lnTo>
                  <a:lnTo>
                    <a:pt x="58" y="162"/>
                  </a:lnTo>
                  <a:lnTo>
                    <a:pt x="52" y="158"/>
                  </a:lnTo>
                  <a:lnTo>
                    <a:pt x="48" y="160"/>
                  </a:lnTo>
                  <a:lnTo>
                    <a:pt x="38" y="156"/>
                  </a:lnTo>
                  <a:lnTo>
                    <a:pt x="24" y="158"/>
                  </a:lnTo>
                  <a:lnTo>
                    <a:pt x="22" y="156"/>
                  </a:lnTo>
                  <a:lnTo>
                    <a:pt x="22" y="146"/>
                  </a:lnTo>
                  <a:lnTo>
                    <a:pt x="24" y="138"/>
                  </a:lnTo>
                  <a:lnTo>
                    <a:pt x="28" y="130"/>
                  </a:lnTo>
                  <a:lnTo>
                    <a:pt x="10" y="124"/>
                  </a:lnTo>
                  <a:lnTo>
                    <a:pt x="4" y="118"/>
                  </a:lnTo>
                  <a:lnTo>
                    <a:pt x="6" y="114"/>
                  </a:lnTo>
                  <a:lnTo>
                    <a:pt x="4" y="110"/>
                  </a:lnTo>
                  <a:lnTo>
                    <a:pt x="4" y="106"/>
                  </a:lnTo>
                  <a:lnTo>
                    <a:pt x="2" y="104"/>
                  </a:lnTo>
                  <a:lnTo>
                    <a:pt x="4" y="98"/>
                  </a:lnTo>
                  <a:lnTo>
                    <a:pt x="2" y="92"/>
                  </a:lnTo>
                  <a:lnTo>
                    <a:pt x="0" y="88"/>
                  </a:lnTo>
                  <a:lnTo>
                    <a:pt x="2" y="84"/>
                  </a:lnTo>
                  <a:lnTo>
                    <a:pt x="0" y="68"/>
                  </a:lnTo>
                  <a:lnTo>
                    <a:pt x="8" y="68"/>
                  </a:lnTo>
                  <a:lnTo>
                    <a:pt x="10" y="64"/>
                  </a:lnTo>
                  <a:lnTo>
                    <a:pt x="14" y="60"/>
                  </a:lnTo>
                  <a:lnTo>
                    <a:pt x="14" y="56"/>
                  </a:lnTo>
                  <a:lnTo>
                    <a:pt x="10" y="54"/>
                  </a:lnTo>
                  <a:lnTo>
                    <a:pt x="10" y="52"/>
                  </a:lnTo>
                  <a:lnTo>
                    <a:pt x="14" y="50"/>
                  </a:lnTo>
                  <a:lnTo>
                    <a:pt x="16" y="38"/>
                  </a:lnTo>
                  <a:lnTo>
                    <a:pt x="20" y="38"/>
                  </a:lnTo>
                  <a:lnTo>
                    <a:pt x="16" y="34"/>
                  </a:lnTo>
                  <a:lnTo>
                    <a:pt x="18" y="30"/>
                  </a:lnTo>
                  <a:lnTo>
                    <a:pt x="24" y="28"/>
                  </a:lnTo>
                  <a:lnTo>
                    <a:pt x="28" y="28"/>
                  </a:lnTo>
                  <a:lnTo>
                    <a:pt x="30" y="34"/>
                  </a:lnTo>
                  <a:lnTo>
                    <a:pt x="32" y="34"/>
                  </a:lnTo>
                  <a:lnTo>
                    <a:pt x="32" y="32"/>
                  </a:lnTo>
                  <a:lnTo>
                    <a:pt x="34" y="32"/>
                  </a:lnTo>
                  <a:lnTo>
                    <a:pt x="36" y="38"/>
                  </a:lnTo>
                  <a:lnTo>
                    <a:pt x="34" y="32"/>
                  </a:lnTo>
                  <a:lnTo>
                    <a:pt x="36" y="26"/>
                  </a:lnTo>
                  <a:lnTo>
                    <a:pt x="42" y="24"/>
                  </a:lnTo>
                  <a:lnTo>
                    <a:pt x="38" y="22"/>
                  </a:lnTo>
                  <a:lnTo>
                    <a:pt x="40" y="18"/>
                  </a:lnTo>
                  <a:lnTo>
                    <a:pt x="38" y="14"/>
                  </a:lnTo>
                  <a:lnTo>
                    <a:pt x="36" y="14"/>
                  </a:lnTo>
                  <a:lnTo>
                    <a:pt x="40" y="10"/>
                  </a:lnTo>
                  <a:lnTo>
                    <a:pt x="36" y="4"/>
                  </a:lnTo>
                  <a:lnTo>
                    <a:pt x="36" y="0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52" y="4"/>
                  </a:lnTo>
                  <a:lnTo>
                    <a:pt x="54" y="6"/>
                  </a:lnTo>
                  <a:lnTo>
                    <a:pt x="52" y="10"/>
                  </a:lnTo>
                  <a:lnTo>
                    <a:pt x="54" y="12"/>
                  </a:lnTo>
                  <a:lnTo>
                    <a:pt x="56" y="12"/>
                  </a:lnTo>
                  <a:lnTo>
                    <a:pt x="60" y="14"/>
                  </a:lnTo>
                  <a:lnTo>
                    <a:pt x="68" y="14"/>
                  </a:lnTo>
                  <a:lnTo>
                    <a:pt x="64" y="22"/>
                  </a:lnTo>
                  <a:lnTo>
                    <a:pt x="74" y="22"/>
                  </a:lnTo>
                  <a:lnTo>
                    <a:pt x="72" y="20"/>
                  </a:lnTo>
                  <a:lnTo>
                    <a:pt x="76" y="18"/>
                  </a:lnTo>
                  <a:lnTo>
                    <a:pt x="80" y="16"/>
                  </a:lnTo>
                  <a:lnTo>
                    <a:pt x="80" y="18"/>
                  </a:lnTo>
                  <a:lnTo>
                    <a:pt x="88" y="10"/>
                  </a:lnTo>
                  <a:lnTo>
                    <a:pt x="90" y="12"/>
                  </a:lnTo>
                  <a:lnTo>
                    <a:pt x="86" y="16"/>
                  </a:lnTo>
                  <a:lnTo>
                    <a:pt x="94" y="12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04" y="24"/>
                  </a:lnTo>
                  <a:lnTo>
                    <a:pt x="110" y="26"/>
                  </a:lnTo>
                  <a:lnTo>
                    <a:pt x="112" y="34"/>
                  </a:lnTo>
                  <a:lnTo>
                    <a:pt x="112" y="38"/>
                  </a:lnTo>
                  <a:lnTo>
                    <a:pt x="110" y="48"/>
                  </a:lnTo>
                  <a:lnTo>
                    <a:pt x="114" y="50"/>
                  </a:lnTo>
                  <a:lnTo>
                    <a:pt x="114" y="64"/>
                  </a:lnTo>
                  <a:lnTo>
                    <a:pt x="116" y="74"/>
                  </a:lnTo>
                  <a:lnTo>
                    <a:pt x="120" y="78"/>
                  </a:lnTo>
                  <a:lnTo>
                    <a:pt x="118" y="90"/>
                  </a:lnTo>
                  <a:lnTo>
                    <a:pt x="110" y="84"/>
                  </a:lnTo>
                  <a:lnTo>
                    <a:pt x="110" y="90"/>
                  </a:lnTo>
                  <a:lnTo>
                    <a:pt x="86" y="102"/>
                  </a:lnTo>
                  <a:lnTo>
                    <a:pt x="86" y="104"/>
                  </a:lnTo>
                  <a:lnTo>
                    <a:pt x="80" y="102"/>
                  </a:lnTo>
                  <a:lnTo>
                    <a:pt x="80" y="104"/>
                  </a:lnTo>
                  <a:lnTo>
                    <a:pt x="86" y="108"/>
                  </a:lnTo>
                  <a:lnTo>
                    <a:pt x="86" y="116"/>
                  </a:lnTo>
                  <a:lnTo>
                    <a:pt x="88" y="118"/>
                  </a:lnTo>
                  <a:lnTo>
                    <a:pt x="104" y="134"/>
                  </a:lnTo>
                  <a:lnTo>
                    <a:pt x="104" y="13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54" name="Freeform 325">
              <a:extLst>
                <a:ext uri="{FF2B5EF4-FFF2-40B4-BE49-F238E27FC236}">
                  <a16:creationId xmlns:a16="http://schemas.microsoft.com/office/drawing/2014/main" id="{855F82B7-EFC6-41D3-A3A8-5037F3CB7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3113" y="2420938"/>
              <a:ext cx="279400" cy="635000"/>
            </a:xfrm>
            <a:custGeom>
              <a:avLst/>
              <a:gdLst/>
              <a:ahLst/>
              <a:cxnLst>
                <a:cxn ang="0">
                  <a:pos x="174" y="114"/>
                </a:cxn>
                <a:cxn ang="0">
                  <a:pos x="162" y="114"/>
                </a:cxn>
                <a:cxn ang="0">
                  <a:pos x="150" y="120"/>
                </a:cxn>
                <a:cxn ang="0">
                  <a:pos x="140" y="128"/>
                </a:cxn>
                <a:cxn ang="0">
                  <a:pos x="142" y="158"/>
                </a:cxn>
                <a:cxn ang="0">
                  <a:pos x="138" y="158"/>
                </a:cxn>
                <a:cxn ang="0">
                  <a:pos x="114" y="184"/>
                </a:cxn>
                <a:cxn ang="0">
                  <a:pos x="100" y="196"/>
                </a:cxn>
                <a:cxn ang="0">
                  <a:pos x="96" y="204"/>
                </a:cxn>
                <a:cxn ang="0">
                  <a:pos x="90" y="212"/>
                </a:cxn>
                <a:cxn ang="0">
                  <a:pos x="84" y="216"/>
                </a:cxn>
                <a:cxn ang="0">
                  <a:pos x="84" y="238"/>
                </a:cxn>
                <a:cxn ang="0">
                  <a:pos x="82" y="260"/>
                </a:cxn>
                <a:cxn ang="0">
                  <a:pos x="82" y="270"/>
                </a:cxn>
                <a:cxn ang="0">
                  <a:pos x="78" y="278"/>
                </a:cxn>
                <a:cxn ang="0">
                  <a:pos x="88" y="270"/>
                </a:cxn>
                <a:cxn ang="0">
                  <a:pos x="98" y="276"/>
                </a:cxn>
                <a:cxn ang="0">
                  <a:pos x="98" y="296"/>
                </a:cxn>
                <a:cxn ang="0">
                  <a:pos x="82" y="298"/>
                </a:cxn>
                <a:cxn ang="0">
                  <a:pos x="72" y="298"/>
                </a:cxn>
                <a:cxn ang="0">
                  <a:pos x="100" y="302"/>
                </a:cxn>
                <a:cxn ang="0">
                  <a:pos x="96" y="306"/>
                </a:cxn>
                <a:cxn ang="0">
                  <a:pos x="88" y="310"/>
                </a:cxn>
                <a:cxn ang="0">
                  <a:pos x="78" y="318"/>
                </a:cxn>
                <a:cxn ang="0">
                  <a:pos x="76" y="322"/>
                </a:cxn>
                <a:cxn ang="0">
                  <a:pos x="70" y="324"/>
                </a:cxn>
                <a:cxn ang="0">
                  <a:pos x="72" y="338"/>
                </a:cxn>
                <a:cxn ang="0">
                  <a:pos x="74" y="350"/>
                </a:cxn>
                <a:cxn ang="0">
                  <a:pos x="64" y="382"/>
                </a:cxn>
                <a:cxn ang="0">
                  <a:pos x="44" y="384"/>
                </a:cxn>
                <a:cxn ang="0">
                  <a:pos x="40" y="400"/>
                </a:cxn>
                <a:cxn ang="0">
                  <a:pos x="18" y="380"/>
                </a:cxn>
                <a:cxn ang="0">
                  <a:pos x="24" y="374"/>
                </a:cxn>
                <a:cxn ang="0">
                  <a:pos x="12" y="352"/>
                </a:cxn>
                <a:cxn ang="0">
                  <a:pos x="8" y="340"/>
                </a:cxn>
                <a:cxn ang="0">
                  <a:pos x="8" y="330"/>
                </a:cxn>
                <a:cxn ang="0">
                  <a:pos x="4" y="328"/>
                </a:cxn>
                <a:cxn ang="0">
                  <a:pos x="0" y="310"/>
                </a:cxn>
                <a:cxn ang="0">
                  <a:pos x="4" y="310"/>
                </a:cxn>
                <a:cxn ang="0">
                  <a:pos x="8" y="302"/>
                </a:cxn>
                <a:cxn ang="0">
                  <a:pos x="10" y="286"/>
                </a:cxn>
                <a:cxn ang="0">
                  <a:pos x="20" y="268"/>
                </a:cxn>
                <a:cxn ang="0">
                  <a:pos x="22" y="252"/>
                </a:cxn>
                <a:cxn ang="0">
                  <a:pos x="16" y="234"/>
                </a:cxn>
                <a:cxn ang="0">
                  <a:pos x="16" y="198"/>
                </a:cxn>
                <a:cxn ang="0">
                  <a:pos x="26" y="170"/>
                </a:cxn>
                <a:cxn ang="0">
                  <a:pos x="42" y="158"/>
                </a:cxn>
                <a:cxn ang="0">
                  <a:pos x="48" y="120"/>
                </a:cxn>
                <a:cxn ang="0">
                  <a:pos x="60" y="88"/>
                </a:cxn>
                <a:cxn ang="0">
                  <a:pos x="68" y="60"/>
                </a:cxn>
                <a:cxn ang="0">
                  <a:pos x="86" y="34"/>
                </a:cxn>
                <a:cxn ang="0">
                  <a:pos x="96" y="22"/>
                </a:cxn>
                <a:cxn ang="0">
                  <a:pos x="122" y="20"/>
                </a:cxn>
                <a:cxn ang="0">
                  <a:pos x="122" y="0"/>
                </a:cxn>
                <a:cxn ang="0">
                  <a:pos x="160" y="26"/>
                </a:cxn>
                <a:cxn ang="0">
                  <a:pos x="170" y="62"/>
                </a:cxn>
                <a:cxn ang="0">
                  <a:pos x="174" y="88"/>
                </a:cxn>
                <a:cxn ang="0">
                  <a:pos x="174" y="108"/>
                </a:cxn>
              </a:cxnLst>
              <a:rect l="0" t="0" r="r" b="b"/>
              <a:pathLst>
                <a:path w="176" h="400">
                  <a:moveTo>
                    <a:pt x="174" y="108"/>
                  </a:moveTo>
                  <a:lnTo>
                    <a:pt x="176" y="112"/>
                  </a:lnTo>
                  <a:lnTo>
                    <a:pt x="174" y="114"/>
                  </a:lnTo>
                  <a:lnTo>
                    <a:pt x="170" y="112"/>
                  </a:lnTo>
                  <a:lnTo>
                    <a:pt x="164" y="112"/>
                  </a:lnTo>
                  <a:lnTo>
                    <a:pt x="162" y="114"/>
                  </a:lnTo>
                  <a:lnTo>
                    <a:pt x="152" y="110"/>
                  </a:lnTo>
                  <a:lnTo>
                    <a:pt x="150" y="116"/>
                  </a:lnTo>
                  <a:lnTo>
                    <a:pt x="150" y="120"/>
                  </a:lnTo>
                  <a:lnTo>
                    <a:pt x="146" y="116"/>
                  </a:lnTo>
                  <a:lnTo>
                    <a:pt x="148" y="122"/>
                  </a:lnTo>
                  <a:lnTo>
                    <a:pt x="140" y="128"/>
                  </a:lnTo>
                  <a:lnTo>
                    <a:pt x="142" y="134"/>
                  </a:lnTo>
                  <a:lnTo>
                    <a:pt x="136" y="144"/>
                  </a:lnTo>
                  <a:lnTo>
                    <a:pt x="142" y="158"/>
                  </a:lnTo>
                  <a:lnTo>
                    <a:pt x="138" y="160"/>
                  </a:lnTo>
                  <a:lnTo>
                    <a:pt x="138" y="156"/>
                  </a:lnTo>
                  <a:lnTo>
                    <a:pt x="138" y="158"/>
                  </a:lnTo>
                  <a:lnTo>
                    <a:pt x="126" y="176"/>
                  </a:lnTo>
                  <a:lnTo>
                    <a:pt x="116" y="184"/>
                  </a:lnTo>
                  <a:lnTo>
                    <a:pt x="114" y="184"/>
                  </a:lnTo>
                  <a:lnTo>
                    <a:pt x="106" y="190"/>
                  </a:lnTo>
                  <a:lnTo>
                    <a:pt x="102" y="190"/>
                  </a:lnTo>
                  <a:lnTo>
                    <a:pt x="100" y="196"/>
                  </a:lnTo>
                  <a:lnTo>
                    <a:pt x="96" y="200"/>
                  </a:lnTo>
                  <a:lnTo>
                    <a:pt x="98" y="200"/>
                  </a:lnTo>
                  <a:lnTo>
                    <a:pt x="96" y="204"/>
                  </a:lnTo>
                  <a:lnTo>
                    <a:pt x="92" y="206"/>
                  </a:lnTo>
                  <a:lnTo>
                    <a:pt x="90" y="202"/>
                  </a:lnTo>
                  <a:lnTo>
                    <a:pt x="90" y="212"/>
                  </a:lnTo>
                  <a:lnTo>
                    <a:pt x="88" y="216"/>
                  </a:lnTo>
                  <a:lnTo>
                    <a:pt x="84" y="214"/>
                  </a:lnTo>
                  <a:lnTo>
                    <a:pt x="84" y="216"/>
                  </a:lnTo>
                  <a:lnTo>
                    <a:pt x="86" y="222"/>
                  </a:lnTo>
                  <a:lnTo>
                    <a:pt x="84" y="230"/>
                  </a:lnTo>
                  <a:lnTo>
                    <a:pt x="84" y="238"/>
                  </a:lnTo>
                  <a:lnTo>
                    <a:pt x="80" y="236"/>
                  </a:lnTo>
                  <a:lnTo>
                    <a:pt x="80" y="242"/>
                  </a:lnTo>
                  <a:lnTo>
                    <a:pt x="82" y="260"/>
                  </a:lnTo>
                  <a:lnTo>
                    <a:pt x="82" y="264"/>
                  </a:lnTo>
                  <a:lnTo>
                    <a:pt x="84" y="266"/>
                  </a:lnTo>
                  <a:lnTo>
                    <a:pt x="82" y="270"/>
                  </a:lnTo>
                  <a:lnTo>
                    <a:pt x="70" y="278"/>
                  </a:lnTo>
                  <a:lnTo>
                    <a:pt x="68" y="280"/>
                  </a:lnTo>
                  <a:lnTo>
                    <a:pt x="78" y="278"/>
                  </a:lnTo>
                  <a:lnTo>
                    <a:pt x="82" y="274"/>
                  </a:lnTo>
                  <a:lnTo>
                    <a:pt x="86" y="266"/>
                  </a:lnTo>
                  <a:lnTo>
                    <a:pt x="88" y="270"/>
                  </a:lnTo>
                  <a:lnTo>
                    <a:pt x="92" y="268"/>
                  </a:lnTo>
                  <a:lnTo>
                    <a:pt x="94" y="274"/>
                  </a:lnTo>
                  <a:lnTo>
                    <a:pt x="98" y="276"/>
                  </a:lnTo>
                  <a:lnTo>
                    <a:pt x="96" y="276"/>
                  </a:lnTo>
                  <a:lnTo>
                    <a:pt x="104" y="286"/>
                  </a:lnTo>
                  <a:lnTo>
                    <a:pt x="98" y="296"/>
                  </a:lnTo>
                  <a:lnTo>
                    <a:pt x="92" y="300"/>
                  </a:lnTo>
                  <a:lnTo>
                    <a:pt x="88" y="296"/>
                  </a:lnTo>
                  <a:lnTo>
                    <a:pt x="82" y="298"/>
                  </a:lnTo>
                  <a:lnTo>
                    <a:pt x="80" y="294"/>
                  </a:lnTo>
                  <a:lnTo>
                    <a:pt x="70" y="298"/>
                  </a:lnTo>
                  <a:lnTo>
                    <a:pt x="72" y="298"/>
                  </a:lnTo>
                  <a:lnTo>
                    <a:pt x="80" y="300"/>
                  </a:lnTo>
                  <a:lnTo>
                    <a:pt x="82" y="304"/>
                  </a:lnTo>
                  <a:lnTo>
                    <a:pt x="100" y="302"/>
                  </a:lnTo>
                  <a:lnTo>
                    <a:pt x="98" y="304"/>
                  </a:lnTo>
                  <a:lnTo>
                    <a:pt x="96" y="302"/>
                  </a:lnTo>
                  <a:lnTo>
                    <a:pt x="96" y="306"/>
                  </a:lnTo>
                  <a:lnTo>
                    <a:pt x="92" y="312"/>
                  </a:lnTo>
                  <a:lnTo>
                    <a:pt x="88" y="312"/>
                  </a:lnTo>
                  <a:lnTo>
                    <a:pt x="88" y="310"/>
                  </a:lnTo>
                  <a:lnTo>
                    <a:pt x="86" y="308"/>
                  </a:lnTo>
                  <a:lnTo>
                    <a:pt x="84" y="314"/>
                  </a:lnTo>
                  <a:lnTo>
                    <a:pt x="78" y="318"/>
                  </a:lnTo>
                  <a:lnTo>
                    <a:pt x="68" y="318"/>
                  </a:lnTo>
                  <a:lnTo>
                    <a:pt x="68" y="320"/>
                  </a:lnTo>
                  <a:lnTo>
                    <a:pt x="76" y="322"/>
                  </a:lnTo>
                  <a:lnTo>
                    <a:pt x="76" y="322"/>
                  </a:lnTo>
                  <a:lnTo>
                    <a:pt x="72" y="324"/>
                  </a:lnTo>
                  <a:lnTo>
                    <a:pt x="70" y="324"/>
                  </a:lnTo>
                  <a:lnTo>
                    <a:pt x="76" y="328"/>
                  </a:lnTo>
                  <a:lnTo>
                    <a:pt x="74" y="338"/>
                  </a:lnTo>
                  <a:lnTo>
                    <a:pt x="72" y="338"/>
                  </a:lnTo>
                  <a:lnTo>
                    <a:pt x="74" y="342"/>
                  </a:lnTo>
                  <a:lnTo>
                    <a:pt x="72" y="346"/>
                  </a:lnTo>
                  <a:lnTo>
                    <a:pt x="74" y="350"/>
                  </a:lnTo>
                  <a:lnTo>
                    <a:pt x="72" y="354"/>
                  </a:lnTo>
                  <a:lnTo>
                    <a:pt x="70" y="366"/>
                  </a:lnTo>
                  <a:lnTo>
                    <a:pt x="64" y="382"/>
                  </a:lnTo>
                  <a:lnTo>
                    <a:pt x="50" y="380"/>
                  </a:lnTo>
                  <a:lnTo>
                    <a:pt x="46" y="384"/>
                  </a:lnTo>
                  <a:lnTo>
                    <a:pt x="44" y="384"/>
                  </a:lnTo>
                  <a:lnTo>
                    <a:pt x="42" y="390"/>
                  </a:lnTo>
                  <a:lnTo>
                    <a:pt x="42" y="394"/>
                  </a:lnTo>
                  <a:lnTo>
                    <a:pt x="40" y="400"/>
                  </a:lnTo>
                  <a:lnTo>
                    <a:pt x="24" y="398"/>
                  </a:lnTo>
                  <a:lnTo>
                    <a:pt x="26" y="394"/>
                  </a:lnTo>
                  <a:lnTo>
                    <a:pt x="18" y="380"/>
                  </a:lnTo>
                  <a:lnTo>
                    <a:pt x="22" y="380"/>
                  </a:lnTo>
                  <a:lnTo>
                    <a:pt x="20" y="376"/>
                  </a:lnTo>
                  <a:lnTo>
                    <a:pt x="24" y="374"/>
                  </a:lnTo>
                  <a:lnTo>
                    <a:pt x="24" y="372"/>
                  </a:lnTo>
                  <a:lnTo>
                    <a:pt x="16" y="362"/>
                  </a:lnTo>
                  <a:lnTo>
                    <a:pt x="12" y="352"/>
                  </a:lnTo>
                  <a:lnTo>
                    <a:pt x="10" y="352"/>
                  </a:lnTo>
                  <a:lnTo>
                    <a:pt x="12" y="340"/>
                  </a:lnTo>
                  <a:lnTo>
                    <a:pt x="8" y="340"/>
                  </a:lnTo>
                  <a:lnTo>
                    <a:pt x="8" y="334"/>
                  </a:lnTo>
                  <a:lnTo>
                    <a:pt x="4" y="332"/>
                  </a:lnTo>
                  <a:lnTo>
                    <a:pt x="8" y="330"/>
                  </a:lnTo>
                  <a:lnTo>
                    <a:pt x="6" y="328"/>
                  </a:lnTo>
                  <a:lnTo>
                    <a:pt x="6" y="326"/>
                  </a:lnTo>
                  <a:lnTo>
                    <a:pt x="4" y="328"/>
                  </a:lnTo>
                  <a:lnTo>
                    <a:pt x="4" y="326"/>
                  </a:lnTo>
                  <a:lnTo>
                    <a:pt x="2" y="324"/>
                  </a:lnTo>
                  <a:lnTo>
                    <a:pt x="0" y="310"/>
                  </a:lnTo>
                  <a:lnTo>
                    <a:pt x="2" y="308"/>
                  </a:lnTo>
                  <a:lnTo>
                    <a:pt x="2" y="314"/>
                  </a:lnTo>
                  <a:lnTo>
                    <a:pt x="4" y="310"/>
                  </a:lnTo>
                  <a:lnTo>
                    <a:pt x="4" y="314"/>
                  </a:lnTo>
                  <a:lnTo>
                    <a:pt x="6" y="312"/>
                  </a:lnTo>
                  <a:lnTo>
                    <a:pt x="8" y="302"/>
                  </a:lnTo>
                  <a:lnTo>
                    <a:pt x="8" y="296"/>
                  </a:lnTo>
                  <a:lnTo>
                    <a:pt x="10" y="290"/>
                  </a:lnTo>
                  <a:lnTo>
                    <a:pt x="10" y="286"/>
                  </a:lnTo>
                  <a:lnTo>
                    <a:pt x="18" y="282"/>
                  </a:lnTo>
                  <a:lnTo>
                    <a:pt x="18" y="276"/>
                  </a:lnTo>
                  <a:lnTo>
                    <a:pt x="20" y="268"/>
                  </a:lnTo>
                  <a:lnTo>
                    <a:pt x="18" y="260"/>
                  </a:lnTo>
                  <a:lnTo>
                    <a:pt x="14" y="258"/>
                  </a:lnTo>
                  <a:lnTo>
                    <a:pt x="22" y="252"/>
                  </a:lnTo>
                  <a:lnTo>
                    <a:pt x="24" y="248"/>
                  </a:lnTo>
                  <a:lnTo>
                    <a:pt x="22" y="242"/>
                  </a:lnTo>
                  <a:lnTo>
                    <a:pt x="16" y="234"/>
                  </a:lnTo>
                  <a:lnTo>
                    <a:pt x="16" y="220"/>
                  </a:lnTo>
                  <a:lnTo>
                    <a:pt x="14" y="212"/>
                  </a:lnTo>
                  <a:lnTo>
                    <a:pt x="16" y="198"/>
                  </a:lnTo>
                  <a:lnTo>
                    <a:pt x="14" y="188"/>
                  </a:lnTo>
                  <a:lnTo>
                    <a:pt x="16" y="180"/>
                  </a:lnTo>
                  <a:lnTo>
                    <a:pt x="26" y="170"/>
                  </a:lnTo>
                  <a:lnTo>
                    <a:pt x="38" y="170"/>
                  </a:lnTo>
                  <a:lnTo>
                    <a:pt x="42" y="166"/>
                  </a:lnTo>
                  <a:lnTo>
                    <a:pt x="42" y="158"/>
                  </a:lnTo>
                  <a:lnTo>
                    <a:pt x="36" y="150"/>
                  </a:lnTo>
                  <a:lnTo>
                    <a:pt x="46" y="132"/>
                  </a:lnTo>
                  <a:lnTo>
                    <a:pt x="48" y="120"/>
                  </a:lnTo>
                  <a:lnTo>
                    <a:pt x="48" y="104"/>
                  </a:lnTo>
                  <a:lnTo>
                    <a:pt x="56" y="100"/>
                  </a:lnTo>
                  <a:lnTo>
                    <a:pt x="60" y="88"/>
                  </a:lnTo>
                  <a:lnTo>
                    <a:pt x="72" y="70"/>
                  </a:lnTo>
                  <a:lnTo>
                    <a:pt x="72" y="66"/>
                  </a:lnTo>
                  <a:lnTo>
                    <a:pt x="68" y="60"/>
                  </a:lnTo>
                  <a:lnTo>
                    <a:pt x="74" y="50"/>
                  </a:lnTo>
                  <a:lnTo>
                    <a:pt x="76" y="42"/>
                  </a:lnTo>
                  <a:lnTo>
                    <a:pt x="86" y="34"/>
                  </a:lnTo>
                  <a:lnTo>
                    <a:pt x="92" y="40"/>
                  </a:lnTo>
                  <a:lnTo>
                    <a:pt x="96" y="30"/>
                  </a:lnTo>
                  <a:lnTo>
                    <a:pt x="96" y="22"/>
                  </a:lnTo>
                  <a:lnTo>
                    <a:pt x="98" y="20"/>
                  </a:lnTo>
                  <a:lnTo>
                    <a:pt x="120" y="22"/>
                  </a:lnTo>
                  <a:lnTo>
                    <a:pt x="122" y="20"/>
                  </a:lnTo>
                  <a:lnTo>
                    <a:pt x="120" y="16"/>
                  </a:lnTo>
                  <a:lnTo>
                    <a:pt x="124" y="6"/>
                  </a:lnTo>
                  <a:lnTo>
                    <a:pt x="122" y="0"/>
                  </a:lnTo>
                  <a:lnTo>
                    <a:pt x="128" y="0"/>
                  </a:lnTo>
                  <a:lnTo>
                    <a:pt x="148" y="20"/>
                  </a:lnTo>
                  <a:lnTo>
                    <a:pt x="160" y="26"/>
                  </a:lnTo>
                  <a:lnTo>
                    <a:pt x="168" y="40"/>
                  </a:lnTo>
                  <a:lnTo>
                    <a:pt x="166" y="54"/>
                  </a:lnTo>
                  <a:lnTo>
                    <a:pt x="170" y="62"/>
                  </a:lnTo>
                  <a:lnTo>
                    <a:pt x="168" y="68"/>
                  </a:lnTo>
                  <a:lnTo>
                    <a:pt x="174" y="82"/>
                  </a:lnTo>
                  <a:lnTo>
                    <a:pt x="174" y="88"/>
                  </a:lnTo>
                  <a:lnTo>
                    <a:pt x="170" y="96"/>
                  </a:lnTo>
                  <a:lnTo>
                    <a:pt x="174" y="108"/>
                  </a:lnTo>
                  <a:lnTo>
                    <a:pt x="174" y="10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55" name="Freeform 326">
              <a:extLst>
                <a:ext uri="{FF2B5EF4-FFF2-40B4-BE49-F238E27FC236}">
                  <a16:creationId xmlns:a16="http://schemas.microsoft.com/office/drawing/2014/main" id="{EEFEC577-57F0-4035-853D-C8F072A07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9613" y="2963863"/>
              <a:ext cx="60325" cy="111125"/>
            </a:xfrm>
            <a:custGeom>
              <a:avLst/>
              <a:gdLst/>
              <a:ahLst/>
              <a:cxnLst>
                <a:cxn ang="0">
                  <a:pos x="8" y="68"/>
                </a:cxn>
                <a:cxn ang="0">
                  <a:pos x="20" y="70"/>
                </a:cxn>
                <a:cxn ang="0">
                  <a:pos x="22" y="68"/>
                </a:cxn>
                <a:cxn ang="0">
                  <a:pos x="18" y="64"/>
                </a:cxn>
                <a:cxn ang="0">
                  <a:pos x="20" y="62"/>
                </a:cxn>
                <a:cxn ang="0">
                  <a:pos x="20" y="54"/>
                </a:cxn>
                <a:cxn ang="0">
                  <a:pos x="22" y="52"/>
                </a:cxn>
                <a:cxn ang="0">
                  <a:pos x="20" y="50"/>
                </a:cxn>
                <a:cxn ang="0">
                  <a:pos x="26" y="50"/>
                </a:cxn>
                <a:cxn ang="0">
                  <a:pos x="24" y="46"/>
                </a:cxn>
                <a:cxn ang="0">
                  <a:pos x="30" y="44"/>
                </a:cxn>
                <a:cxn ang="0">
                  <a:pos x="30" y="38"/>
                </a:cxn>
                <a:cxn ang="0">
                  <a:pos x="32" y="40"/>
                </a:cxn>
                <a:cxn ang="0">
                  <a:pos x="38" y="36"/>
                </a:cxn>
                <a:cxn ang="0">
                  <a:pos x="38" y="32"/>
                </a:cxn>
                <a:cxn ang="0">
                  <a:pos x="28" y="32"/>
                </a:cxn>
                <a:cxn ang="0">
                  <a:pos x="28" y="30"/>
                </a:cxn>
                <a:cxn ang="0">
                  <a:pos x="30" y="28"/>
                </a:cxn>
                <a:cxn ang="0">
                  <a:pos x="26" y="28"/>
                </a:cxn>
                <a:cxn ang="0">
                  <a:pos x="28" y="26"/>
                </a:cxn>
                <a:cxn ang="0">
                  <a:pos x="30" y="18"/>
                </a:cxn>
                <a:cxn ang="0">
                  <a:pos x="32" y="12"/>
                </a:cxn>
                <a:cxn ang="0">
                  <a:pos x="32" y="6"/>
                </a:cxn>
                <a:cxn ang="0">
                  <a:pos x="32" y="0"/>
                </a:cxn>
                <a:cxn ang="0">
                  <a:pos x="24" y="4"/>
                </a:cxn>
                <a:cxn ang="0">
                  <a:pos x="18" y="14"/>
                </a:cxn>
                <a:cxn ang="0">
                  <a:pos x="8" y="16"/>
                </a:cxn>
                <a:cxn ang="0">
                  <a:pos x="4" y="20"/>
                </a:cxn>
                <a:cxn ang="0">
                  <a:pos x="0" y="34"/>
                </a:cxn>
                <a:cxn ang="0">
                  <a:pos x="2" y="54"/>
                </a:cxn>
                <a:cxn ang="0">
                  <a:pos x="6" y="54"/>
                </a:cxn>
                <a:cxn ang="0">
                  <a:pos x="8" y="58"/>
                </a:cxn>
                <a:cxn ang="0">
                  <a:pos x="8" y="68"/>
                </a:cxn>
                <a:cxn ang="0">
                  <a:pos x="8" y="68"/>
                </a:cxn>
              </a:cxnLst>
              <a:rect l="0" t="0" r="r" b="b"/>
              <a:pathLst>
                <a:path w="38" h="70">
                  <a:moveTo>
                    <a:pt x="8" y="68"/>
                  </a:moveTo>
                  <a:lnTo>
                    <a:pt x="20" y="70"/>
                  </a:lnTo>
                  <a:lnTo>
                    <a:pt x="22" y="68"/>
                  </a:lnTo>
                  <a:lnTo>
                    <a:pt x="18" y="64"/>
                  </a:lnTo>
                  <a:lnTo>
                    <a:pt x="20" y="62"/>
                  </a:lnTo>
                  <a:lnTo>
                    <a:pt x="20" y="54"/>
                  </a:lnTo>
                  <a:lnTo>
                    <a:pt x="22" y="52"/>
                  </a:lnTo>
                  <a:lnTo>
                    <a:pt x="20" y="50"/>
                  </a:lnTo>
                  <a:lnTo>
                    <a:pt x="26" y="50"/>
                  </a:lnTo>
                  <a:lnTo>
                    <a:pt x="24" y="46"/>
                  </a:lnTo>
                  <a:lnTo>
                    <a:pt x="30" y="44"/>
                  </a:lnTo>
                  <a:lnTo>
                    <a:pt x="30" y="38"/>
                  </a:lnTo>
                  <a:lnTo>
                    <a:pt x="32" y="40"/>
                  </a:lnTo>
                  <a:lnTo>
                    <a:pt x="38" y="36"/>
                  </a:lnTo>
                  <a:lnTo>
                    <a:pt x="38" y="32"/>
                  </a:lnTo>
                  <a:lnTo>
                    <a:pt x="28" y="32"/>
                  </a:lnTo>
                  <a:lnTo>
                    <a:pt x="28" y="30"/>
                  </a:lnTo>
                  <a:lnTo>
                    <a:pt x="30" y="28"/>
                  </a:lnTo>
                  <a:lnTo>
                    <a:pt x="26" y="28"/>
                  </a:lnTo>
                  <a:lnTo>
                    <a:pt x="28" y="26"/>
                  </a:lnTo>
                  <a:lnTo>
                    <a:pt x="30" y="18"/>
                  </a:lnTo>
                  <a:lnTo>
                    <a:pt x="32" y="12"/>
                  </a:lnTo>
                  <a:lnTo>
                    <a:pt x="32" y="6"/>
                  </a:lnTo>
                  <a:lnTo>
                    <a:pt x="32" y="0"/>
                  </a:lnTo>
                  <a:lnTo>
                    <a:pt x="24" y="4"/>
                  </a:lnTo>
                  <a:lnTo>
                    <a:pt x="18" y="14"/>
                  </a:lnTo>
                  <a:lnTo>
                    <a:pt x="8" y="16"/>
                  </a:lnTo>
                  <a:lnTo>
                    <a:pt x="4" y="20"/>
                  </a:lnTo>
                  <a:lnTo>
                    <a:pt x="0" y="34"/>
                  </a:lnTo>
                  <a:lnTo>
                    <a:pt x="2" y="54"/>
                  </a:lnTo>
                  <a:lnTo>
                    <a:pt x="6" y="54"/>
                  </a:lnTo>
                  <a:lnTo>
                    <a:pt x="8" y="58"/>
                  </a:lnTo>
                  <a:lnTo>
                    <a:pt x="8" y="68"/>
                  </a:lnTo>
                  <a:lnTo>
                    <a:pt x="8" y="6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56" name="Freeform 327">
              <a:extLst>
                <a:ext uri="{FF2B5EF4-FFF2-40B4-BE49-F238E27FC236}">
                  <a16:creationId xmlns:a16="http://schemas.microsoft.com/office/drawing/2014/main" id="{ED627ACC-1902-419D-8702-802465732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6913" y="3617913"/>
              <a:ext cx="82550" cy="17780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2" y="12"/>
                </a:cxn>
                <a:cxn ang="0">
                  <a:pos x="14" y="14"/>
                </a:cxn>
                <a:cxn ang="0">
                  <a:pos x="12" y="24"/>
                </a:cxn>
                <a:cxn ang="0">
                  <a:pos x="14" y="36"/>
                </a:cxn>
                <a:cxn ang="0">
                  <a:pos x="12" y="44"/>
                </a:cxn>
                <a:cxn ang="0">
                  <a:pos x="0" y="54"/>
                </a:cxn>
                <a:cxn ang="0">
                  <a:pos x="2" y="66"/>
                </a:cxn>
                <a:cxn ang="0">
                  <a:pos x="8" y="68"/>
                </a:cxn>
                <a:cxn ang="0">
                  <a:pos x="10" y="74"/>
                </a:cxn>
                <a:cxn ang="0">
                  <a:pos x="10" y="78"/>
                </a:cxn>
                <a:cxn ang="0">
                  <a:pos x="22" y="84"/>
                </a:cxn>
                <a:cxn ang="0">
                  <a:pos x="26" y="112"/>
                </a:cxn>
                <a:cxn ang="0">
                  <a:pos x="32" y="110"/>
                </a:cxn>
                <a:cxn ang="0">
                  <a:pos x="36" y="106"/>
                </a:cxn>
                <a:cxn ang="0">
                  <a:pos x="34" y="96"/>
                </a:cxn>
                <a:cxn ang="0">
                  <a:pos x="36" y="92"/>
                </a:cxn>
                <a:cxn ang="0">
                  <a:pos x="52" y="80"/>
                </a:cxn>
                <a:cxn ang="0">
                  <a:pos x="52" y="78"/>
                </a:cxn>
                <a:cxn ang="0">
                  <a:pos x="52" y="68"/>
                </a:cxn>
                <a:cxn ang="0">
                  <a:pos x="48" y="68"/>
                </a:cxn>
                <a:cxn ang="0">
                  <a:pos x="46" y="60"/>
                </a:cxn>
                <a:cxn ang="0">
                  <a:pos x="42" y="62"/>
                </a:cxn>
                <a:cxn ang="0">
                  <a:pos x="40" y="60"/>
                </a:cxn>
                <a:cxn ang="0">
                  <a:pos x="36" y="60"/>
                </a:cxn>
                <a:cxn ang="0">
                  <a:pos x="34" y="58"/>
                </a:cxn>
                <a:cxn ang="0">
                  <a:pos x="32" y="54"/>
                </a:cxn>
                <a:cxn ang="0">
                  <a:pos x="32" y="52"/>
                </a:cxn>
                <a:cxn ang="0">
                  <a:pos x="36" y="52"/>
                </a:cxn>
                <a:cxn ang="0">
                  <a:pos x="36" y="48"/>
                </a:cxn>
                <a:cxn ang="0">
                  <a:pos x="46" y="42"/>
                </a:cxn>
                <a:cxn ang="0">
                  <a:pos x="50" y="34"/>
                </a:cxn>
                <a:cxn ang="0">
                  <a:pos x="48" y="28"/>
                </a:cxn>
                <a:cxn ang="0">
                  <a:pos x="44" y="24"/>
                </a:cxn>
                <a:cxn ang="0">
                  <a:pos x="42" y="18"/>
                </a:cxn>
                <a:cxn ang="0">
                  <a:pos x="42" y="16"/>
                </a:cxn>
                <a:cxn ang="0">
                  <a:pos x="46" y="12"/>
                </a:cxn>
                <a:cxn ang="0">
                  <a:pos x="50" y="6"/>
                </a:cxn>
                <a:cxn ang="0">
                  <a:pos x="48" y="4"/>
                </a:cxn>
                <a:cxn ang="0">
                  <a:pos x="40" y="8"/>
                </a:cxn>
                <a:cxn ang="0">
                  <a:pos x="38" y="8"/>
                </a:cxn>
                <a:cxn ang="0">
                  <a:pos x="38" y="4"/>
                </a:cxn>
                <a:cxn ang="0">
                  <a:pos x="38" y="2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8" y="6"/>
                </a:cxn>
                <a:cxn ang="0">
                  <a:pos x="18" y="6"/>
                </a:cxn>
              </a:cxnLst>
              <a:rect l="0" t="0" r="r" b="b"/>
              <a:pathLst>
                <a:path w="52" h="112">
                  <a:moveTo>
                    <a:pt x="18" y="6"/>
                  </a:moveTo>
                  <a:lnTo>
                    <a:pt x="12" y="12"/>
                  </a:lnTo>
                  <a:lnTo>
                    <a:pt x="14" y="14"/>
                  </a:lnTo>
                  <a:lnTo>
                    <a:pt x="12" y="24"/>
                  </a:lnTo>
                  <a:lnTo>
                    <a:pt x="14" y="36"/>
                  </a:lnTo>
                  <a:lnTo>
                    <a:pt x="12" y="44"/>
                  </a:lnTo>
                  <a:lnTo>
                    <a:pt x="0" y="54"/>
                  </a:lnTo>
                  <a:lnTo>
                    <a:pt x="2" y="66"/>
                  </a:lnTo>
                  <a:lnTo>
                    <a:pt x="8" y="68"/>
                  </a:lnTo>
                  <a:lnTo>
                    <a:pt x="10" y="74"/>
                  </a:lnTo>
                  <a:lnTo>
                    <a:pt x="10" y="78"/>
                  </a:lnTo>
                  <a:lnTo>
                    <a:pt x="22" y="84"/>
                  </a:lnTo>
                  <a:lnTo>
                    <a:pt x="26" y="112"/>
                  </a:lnTo>
                  <a:lnTo>
                    <a:pt x="32" y="110"/>
                  </a:lnTo>
                  <a:lnTo>
                    <a:pt x="36" y="106"/>
                  </a:lnTo>
                  <a:lnTo>
                    <a:pt x="34" y="96"/>
                  </a:lnTo>
                  <a:lnTo>
                    <a:pt x="36" y="92"/>
                  </a:lnTo>
                  <a:lnTo>
                    <a:pt x="52" y="80"/>
                  </a:lnTo>
                  <a:lnTo>
                    <a:pt x="52" y="78"/>
                  </a:lnTo>
                  <a:lnTo>
                    <a:pt x="52" y="68"/>
                  </a:lnTo>
                  <a:lnTo>
                    <a:pt x="48" y="68"/>
                  </a:lnTo>
                  <a:lnTo>
                    <a:pt x="46" y="60"/>
                  </a:lnTo>
                  <a:lnTo>
                    <a:pt x="42" y="62"/>
                  </a:lnTo>
                  <a:lnTo>
                    <a:pt x="40" y="60"/>
                  </a:lnTo>
                  <a:lnTo>
                    <a:pt x="36" y="60"/>
                  </a:lnTo>
                  <a:lnTo>
                    <a:pt x="34" y="58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6" y="52"/>
                  </a:lnTo>
                  <a:lnTo>
                    <a:pt x="36" y="48"/>
                  </a:lnTo>
                  <a:lnTo>
                    <a:pt x="46" y="42"/>
                  </a:lnTo>
                  <a:lnTo>
                    <a:pt x="50" y="34"/>
                  </a:lnTo>
                  <a:lnTo>
                    <a:pt x="48" y="28"/>
                  </a:lnTo>
                  <a:lnTo>
                    <a:pt x="44" y="24"/>
                  </a:lnTo>
                  <a:lnTo>
                    <a:pt x="42" y="18"/>
                  </a:lnTo>
                  <a:lnTo>
                    <a:pt x="42" y="16"/>
                  </a:lnTo>
                  <a:lnTo>
                    <a:pt x="46" y="12"/>
                  </a:lnTo>
                  <a:lnTo>
                    <a:pt x="50" y="6"/>
                  </a:lnTo>
                  <a:lnTo>
                    <a:pt x="48" y="4"/>
                  </a:lnTo>
                  <a:lnTo>
                    <a:pt x="40" y="8"/>
                  </a:lnTo>
                  <a:lnTo>
                    <a:pt x="38" y="8"/>
                  </a:lnTo>
                  <a:lnTo>
                    <a:pt x="38" y="4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57" name="Freeform 328">
              <a:extLst>
                <a:ext uri="{FF2B5EF4-FFF2-40B4-BE49-F238E27FC236}">
                  <a16:creationId xmlns:a16="http://schemas.microsoft.com/office/drawing/2014/main" id="{12601D6E-330E-46A0-AA50-845B3DD0E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863" y="4081463"/>
              <a:ext cx="142875" cy="123825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6" y="6"/>
                </a:cxn>
                <a:cxn ang="0">
                  <a:pos x="16" y="10"/>
                </a:cxn>
                <a:cxn ang="0">
                  <a:pos x="12" y="12"/>
                </a:cxn>
                <a:cxn ang="0">
                  <a:pos x="8" y="14"/>
                </a:cxn>
                <a:cxn ang="0">
                  <a:pos x="0" y="44"/>
                </a:cxn>
                <a:cxn ang="0">
                  <a:pos x="2" y="52"/>
                </a:cxn>
                <a:cxn ang="0">
                  <a:pos x="8" y="52"/>
                </a:cxn>
                <a:cxn ang="0">
                  <a:pos x="10" y="50"/>
                </a:cxn>
                <a:cxn ang="0">
                  <a:pos x="12" y="50"/>
                </a:cxn>
                <a:cxn ang="0">
                  <a:pos x="14" y="54"/>
                </a:cxn>
                <a:cxn ang="0">
                  <a:pos x="20" y="44"/>
                </a:cxn>
                <a:cxn ang="0">
                  <a:pos x="24" y="48"/>
                </a:cxn>
                <a:cxn ang="0">
                  <a:pos x="26" y="50"/>
                </a:cxn>
                <a:cxn ang="0">
                  <a:pos x="32" y="50"/>
                </a:cxn>
                <a:cxn ang="0">
                  <a:pos x="34" y="48"/>
                </a:cxn>
                <a:cxn ang="0">
                  <a:pos x="36" y="50"/>
                </a:cxn>
                <a:cxn ang="0">
                  <a:pos x="40" y="48"/>
                </a:cxn>
                <a:cxn ang="0">
                  <a:pos x="46" y="50"/>
                </a:cxn>
                <a:cxn ang="0">
                  <a:pos x="50" y="50"/>
                </a:cxn>
                <a:cxn ang="0">
                  <a:pos x="58" y="54"/>
                </a:cxn>
                <a:cxn ang="0">
                  <a:pos x="64" y="62"/>
                </a:cxn>
                <a:cxn ang="0">
                  <a:pos x="70" y="66"/>
                </a:cxn>
                <a:cxn ang="0">
                  <a:pos x="74" y="72"/>
                </a:cxn>
                <a:cxn ang="0">
                  <a:pos x="80" y="78"/>
                </a:cxn>
                <a:cxn ang="0">
                  <a:pos x="90" y="72"/>
                </a:cxn>
                <a:cxn ang="0">
                  <a:pos x="80" y="66"/>
                </a:cxn>
                <a:cxn ang="0">
                  <a:pos x="78" y="62"/>
                </a:cxn>
                <a:cxn ang="0">
                  <a:pos x="76" y="62"/>
                </a:cxn>
                <a:cxn ang="0">
                  <a:pos x="74" y="58"/>
                </a:cxn>
                <a:cxn ang="0">
                  <a:pos x="72" y="58"/>
                </a:cxn>
                <a:cxn ang="0">
                  <a:pos x="66" y="48"/>
                </a:cxn>
                <a:cxn ang="0">
                  <a:pos x="58" y="46"/>
                </a:cxn>
                <a:cxn ang="0">
                  <a:pos x="54" y="42"/>
                </a:cxn>
                <a:cxn ang="0">
                  <a:pos x="52" y="44"/>
                </a:cxn>
                <a:cxn ang="0">
                  <a:pos x="48" y="40"/>
                </a:cxn>
                <a:cxn ang="0">
                  <a:pos x="48" y="36"/>
                </a:cxn>
                <a:cxn ang="0">
                  <a:pos x="46" y="36"/>
                </a:cxn>
                <a:cxn ang="0">
                  <a:pos x="46" y="36"/>
                </a:cxn>
                <a:cxn ang="0">
                  <a:pos x="46" y="40"/>
                </a:cxn>
                <a:cxn ang="0">
                  <a:pos x="44" y="40"/>
                </a:cxn>
                <a:cxn ang="0">
                  <a:pos x="42" y="34"/>
                </a:cxn>
                <a:cxn ang="0">
                  <a:pos x="40" y="34"/>
                </a:cxn>
                <a:cxn ang="0">
                  <a:pos x="38" y="28"/>
                </a:cxn>
                <a:cxn ang="0">
                  <a:pos x="32" y="6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90" h="78">
                  <a:moveTo>
                    <a:pt x="28" y="0"/>
                  </a:moveTo>
                  <a:lnTo>
                    <a:pt x="26" y="6"/>
                  </a:lnTo>
                  <a:lnTo>
                    <a:pt x="16" y="10"/>
                  </a:lnTo>
                  <a:lnTo>
                    <a:pt x="12" y="12"/>
                  </a:lnTo>
                  <a:lnTo>
                    <a:pt x="8" y="14"/>
                  </a:lnTo>
                  <a:lnTo>
                    <a:pt x="0" y="44"/>
                  </a:lnTo>
                  <a:lnTo>
                    <a:pt x="2" y="52"/>
                  </a:lnTo>
                  <a:lnTo>
                    <a:pt x="8" y="52"/>
                  </a:lnTo>
                  <a:lnTo>
                    <a:pt x="10" y="50"/>
                  </a:lnTo>
                  <a:lnTo>
                    <a:pt x="12" y="50"/>
                  </a:lnTo>
                  <a:lnTo>
                    <a:pt x="14" y="54"/>
                  </a:lnTo>
                  <a:lnTo>
                    <a:pt x="20" y="44"/>
                  </a:lnTo>
                  <a:lnTo>
                    <a:pt x="24" y="48"/>
                  </a:lnTo>
                  <a:lnTo>
                    <a:pt x="26" y="50"/>
                  </a:lnTo>
                  <a:lnTo>
                    <a:pt x="32" y="50"/>
                  </a:lnTo>
                  <a:lnTo>
                    <a:pt x="34" y="48"/>
                  </a:lnTo>
                  <a:lnTo>
                    <a:pt x="36" y="50"/>
                  </a:lnTo>
                  <a:lnTo>
                    <a:pt x="40" y="48"/>
                  </a:lnTo>
                  <a:lnTo>
                    <a:pt x="46" y="50"/>
                  </a:lnTo>
                  <a:lnTo>
                    <a:pt x="50" y="50"/>
                  </a:lnTo>
                  <a:lnTo>
                    <a:pt x="58" y="54"/>
                  </a:lnTo>
                  <a:lnTo>
                    <a:pt x="64" y="62"/>
                  </a:lnTo>
                  <a:lnTo>
                    <a:pt x="70" y="66"/>
                  </a:lnTo>
                  <a:lnTo>
                    <a:pt x="74" y="72"/>
                  </a:lnTo>
                  <a:lnTo>
                    <a:pt x="80" y="78"/>
                  </a:lnTo>
                  <a:lnTo>
                    <a:pt x="90" y="72"/>
                  </a:lnTo>
                  <a:lnTo>
                    <a:pt x="80" y="66"/>
                  </a:lnTo>
                  <a:lnTo>
                    <a:pt x="78" y="62"/>
                  </a:lnTo>
                  <a:lnTo>
                    <a:pt x="76" y="62"/>
                  </a:lnTo>
                  <a:lnTo>
                    <a:pt x="74" y="58"/>
                  </a:lnTo>
                  <a:lnTo>
                    <a:pt x="72" y="58"/>
                  </a:lnTo>
                  <a:lnTo>
                    <a:pt x="66" y="48"/>
                  </a:lnTo>
                  <a:lnTo>
                    <a:pt x="58" y="46"/>
                  </a:lnTo>
                  <a:lnTo>
                    <a:pt x="54" y="42"/>
                  </a:lnTo>
                  <a:lnTo>
                    <a:pt x="52" y="44"/>
                  </a:lnTo>
                  <a:lnTo>
                    <a:pt x="48" y="40"/>
                  </a:lnTo>
                  <a:lnTo>
                    <a:pt x="48" y="36"/>
                  </a:lnTo>
                  <a:lnTo>
                    <a:pt x="46" y="36"/>
                  </a:lnTo>
                  <a:lnTo>
                    <a:pt x="46" y="36"/>
                  </a:lnTo>
                  <a:lnTo>
                    <a:pt x="46" y="40"/>
                  </a:lnTo>
                  <a:lnTo>
                    <a:pt x="44" y="40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38" y="28"/>
                  </a:lnTo>
                  <a:lnTo>
                    <a:pt x="32" y="6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58" name="Freeform 329">
              <a:extLst>
                <a:ext uri="{FF2B5EF4-FFF2-40B4-BE49-F238E27FC236}">
                  <a16:creationId xmlns:a16="http://schemas.microsoft.com/office/drawing/2014/main" id="{32B58279-D990-4367-813C-E3FF584F6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7163" y="4195763"/>
              <a:ext cx="34925" cy="41275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8" y="6"/>
                </a:cxn>
                <a:cxn ang="0">
                  <a:pos x="6" y="8"/>
                </a:cxn>
                <a:cxn ang="0">
                  <a:pos x="4" y="16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8" y="26"/>
                </a:cxn>
                <a:cxn ang="0">
                  <a:pos x="12" y="24"/>
                </a:cxn>
                <a:cxn ang="0">
                  <a:pos x="16" y="26"/>
                </a:cxn>
                <a:cxn ang="0">
                  <a:pos x="20" y="18"/>
                </a:cxn>
                <a:cxn ang="0">
                  <a:pos x="18" y="18"/>
                </a:cxn>
                <a:cxn ang="0">
                  <a:pos x="12" y="18"/>
                </a:cxn>
                <a:cxn ang="0">
                  <a:pos x="10" y="18"/>
                </a:cxn>
                <a:cxn ang="0">
                  <a:pos x="12" y="18"/>
                </a:cxn>
                <a:cxn ang="0">
                  <a:pos x="14" y="14"/>
                </a:cxn>
                <a:cxn ang="0">
                  <a:pos x="22" y="12"/>
                </a:cxn>
                <a:cxn ang="0">
                  <a:pos x="20" y="6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22" h="26">
                  <a:moveTo>
                    <a:pt x="18" y="0"/>
                  </a:moveTo>
                  <a:lnTo>
                    <a:pt x="8" y="6"/>
                  </a:lnTo>
                  <a:lnTo>
                    <a:pt x="6" y="8"/>
                  </a:lnTo>
                  <a:lnTo>
                    <a:pt x="4" y="16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8" y="26"/>
                  </a:lnTo>
                  <a:lnTo>
                    <a:pt x="12" y="24"/>
                  </a:lnTo>
                  <a:lnTo>
                    <a:pt x="16" y="26"/>
                  </a:lnTo>
                  <a:lnTo>
                    <a:pt x="20" y="18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12" y="18"/>
                  </a:lnTo>
                  <a:lnTo>
                    <a:pt x="14" y="14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59" name="Freeform 330">
              <a:extLst>
                <a:ext uri="{FF2B5EF4-FFF2-40B4-BE49-F238E27FC236}">
                  <a16:creationId xmlns:a16="http://schemas.microsoft.com/office/drawing/2014/main" id="{A4CE73DA-BE2C-42C4-9541-B5B6E2405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313" y="4173538"/>
              <a:ext cx="250825" cy="206375"/>
            </a:xfrm>
            <a:custGeom>
              <a:avLst/>
              <a:gdLst/>
              <a:ahLst/>
              <a:cxnLst>
                <a:cxn ang="0">
                  <a:pos x="22" y="102"/>
                </a:cxn>
                <a:cxn ang="0">
                  <a:pos x="32" y="108"/>
                </a:cxn>
                <a:cxn ang="0">
                  <a:pos x="38" y="114"/>
                </a:cxn>
                <a:cxn ang="0">
                  <a:pos x="38" y="122"/>
                </a:cxn>
                <a:cxn ang="0">
                  <a:pos x="46" y="128"/>
                </a:cxn>
                <a:cxn ang="0">
                  <a:pos x="48" y="130"/>
                </a:cxn>
                <a:cxn ang="0">
                  <a:pos x="56" y="128"/>
                </a:cxn>
                <a:cxn ang="0">
                  <a:pos x="66" y="126"/>
                </a:cxn>
                <a:cxn ang="0">
                  <a:pos x="76" y="122"/>
                </a:cxn>
                <a:cxn ang="0">
                  <a:pos x="82" y="116"/>
                </a:cxn>
                <a:cxn ang="0">
                  <a:pos x="88" y="102"/>
                </a:cxn>
                <a:cxn ang="0">
                  <a:pos x="92" y="94"/>
                </a:cxn>
                <a:cxn ang="0">
                  <a:pos x="112" y="100"/>
                </a:cxn>
                <a:cxn ang="0">
                  <a:pos x="126" y="82"/>
                </a:cxn>
                <a:cxn ang="0">
                  <a:pos x="136" y="68"/>
                </a:cxn>
                <a:cxn ang="0">
                  <a:pos x="144" y="38"/>
                </a:cxn>
                <a:cxn ang="0">
                  <a:pos x="158" y="30"/>
                </a:cxn>
                <a:cxn ang="0">
                  <a:pos x="154" y="18"/>
                </a:cxn>
                <a:cxn ang="0">
                  <a:pos x="146" y="0"/>
                </a:cxn>
                <a:cxn ang="0">
                  <a:pos x="138" y="4"/>
                </a:cxn>
                <a:cxn ang="0">
                  <a:pos x="130" y="8"/>
                </a:cxn>
                <a:cxn ang="0">
                  <a:pos x="102" y="6"/>
                </a:cxn>
                <a:cxn ang="0">
                  <a:pos x="90" y="14"/>
                </a:cxn>
                <a:cxn ang="0">
                  <a:pos x="70" y="6"/>
                </a:cxn>
                <a:cxn ang="0">
                  <a:pos x="60" y="12"/>
                </a:cxn>
                <a:cxn ang="0">
                  <a:pos x="50" y="4"/>
                </a:cxn>
                <a:cxn ang="0">
                  <a:pos x="30" y="0"/>
                </a:cxn>
                <a:cxn ang="0">
                  <a:pos x="18" y="14"/>
                </a:cxn>
                <a:cxn ang="0">
                  <a:pos x="12" y="28"/>
                </a:cxn>
                <a:cxn ang="0">
                  <a:pos x="14" y="38"/>
                </a:cxn>
                <a:cxn ang="0">
                  <a:pos x="12" y="48"/>
                </a:cxn>
                <a:cxn ang="0">
                  <a:pos x="12" y="54"/>
                </a:cxn>
                <a:cxn ang="0">
                  <a:pos x="6" y="64"/>
                </a:cxn>
                <a:cxn ang="0">
                  <a:pos x="0" y="92"/>
                </a:cxn>
                <a:cxn ang="0">
                  <a:pos x="2" y="102"/>
                </a:cxn>
              </a:cxnLst>
              <a:rect l="0" t="0" r="r" b="b"/>
              <a:pathLst>
                <a:path w="158" h="130">
                  <a:moveTo>
                    <a:pt x="2" y="102"/>
                  </a:moveTo>
                  <a:lnTo>
                    <a:pt x="22" y="102"/>
                  </a:lnTo>
                  <a:lnTo>
                    <a:pt x="30" y="104"/>
                  </a:lnTo>
                  <a:lnTo>
                    <a:pt x="32" y="108"/>
                  </a:lnTo>
                  <a:lnTo>
                    <a:pt x="36" y="114"/>
                  </a:lnTo>
                  <a:lnTo>
                    <a:pt x="38" y="114"/>
                  </a:lnTo>
                  <a:lnTo>
                    <a:pt x="36" y="114"/>
                  </a:lnTo>
                  <a:lnTo>
                    <a:pt x="38" y="122"/>
                  </a:lnTo>
                  <a:lnTo>
                    <a:pt x="42" y="128"/>
                  </a:lnTo>
                  <a:lnTo>
                    <a:pt x="46" y="128"/>
                  </a:lnTo>
                  <a:lnTo>
                    <a:pt x="48" y="128"/>
                  </a:lnTo>
                  <a:lnTo>
                    <a:pt x="48" y="130"/>
                  </a:lnTo>
                  <a:lnTo>
                    <a:pt x="52" y="128"/>
                  </a:lnTo>
                  <a:lnTo>
                    <a:pt x="56" y="128"/>
                  </a:lnTo>
                  <a:lnTo>
                    <a:pt x="60" y="124"/>
                  </a:lnTo>
                  <a:lnTo>
                    <a:pt x="66" y="126"/>
                  </a:lnTo>
                  <a:lnTo>
                    <a:pt x="74" y="126"/>
                  </a:lnTo>
                  <a:lnTo>
                    <a:pt x="76" y="122"/>
                  </a:lnTo>
                  <a:lnTo>
                    <a:pt x="78" y="124"/>
                  </a:lnTo>
                  <a:lnTo>
                    <a:pt x="82" y="116"/>
                  </a:lnTo>
                  <a:lnTo>
                    <a:pt x="82" y="108"/>
                  </a:lnTo>
                  <a:lnTo>
                    <a:pt x="88" y="102"/>
                  </a:lnTo>
                  <a:lnTo>
                    <a:pt x="92" y="98"/>
                  </a:lnTo>
                  <a:lnTo>
                    <a:pt x="92" y="94"/>
                  </a:lnTo>
                  <a:lnTo>
                    <a:pt x="106" y="94"/>
                  </a:lnTo>
                  <a:lnTo>
                    <a:pt x="112" y="100"/>
                  </a:lnTo>
                  <a:lnTo>
                    <a:pt x="118" y="98"/>
                  </a:lnTo>
                  <a:lnTo>
                    <a:pt x="126" y="82"/>
                  </a:lnTo>
                  <a:lnTo>
                    <a:pt x="128" y="72"/>
                  </a:lnTo>
                  <a:lnTo>
                    <a:pt x="136" y="68"/>
                  </a:lnTo>
                  <a:lnTo>
                    <a:pt x="138" y="54"/>
                  </a:lnTo>
                  <a:lnTo>
                    <a:pt x="144" y="38"/>
                  </a:lnTo>
                  <a:lnTo>
                    <a:pt x="148" y="34"/>
                  </a:lnTo>
                  <a:lnTo>
                    <a:pt x="158" y="30"/>
                  </a:lnTo>
                  <a:lnTo>
                    <a:pt x="158" y="22"/>
                  </a:lnTo>
                  <a:lnTo>
                    <a:pt x="154" y="18"/>
                  </a:lnTo>
                  <a:lnTo>
                    <a:pt x="154" y="10"/>
                  </a:lnTo>
                  <a:lnTo>
                    <a:pt x="146" y="0"/>
                  </a:lnTo>
                  <a:lnTo>
                    <a:pt x="140" y="0"/>
                  </a:lnTo>
                  <a:lnTo>
                    <a:pt x="138" y="4"/>
                  </a:lnTo>
                  <a:lnTo>
                    <a:pt x="136" y="4"/>
                  </a:lnTo>
                  <a:lnTo>
                    <a:pt x="130" y="8"/>
                  </a:lnTo>
                  <a:lnTo>
                    <a:pt x="120" y="6"/>
                  </a:lnTo>
                  <a:lnTo>
                    <a:pt x="102" y="6"/>
                  </a:lnTo>
                  <a:lnTo>
                    <a:pt x="92" y="14"/>
                  </a:lnTo>
                  <a:lnTo>
                    <a:pt x="90" y="14"/>
                  </a:lnTo>
                  <a:lnTo>
                    <a:pt x="80" y="12"/>
                  </a:lnTo>
                  <a:lnTo>
                    <a:pt x="70" y="6"/>
                  </a:lnTo>
                  <a:lnTo>
                    <a:pt x="66" y="8"/>
                  </a:lnTo>
                  <a:lnTo>
                    <a:pt x="60" y="12"/>
                  </a:lnTo>
                  <a:lnTo>
                    <a:pt x="58" y="12"/>
                  </a:lnTo>
                  <a:lnTo>
                    <a:pt x="50" y="4"/>
                  </a:lnTo>
                  <a:lnTo>
                    <a:pt x="40" y="0"/>
                  </a:lnTo>
                  <a:lnTo>
                    <a:pt x="30" y="0"/>
                  </a:lnTo>
                  <a:lnTo>
                    <a:pt x="20" y="6"/>
                  </a:lnTo>
                  <a:lnTo>
                    <a:pt x="18" y="14"/>
                  </a:lnTo>
                  <a:lnTo>
                    <a:pt x="12" y="18"/>
                  </a:lnTo>
                  <a:lnTo>
                    <a:pt x="12" y="28"/>
                  </a:lnTo>
                  <a:lnTo>
                    <a:pt x="12" y="32"/>
                  </a:lnTo>
                  <a:lnTo>
                    <a:pt x="14" y="38"/>
                  </a:lnTo>
                  <a:lnTo>
                    <a:pt x="16" y="46"/>
                  </a:lnTo>
                  <a:lnTo>
                    <a:pt x="12" y="48"/>
                  </a:lnTo>
                  <a:lnTo>
                    <a:pt x="14" y="50"/>
                  </a:lnTo>
                  <a:lnTo>
                    <a:pt x="12" y="54"/>
                  </a:lnTo>
                  <a:lnTo>
                    <a:pt x="8" y="58"/>
                  </a:lnTo>
                  <a:lnTo>
                    <a:pt x="6" y="64"/>
                  </a:lnTo>
                  <a:lnTo>
                    <a:pt x="2" y="72"/>
                  </a:lnTo>
                  <a:lnTo>
                    <a:pt x="0" y="92"/>
                  </a:lnTo>
                  <a:lnTo>
                    <a:pt x="2" y="102"/>
                  </a:lnTo>
                  <a:lnTo>
                    <a:pt x="2" y="10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60" name="Freeform 331">
              <a:extLst>
                <a:ext uri="{FF2B5EF4-FFF2-40B4-BE49-F238E27FC236}">
                  <a16:creationId xmlns:a16="http://schemas.microsoft.com/office/drawing/2014/main" id="{3839AB5C-8567-40B0-B92F-1B99FED74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4189413"/>
              <a:ext cx="161925" cy="244475"/>
            </a:xfrm>
            <a:custGeom>
              <a:avLst/>
              <a:gdLst/>
              <a:ahLst/>
              <a:cxnLst>
                <a:cxn ang="0">
                  <a:pos x="38" y="146"/>
                </a:cxn>
                <a:cxn ang="0">
                  <a:pos x="50" y="146"/>
                </a:cxn>
                <a:cxn ang="0">
                  <a:pos x="64" y="146"/>
                </a:cxn>
                <a:cxn ang="0">
                  <a:pos x="82" y="146"/>
                </a:cxn>
                <a:cxn ang="0">
                  <a:pos x="94" y="150"/>
                </a:cxn>
                <a:cxn ang="0">
                  <a:pos x="100" y="154"/>
                </a:cxn>
                <a:cxn ang="0">
                  <a:pos x="102" y="152"/>
                </a:cxn>
                <a:cxn ang="0">
                  <a:pos x="102" y="138"/>
                </a:cxn>
                <a:cxn ang="0">
                  <a:pos x="100" y="138"/>
                </a:cxn>
                <a:cxn ang="0">
                  <a:pos x="92" y="130"/>
                </a:cxn>
                <a:cxn ang="0">
                  <a:pos x="82" y="112"/>
                </a:cxn>
                <a:cxn ang="0">
                  <a:pos x="80" y="96"/>
                </a:cxn>
                <a:cxn ang="0">
                  <a:pos x="86" y="90"/>
                </a:cxn>
                <a:cxn ang="0">
                  <a:pos x="92" y="76"/>
                </a:cxn>
                <a:cxn ang="0">
                  <a:pos x="88" y="60"/>
                </a:cxn>
                <a:cxn ang="0">
                  <a:pos x="84" y="58"/>
                </a:cxn>
                <a:cxn ang="0">
                  <a:pos x="78" y="54"/>
                </a:cxn>
                <a:cxn ang="0">
                  <a:pos x="74" y="48"/>
                </a:cxn>
                <a:cxn ang="0">
                  <a:pos x="76" y="44"/>
                </a:cxn>
                <a:cxn ang="0">
                  <a:pos x="78" y="42"/>
                </a:cxn>
                <a:cxn ang="0">
                  <a:pos x="90" y="44"/>
                </a:cxn>
                <a:cxn ang="0">
                  <a:pos x="92" y="42"/>
                </a:cxn>
                <a:cxn ang="0">
                  <a:pos x="90" y="38"/>
                </a:cxn>
                <a:cxn ang="0">
                  <a:pos x="84" y="28"/>
                </a:cxn>
                <a:cxn ang="0">
                  <a:pos x="86" y="16"/>
                </a:cxn>
                <a:cxn ang="0">
                  <a:pos x="82" y="4"/>
                </a:cxn>
                <a:cxn ang="0">
                  <a:pos x="80" y="2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6" y="8"/>
                </a:cxn>
                <a:cxn ang="0">
                  <a:pos x="80" y="12"/>
                </a:cxn>
                <a:cxn ang="0">
                  <a:pos x="80" y="20"/>
                </a:cxn>
                <a:cxn ang="0">
                  <a:pos x="70" y="24"/>
                </a:cxn>
                <a:cxn ang="0">
                  <a:pos x="66" y="28"/>
                </a:cxn>
                <a:cxn ang="0">
                  <a:pos x="60" y="44"/>
                </a:cxn>
                <a:cxn ang="0">
                  <a:pos x="58" y="58"/>
                </a:cxn>
                <a:cxn ang="0">
                  <a:pos x="50" y="62"/>
                </a:cxn>
                <a:cxn ang="0">
                  <a:pos x="48" y="72"/>
                </a:cxn>
                <a:cxn ang="0">
                  <a:pos x="40" y="88"/>
                </a:cxn>
                <a:cxn ang="0">
                  <a:pos x="34" y="90"/>
                </a:cxn>
                <a:cxn ang="0">
                  <a:pos x="28" y="84"/>
                </a:cxn>
                <a:cxn ang="0">
                  <a:pos x="14" y="84"/>
                </a:cxn>
                <a:cxn ang="0">
                  <a:pos x="14" y="88"/>
                </a:cxn>
                <a:cxn ang="0">
                  <a:pos x="10" y="92"/>
                </a:cxn>
                <a:cxn ang="0">
                  <a:pos x="4" y="98"/>
                </a:cxn>
                <a:cxn ang="0">
                  <a:pos x="4" y="106"/>
                </a:cxn>
                <a:cxn ang="0">
                  <a:pos x="0" y="114"/>
                </a:cxn>
                <a:cxn ang="0">
                  <a:pos x="2" y="116"/>
                </a:cxn>
                <a:cxn ang="0">
                  <a:pos x="4" y="116"/>
                </a:cxn>
                <a:cxn ang="0">
                  <a:pos x="8" y="122"/>
                </a:cxn>
                <a:cxn ang="0">
                  <a:pos x="12" y="124"/>
                </a:cxn>
                <a:cxn ang="0">
                  <a:pos x="16" y="122"/>
                </a:cxn>
                <a:cxn ang="0">
                  <a:pos x="14" y="126"/>
                </a:cxn>
                <a:cxn ang="0">
                  <a:pos x="16" y="128"/>
                </a:cxn>
                <a:cxn ang="0">
                  <a:pos x="20" y="132"/>
                </a:cxn>
                <a:cxn ang="0">
                  <a:pos x="16" y="148"/>
                </a:cxn>
                <a:cxn ang="0">
                  <a:pos x="38" y="146"/>
                </a:cxn>
                <a:cxn ang="0">
                  <a:pos x="38" y="146"/>
                </a:cxn>
              </a:cxnLst>
              <a:rect l="0" t="0" r="r" b="b"/>
              <a:pathLst>
                <a:path w="102" h="154">
                  <a:moveTo>
                    <a:pt x="38" y="146"/>
                  </a:moveTo>
                  <a:lnTo>
                    <a:pt x="50" y="146"/>
                  </a:lnTo>
                  <a:lnTo>
                    <a:pt x="64" y="146"/>
                  </a:lnTo>
                  <a:lnTo>
                    <a:pt x="82" y="146"/>
                  </a:lnTo>
                  <a:lnTo>
                    <a:pt x="94" y="150"/>
                  </a:lnTo>
                  <a:lnTo>
                    <a:pt x="100" y="154"/>
                  </a:lnTo>
                  <a:lnTo>
                    <a:pt x="102" y="152"/>
                  </a:lnTo>
                  <a:lnTo>
                    <a:pt x="102" y="138"/>
                  </a:lnTo>
                  <a:lnTo>
                    <a:pt x="100" y="138"/>
                  </a:lnTo>
                  <a:lnTo>
                    <a:pt x="92" y="130"/>
                  </a:lnTo>
                  <a:lnTo>
                    <a:pt x="82" y="112"/>
                  </a:lnTo>
                  <a:lnTo>
                    <a:pt x="80" y="96"/>
                  </a:lnTo>
                  <a:lnTo>
                    <a:pt x="86" y="90"/>
                  </a:lnTo>
                  <a:lnTo>
                    <a:pt x="92" y="76"/>
                  </a:lnTo>
                  <a:lnTo>
                    <a:pt x="88" y="60"/>
                  </a:lnTo>
                  <a:lnTo>
                    <a:pt x="84" y="58"/>
                  </a:lnTo>
                  <a:lnTo>
                    <a:pt x="78" y="54"/>
                  </a:lnTo>
                  <a:lnTo>
                    <a:pt x="74" y="48"/>
                  </a:lnTo>
                  <a:lnTo>
                    <a:pt x="76" y="44"/>
                  </a:lnTo>
                  <a:lnTo>
                    <a:pt x="78" y="42"/>
                  </a:lnTo>
                  <a:lnTo>
                    <a:pt x="90" y="44"/>
                  </a:lnTo>
                  <a:lnTo>
                    <a:pt x="92" y="42"/>
                  </a:lnTo>
                  <a:lnTo>
                    <a:pt x="90" y="38"/>
                  </a:lnTo>
                  <a:lnTo>
                    <a:pt x="84" y="28"/>
                  </a:lnTo>
                  <a:lnTo>
                    <a:pt x="86" y="16"/>
                  </a:lnTo>
                  <a:lnTo>
                    <a:pt x="82" y="4"/>
                  </a:lnTo>
                  <a:lnTo>
                    <a:pt x="80" y="2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6" y="8"/>
                  </a:lnTo>
                  <a:lnTo>
                    <a:pt x="80" y="12"/>
                  </a:lnTo>
                  <a:lnTo>
                    <a:pt x="80" y="20"/>
                  </a:lnTo>
                  <a:lnTo>
                    <a:pt x="70" y="24"/>
                  </a:lnTo>
                  <a:lnTo>
                    <a:pt x="66" y="28"/>
                  </a:lnTo>
                  <a:lnTo>
                    <a:pt x="60" y="44"/>
                  </a:lnTo>
                  <a:lnTo>
                    <a:pt x="58" y="58"/>
                  </a:lnTo>
                  <a:lnTo>
                    <a:pt x="50" y="62"/>
                  </a:lnTo>
                  <a:lnTo>
                    <a:pt x="48" y="72"/>
                  </a:lnTo>
                  <a:lnTo>
                    <a:pt x="40" y="88"/>
                  </a:lnTo>
                  <a:lnTo>
                    <a:pt x="34" y="90"/>
                  </a:lnTo>
                  <a:lnTo>
                    <a:pt x="28" y="84"/>
                  </a:lnTo>
                  <a:lnTo>
                    <a:pt x="14" y="84"/>
                  </a:lnTo>
                  <a:lnTo>
                    <a:pt x="14" y="88"/>
                  </a:lnTo>
                  <a:lnTo>
                    <a:pt x="10" y="92"/>
                  </a:lnTo>
                  <a:lnTo>
                    <a:pt x="4" y="98"/>
                  </a:lnTo>
                  <a:lnTo>
                    <a:pt x="4" y="106"/>
                  </a:lnTo>
                  <a:lnTo>
                    <a:pt x="0" y="114"/>
                  </a:lnTo>
                  <a:lnTo>
                    <a:pt x="2" y="116"/>
                  </a:lnTo>
                  <a:lnTo>
                    <a:pt x="4" y="116"/>
                  </a:lnTo>
                  <a:lnTo>
                    <a:pt x="8" y="122"/>
                  </a:lnTo>
                  <a:lnTo>
                    <a:pt x="12" y="124"/>
                  </a:lnTo>
                  <a:lnTo>
                    <a:pt x="16" y="122"/>
                  </a:lnTo>
                  <a:lnTo>
                    <a:pt x="14" y="126"/>
                  </a:lnTo>
                  <a:lnTo>
                    <a:pt x="16" y="128"/>
                  </a:lnTo>
                  <a:lnTo>
                    <a:pt x="20" y="132"/>
                  </a:lnTo>
                  <a:lnTo>
                    <a:pt x="16" y="148"/>
                  </a:lnTo>
                  <a:lnTo>
                    <a:pt x="38" y="146"/>
                  </a:lnTo>
                  <a:lnTo>
                    <a:pt x="38" y="14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61" name="Freeform 332">
              <a:extLst>
                <a:ext uri="{FF2B5EF4-FFF2-40B4-BE49-F238E27FC236}">
                  <a16:creationId xmlns:a16="http://schemas.microsoft.com/office/drawing/2014/main" id="{32432531-3462-42F1-BFE0-02519061B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288" y="4491038"/>
              <a:ext cx="41275" cy="34925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16" y="0"/>
                </a:cxn>
                <a:cxn ang="0">
                  <a:pos x="14" y="4"/>
                </a:cxn>
                <a:cxn ang="0">
                  <a:pos x="10" y="2"/>
                </a:cxn>
                <a:cxn ang="0">
                  <a:pos x="4" y="12"/>
                </a:cxn>
                <a:cxn ang="0">
                  <a:pos x="0" y="18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4" y="18"/>
                </a:cxn>
                <a:cxn ang="0">
                  <a:pos x="6" y="22"/>
                </a:cxn>
                <a:cxn ang="0">
                  <a:pos x="12" y="22"/>
                </a:cxn>
                <a:cxn ang="0">
                  <a:pos x="14" y="18"/>
                </a:cxn>
                <a:cxn ang="0">
                  <a:pos x="20" y="16"/>
                </a:cxn>
                <a:cxn ang="0">
                  <a:pos x="22" y="18"/>
                </a:cxn>
                <a:cxn ang="0">
                  <a:pos x="26" y="12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26" h="22">
                  <a:moveTo>
                    <a:pt x="20" y="0"/>
                  </a:moveTo>
                  <a:lnTo>
                    <a:pt x="16" y="0"/>
                  </a:lnTo>
                  <a:lnTo>
                    <a:pt x="14" y="4"/>
                  </a:lnTo>
                  <a:lnTo>
                    <a:pt x="10" y="2"/>
                  </a:lnTo>
                  <a:lnTo>
                    <a:pt x="4" y="12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4" y="18"/>
                  </a:lnTo>
                  <a:lnTo>
                    <a:pt x="6" y="22"/>
                  </a:lnTo>
                  <a:lnTo>
                    <a:pt x="12" y="22"/>
                  </a:lnTo>
                  <a:lnTo>
                    <a:pt x="14" y="18"/>
                  </a:lnTo>
                  <a:lnTo>
                    <a:pt x="20" y="16"/>
                  </a:lnTo>
                  <a:lnTo>
                    <a:pt x="22" y="18"/>
                  </a:lnTo>
                  <a:lnTo>
                    <a:pt x="26" y="12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62" name="Freeform 333">
              <a:extLst>
                <a:ext uri="{FF2B5EF4-FFF2-40B4-BE49-F238E27FC236}">
                  <a16:creationId xmlns:a16="http://schemas.microsoft.com/office/drawing/2014/main" id="{A1860BD2-DFEB-47A6-8D25-118A0F6D5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138" y="4233863"/>
              <a:ext cx="279400" cy="174625"/>
            </a:xfrm>
            <a:custGeom>
              <a:avLst/>
              <a:gdLst/>
              <a:ahLst/>
              <a:cxnLst>
                <a:cxn ang="0">
                  <a:pos x="168" y="78"/>
                </a:cxn>
                <a:cxn ang="0">
                  <a:pos x="164" y="80"/>
                </a:cxn>
                <a:cxn ang="0">
                  <a:pos x="160" y="78"/>
                </a:cxn>
                <a:cxn ang="0">
                  <a:pos x="144" y="78"/>
                </a:cxn>
                <a:cxn ang="0">
                  <a:pos x="140" y="82"/>
                </a:cxn>
                <a:cxn ang="0">
                  <a:pos x="120" y="86"/>
                </a:cxn>
                <a:cxn ang="0">
                  <a:pos x="110" y="86"/>
                </a:cxn>
                <a:cxn ang="0">
                  <a:pos x="108" y="90"/>
                </a:cxn>
                <a:cxn ang="0">
                  <a:pos x="86" y="86"/>
                </a:cxn>
                <a:cxn ang="0">
                  <a:pos x="82" y="88"/>
                </a:cxn>
                <a:cxn ang="0">
                  <a:pos x="68" y="78"/>
                </a:cxn>
                <a:cxn ang="0">
                  <a:pos x="60" y="98"/>
                </a:cxn>
                <a:cxn ang="0">
                  <a:pos x="48" y="102"/>
                </a:cxn>
                <a:cxn ang="0">
                  <a:pos x="34" y="100"/>
                </a:cxn>
                <a:cxn ang="0">
                  <a:pos x="22" y="110"/>
                </a:cxn>
                <a:cxn ang="0">
                  <a:pos x="12" y="102"/>
                </a:cxn>
                <a:cxn ang="0">
                  <a:pos x="0" y="68"/>
                </a:cxn>
                <a:cxn ang="0">
                  <a:pos x="12" y="48"/>
                </a:cxn>
                <a:cxn ang="0">
                  <a:pos x="26" y="46"/>
                </a:cxn>
                <a:cxn ang="0">
                  <a:pos x="32" y="48"/>
                </a:cxn>
                <a:cxn ang="0">
                  <a:pos x="56" y="40"/>
                </a:cxn>
                <a:cxn ang="0">
                  <a:pos x="60" y="30"/>
                </a:cxn>
                <a:cxn ang="0">
                  <a:pos x="80" y="26"/>
                </a:cxn>
                <a:cxn ang="0">
                  <a:pos x="88" y="22"/>
                </a:cxn>
                <a:cxn ang="0">
                  <a:pos x="98" y="10"/>
                </a:cxn>
                <a:cxn ang="0">
                  <a:pos x="100" y="2"/>
                </a:cxn>
                <a:cxn ang="0">
                  <a:pos x="122" y="14"/>
                </a:cxn>
                <a:cxn ang="0">
                  <a:pos x="122" y="28"/>
                </a:cxn>
                <a:cxn ang="0">
                  <a:pos x="130" y="32"/>
                </a:cxn>
                <a:cxn ang="0">
                  <a:pos x="140" y="38"/>
                </a:cxn>
                <a:cxn ang="0">
                  <a:pos x="146" y="46"/>
                </a:cxn>
                <a:cxn ang="0">
                  <a:pos x="164" y="66"/>
                </a:cxn>
                <a:cxn ang="0">
                  <a:pos x="176" y="78"/>
                </a:cxn>
              </a:cxnLst>
              <a:rect l="0" t="0" r="r" b="b"/>
              <a:pathLst>
                <a:path w="176" h="110">
                  <a:moveTo>
                    <a:pt x="176" y="78"/>
                  </a:moveTo>
                  <a:lnTo>
                    <a:pt x="168" y="78"/>
                  </a:lnTo>
                  <a:lnTo>
                    <a:pt x="168" y="82"/>
                  </a:lnTo>
                  <a:lnTo>
                    <a:pt x="164" y="80"/>
                  </a:lnTo>
                  <a:lnTo>
                    <a:pt x="162" y="82"/>
                  </a:lnTo>
                  <a:lnTo>
                    <a:pt x="160" y="78"/>
                  </a:lnTo>
                  <a:lnTo>
                    <a:pt x="150" y="80"/>
                  </a:lnTo>
                  <a:lnTo>
                    <a:pt x="144" y="78"/>
                  </a:lnTo>
                  <a:lnTo>
                    <a:pt x="144" y="82"/>
                  </a:lnTo>
                  <a:lnTo>
                    <a:pt x="140" y="82"/>
                  </a:lnTo>
                  <a:lnTo>
                    <a:pt x="136" y="80"/>
                  </a:lnTo>
                  <a:lnTo>
                    <a:pt x="120" y="86"/>
                  </a:lnTo>
                  <a:lnTo>
                    <a:pt x="114" y="84"/>
                  </a:lnTo>
                  <a:lnTo>
                    <a:pt x="110" y="86"/>
                  </a:lnTo>
                  <a:lnTo>
                    <a:pt x="110" y="90"/>
                  </a:lnTo>
                  <a:lnTo>
                    <a:pt x="108" y="90"/>
                  </a:lnTo>
                  <a:lnTo>
                    <a:pt x="96" y="90"/>
                  </a:lnTo>
                  <a:lnTo>
                    <a:pt x="86" y="86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76" y="80"/>
                  </a:lnTo>
                  <a:lnTo>
                    <a:pt x="68" y="78"/>
                  </a:lnTo>
                  <a:lnTo>
                    <a:pt x="60" y="88"/>
                  </a:lnTo>
                  <a:lnTo>
                    <a:pt x="60" y="98"/>
                  </a:lnTo>
                  <a:lnTo>
                    <a:pt x="56" y="98"/>
                  </a:lnTo>
                  <a:lnTo>
                    <a:pt x="48" y="102"/>
                  </a:lnTo>
                  <a:lnTo>
                    <a:pt x="38" y="98"/>
                  </a:lnTo>
                  <a:lnTo>
                    <a:pt x="34" y="100"/>
                  </a:lnTo>
                  <a:lnTo>
                    <a:pt x="28" y="102"/>
                  </a:lnTo>
                  <a:lnTo>
                    <a:pt x="22" y="110"/>
                  </a:lnTo>
                  <a:lnTo>
                    <a:pt x="20" y="110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8"/>
                  </a:lnTo>
                  <a:lnTo>
                    <a:pt x="6" y="62"/>
                  </a:lnTo>
                  <a:lnTo>
                    <a:pt x="12" y="48"/>
                  </a:lnTo>
                  <a:lnTo>
                    <a:pt x="20" y="48"/>
                  </a:lnTo>
                  <a:lnTo>
                    <a:pt x="26" y="46"/>
                  </a:lnTo>
                  <a:lnTo>
                    <a:pt x="28" y="44"/>
                  </a:lnTo>
                  <a:lnTo>
                    <a:pt x="32" y="48"/>
                  </a:lnTo>
                  <a:lnTo>
                    <a:pt x="46" y="42"/>
                  </a:lnTo>
                  <a:lnTo>
                    <a:pt x="56" y="40"/>
                  </a:lnTo>
                  <a:lnTo>
                    <a:pt x="62" y="34"/>
                  </a:lnTo>
                  <a:lnTo>
                    <a:pt x="60" y="30"/>
                  </a:lnTo>
                  <a:lnTo>
                    <a:pt x="62" y="28"/>
                  </a:lnTo>
                  <a:lnTo>
                    <a:pt x="80" y="26"/>
                  </a:lnTo>
                  <a:lnTo>
                    <a:pt x="82" y="22"/>
                  </a:lnTo>
                  <a:lnTo>
                    <a:pt x="88" y="22"/>
                  </a:lnTo>
                  <a:lnTo>
                    <a:pt x="88" y="18"/>
                  </a:lnTo>
                  <a:lnTo>
                    <a:pt x="98" y="10"/>
                  </a:lnTo>
                  <a:lnTo>
                    <a:pt x="98" y="6"/>
                  </a:lnTo>
                  <a:lnTo>
                    <a:pt x="100" y="2"/>
                  </a:lnTo>
                  <a:lnTo>
                    <a:pt x="112" y="0"/>
                  </a:lnTo>
                  <a:lnTo>
                    <a:pt x="122" y="14"/>
                  </a:lnTo>
                  <a:lnTo>
                    <a:pt x="122" y="18"/>
                  </a:lnTo>
                  <a:lnTo>
                    <a:pt x="122" y="28"/>
                  </a:lnTo>
                  <a:lnTo>
                    <a:pt x="124" y="32"/>
                  </a:lnTo>
                  <a:lnTo>
                    <a:pt x="130" y="32"/>
                  </a:lnTo>
                  <a:lnTo>
                    <a:pt x="132" y="36"/>
                  </a:lnTo>
                  <a:lnTo>
                    <a:pt x="140" y="38"/>
                  </a:lnTo>
                  <a:lnTo>
                    <a:pt x="144" y="40"/>
                  </a:lnTo>
                  <a:lnTo>
                    <a:pt x="146" y="46"/>
                  </a:lnTo>
                  <a:lnTo>
                    <a:pt x="158" y="56"/>
                  </a:lnTo>
                  <a:lnTo>
                    <a:pt x="164" y="66"/>
                  </a:lnTo>
                  <a:lnTo>
                    <a:pt x="172" y="72"/>
                  </a:lnTo>
                  <a:lnTo>
                    <a:pt x="176" y="78"/>
                  </a:lnTo>
                  <a:lnTo>
                    <a:pt x="176" y="7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63" name="Freeform 334">
              <a:extLst>
                <a:ext uri="{FF2B5EF4-FFF2-40B4-BE49-F238E27FC236}">
                  <a16:creationId xmlns:a16="http://schemas.microsoft.com/office/drawing/2014/main" id="{A5EACA57-A184-432F-A845-8939CC641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338" y="4560888"/>
              <a:ext cx="19050" cy="31750"/>
            </a:xfrm>
            <a:custGeom>
              <a:avLst/>
              <a:gdLst/>
              <a:ahLst/>
              <a:cxnLst>
                <a:cxn ang="0">
                  <a:pos x="4" y="20"/>
                </a:cxn>
                <a:cxn ang="0">
                  <a:pos x="2" y="1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6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" y="2"/>
                </a:cxn>
                <a:cxn ang="0">
                  <a:pos x="12" y="4"/>
                </a:cxn>
                <a:cxn ang="0">
                  <a:pos x="8" y="8"/>
                </a:cxn>
                <a:cxn ang="0">
                  <a:pos x="6" y="18"/>
                </a:cxn>
                <a:cxn ang="0">
                  <a:pos x="4" y="20"/>
                </a:cxn>
                <a:cxn ang="0">
                  <a:pos x="4" y="20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lnTo>
                    <a:pt x="2" y="1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6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2" y="4"/>
                  </a:lnTo>
                  <a:lnTo>
                    <a:pt x="8" y="8"/>
                  </a:lnTo>
                  <a:lnTo>
                    <a:pt x="6" y="18"/>
                  </a:lnTo>
                  <a:lnTo>
                    <a:pt x="4" y="20"/>
                  </a:lnTo>
                  <a:lnTo>
                    <a:pt x="4" y="2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64" name="Freeform 335">
              <a:extLst>
                <a:ext uri="{FF2B5EF4-FFF2-40B4-BE49-F238E27FC236}">
                  <a16:creationId xmlns:a16="http://schemas.microsoft.com/office/drawing/2014/main" id="{888BB16F-BE2B-42C0-8315-EB151815C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488" y="4421188"/>
              <a:ext cx="117475" cy="13017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32" y="4"/>
                </a:cxn>
                <a:cxn ang="0">
                  <a:pos x="34" y="16"/>
                </a:cxn>
                <a:cxn ang="0">
                  <a:pos x="16" y="16"/>
                </a:cxn>
                <a:cxn ang="0">
                  <a:pos x="10" y="16"/>
                </a:cxn>
                <a:cxn ang="0">
                  <a:pos x="10" y="20"/>
                </a:cxn>
                <a:cxn ang="0">
                  <a:pos x="8" y="24"/>
                </a:cxn>
                <a:cxn ang="0">
                  <a:pos x="14" y="28"/>
                </a:cxn>
                <a:cxn ang="0">
                  <a:pos x="12" y="28"/>
                </a:cxn>
                <a:cxn ang="0">
                  <a:pos x="6" y="26"/>
                </a:cxn>
                <a:cxn ang="0">
                  <a:pos x="6" y="36"/>
                </a:cxn>
                <a:cxn ang="0">
                  <a:pos x="2" y="40"/>
                </a:cxn>
                <a:cxn ang="0">
                  <a:pos x="0" y="40"/>
                </a:cxn>
                <a:cxn ang="0">
                  <a:pos x="2" y="42"/>
                </a:cxn>
                <a:cxn ang="0">
                  <a:pos x="6" y="56"/>
                </a:cxn>
                <a:cxn ang="0">
                  <a:pos x="14" y="66"/>
                </a:cxn>
                <a:cxn ang="0">
                  <a:pos x="30" y="80"/>
                </a:cxn>
                <a:cxn ang="0">
                  <a:pos x="32" y="82"/>
                </a:cxn>
                <a:cxn ang="0">
                  <a:pos x="34" y="78"/>
                </a:cxn>
                <a:cxn ang="0">
                  <a:pos x="38" y="76"/>
                </a:cxn>
                <a:cxn ang="0">
                  <a:pos x="40" y="76"/>
                </a:cxn>
                <a:cxn ang="0">
                  <a:pos x="38" y="68"/>
                </a:cxn>
                <a:cxn ang="0">
                  <a:pos x="38" y="64"/>
                </a:cxn>
                <a:cxn ang="0">
                  <a:pos x="48" y="60"/>
                </a:cxn>
                <a:cxn ang="0">
                  <a:pos x="52" y="54"/>
                </a:cxn>
                <a:cxn ang="0">
                  <a:pos x="56" y="58"/>
                </a:cxn>
                <a:cxn ang="0">
                  <a:pos x="62" y="58"/>
                </a:cxn>
                <a:cxn ang="0">
                  <a:pos x="66" y="62"/>
                </a:cxn>
                <a:cxn ang="0">
                  <a:pos x="70" y="60"/>
                </a:cxn>
                <a:cxn ang="0">
                  <a:pos x="74" y="40"/>
                </a:cxn>
                <a:cxn ang="0">
                  <a:pos x="70" y="30"/>
                </a:cxn>
                <a:cxn ang="0">
                  <a:pos x="70" y="26"/>
                </a:cxn>
                <a:cxn ang="0">
                  <a:pos x="74" y="18"/>
                </a:cxn>
                <a:cxn ang="0">
                  <a:pos x="74" y="14"/>
                </a:cxn>
                <a:cxn ang="0">
                  <a:pos x="72" y="10"/>
                </a:cxn>
                <a:cxn ang="0">
                  <a:pos x="64" y="8"/>
                </a:cxn>
                <a:cxn ang="0">
                  <a:pos x="60" y="14"/>
                </a:cxn>
                <a:cxn ang="0">
                  <a:pos x="58" y="14"/>
                </a:cxn>
                <a:cxn ang="0">
                  <a:pos x="58" y="4"/>
                </a:cxn>
                <a:cxn ang="0">
                  <a:pos x="60" y="0"/>
                </a:cxn>
                <a:cxn ang="0">
                  <a:pos x="46" y="0"/>
                </a:cxn>
                <a:cxn ang="0">
                  <a:pos x="34" y="0"/>
                </a:cxn>
                <a:cxn ang="0">
                  <a:pos x="34" y="0"/>
                </a:cxn>
              </a:cxnLst>
              <a:rect l="0" t="0" r="r" b="b"/>
              <a:pathLst>
                <a:path w="74" h="82">
                  <a:moveTo>
                    <a:pt x="34" y="0"/>
                  </a:moveTo>
                  <a:lnTo>
                    <a:pt x="32" y="4"/>
                  </a:lnTo>
                  <a:lnTo>
                    <a:pt x="34" y="16"/>
                  </a:lnTo>
                  <a:lnTo>
                    <a:pt x="16" y="16"/>
                  </a:lnTo>
                  <a:lnTo>
                    <a:pt x="10" y="16"/>
                  </a:lnTo>
                  <a:lnTo>
                    <a:pt x="10" y="20"/>
                  </a:lnTo>
                  <a:lnTo>
                    <a:pt x="8" y="24"/>
                  </a:lnTo>
                  <a:lnTo>
                    <a:pt x="14" y="28"/>
                  </a:lnTo>
                  <a:lnTo>
                    <a:pt x="12" y="28"/>
                  </a:lnTo>
                  <a:lnTo>
                    <a:pt x="6" y="26"/>
                  </a:lnTo>
                  <a:lnTo>
                    <a:pt x="6" y="36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2" y="42"/>
                  </a:lnTo>
                  <a:lnTo>
                    <a:pt x="6" y="56"/>
                  </a:lnTo>
                  <a:lnTo>
                    <a:pt x="14" y="66"/>
                  </a:lnTo>
                  <a:lnTo>
                    <a:pt x="30" y="80"/>
                  </a:lnTo>
                  <a:lnTo>
                    <a:pt x="32" y="82"/>
                  </a:lnTo>
                  <a:lnTo>
                    <a:pt x="34" y="78"/>
                  </a:lnTo>
                  <a:lnTo>
                    <a:pt x="38" y="76"/>
                  </a:lnTo>
                  <a:lnTo>
                    <a:pt x="40" y="76"/>
                  </a:lnTo>
                  <a:lnTo>
                    <a:pt x="38" y="68"/>
                  </a:lnTo>
                  <a:lnTo>
                    <a:pt x="38" y="64"/>
                  </a:lnTo>
                  <a:lnTo>
                    <a:pt x="48" y="60"/>
                  </a:lnTo>
                  <a:lnTo>
                    <a:pt x="52" y="54"/>
                  </a:lnTo>
                  <a:lnTo>
                    <a:pt x="56" y="58"/>
                  </a:lnTo>
                  <a:lnTo>
                    <a:pt x="62" y="58"/>
                  </a:lnTo>
                  <a:lnTo>
                    <a:pt x="66" y="62"/>
                  </a:lnTo>
                  <a:lnTo>
                    <a:pt x="70" y="60"/>
                  </a:lnTo>
                  <a:lnTo>
                    <a:pt x="74" y="40"/>
                  </a:lnTo>
                  <a:lnTo>
                    <a:pt x="70" y="30"/>
                  </a:lnTo>
                  <a:lnTo>
                    <a:pt x="70" y="26"/>
                  </a:lnTo>
                  <a:lnTo>
                    <a:pt x="74" y="18"/>
                  </a:lnTo>
                  <a:lnTo>
                    <a:pt x="74" y="14"/>
                  </a:lnTo>
                  <a:lnTo>
                    <a:pt x="72" y="10"/>
                  </a:lnTo>
                  <a:lnTo>
                    <a:pt x="64" y="8"/>
                  </a:lnTo>
                  <a:lnTo>
                    <a:pt x="60" y="14"/>
                  </a:lnTo>
                  <a:lnTo>
                    <a:pt x="58" y="14"/>
                  </a:lnTo>
                  <a:lnTo>
                    <a:pt x="58" y="4"/>
                  </a:lnTo>
                  <a:lnTo>
                    <a:pt x="60" y="0"/>
                  </a:lnTo>
                  <a:lnTo>
                    <a:pt x="46" y="0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65" name="Freeform 336">
              <a:extLst>
                <a:ext uri="{FF2B5EF4-FFF2-40B4-BE49-F238E27FC236}">
                  <a16:creationId xmlns:a16="http://schemas.microsoft.com/office/drawing/2014/main" id="{BCD9567C-B9C0-486D-B888-D76AAC6AC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4389438"/>
              <a:ext cx="158750" cy="187325"/>
            </a:xfrm>
            <a:custGeom>
              <a:avLst/>
              <a:gdLst/>
              <a:ahLst/>
              <a:cxnLst>
                <a:cxn ang="0">
                  <a:pos x="100" y="0"/>
                </a:cxn>
                <a:cxn ang="0">
                  <a:pos x="92" y="4"/>
                </a:cxn>
                <a:cxn ang="0">
                  <a:pos x="82" y="0"/>
                </a:cxn>
                <a:cxn ang="0">
                  <a:pos x="78" y="2"/>
                </a:cxn>
                <a:cxn ang="0">
                  <a:pos x="72" y="4"/>
                </a:cxn>
                <a:cxn ang="0">
                  <a:pos x="66" y="12"/>
                </a:cxn>
                <a:cxn ang="0">
                  <a:pos x="66" y="26"/>
                </a:cxn>
                <a:cxn ang="0">
                  <a:pos x="64" y="28"/>
                </a:cxn>
                <a:cxn ang="0">
                  <a:pos x="58" y="24"/>
                </a:cxn>
                <a:cxn ang="0">
                  <a:pos x="46" y="20"/>
                </a:cxn>
                <a:cxn ang="0">
                  <a:pos x="28" y="20"/>
                </a:cxn>
                <a:cxn ang="0">
                  <a:pos x="26" y="24"/>
                </a:cxn>
                <a:cxn ang="0">
                  <a:pos x="26" y="34"/>
                </a:cxn>
                <a:cxn ang="0">
                  <a:pos x="28" y="34"/>
                </a:cxn>
                <a:cxn ang="0">
                  <a:pos x="32" y="28"/>
                </a:cxn>
                <a:cxn ang="0">
                  <a:pos x="40" y="30"/>
                </a:cxn>
                <a:cxn ang="0">
                  <a:pos x="42" y="34"/>
                </a:cxn>
                <a:cxn ang="0">
                  <a:pos x="42" y="38"/>
                </a:cxn>
                <a:cxn ang="0">
                  <a:pos x="38" y="46"/>
                </a:cxn>
                <a:cxn ang="0">
                  <a:pos x="38" y="50"/>
                </a:cxn>
                <a:cxn ang="0">
                  <a:pos x="42" y="60"/>
                </a:cxn>
                <a:cxn ang="0">
                  <a:pos x="38" y="80"/>
                </a:cxn>
                <a:cxn ang="0">
                  <a:pos x="34" y="82"/>
                </a:cxn>
                <a:cxn ang="0">
                  <a:pos x="30" y="78"/>
                </a:cxn>
                <a:cxn ang="0">
                  <a:pos x="24" y="78"/>
                </a:cxn>
                <a:cxn ang="0">
                  <a:pos x="20" y="74"/>
                </a:cxn>
                <a:cxn ang="0">
                  <a:pos x="16" y="80"/>
                </a:cxn>
                <a:cxn ang="0">
                  <a:pos x="6" y="84"/>
                </a:cxn>
                <a:cxn ang="0">
                  <a:pos x="6" y="88"/>
                </a:cxn>
                <a:cxn ang="0">
                  <a:pos x="8" y="96"/>
                </a:cxn>
                <a:cxn ang="0">
                  <a:pos x="6" y="96"/>
                </a:cxn>
                <a:cxn ang="0">
                  <a:pos x="2" y="98"/>
                </a:cxn>
                <a:cxn ang="0">
                  <a:pos x="0" y="102"/>
                </a:cxn>
                <a:cxn ang="0">
                  <a:pos x="2" y="104"/>
                </a:cxn>
                <a:cxn ang="0">
                  <a:pos x="8" y="110"/>
                </a:cxn>
                <a:cxn ang="0">
                  <a:pos x="12" y="118"/>
                </a:cxn>
                <a:cxn ang="0">
                  <a:pos x="16" y="114"/>
                </a:cxn>
                <a:cxn ang="0">
                  <a:pos x="18" y="110"/>
                </a:cxn>
                <a:cxn ang="0">
                  <a:pos x="22" y="108"/>
                </a:cxn>
                <a:cxn ang="0">
                  <a:pos x="24" y="110"/>
                </a:cxn>
                <a:cxn ang="0">
                  <a:pos x="24" y="112"/>
                </a:cxn>
                <a:cxn ang="0">
                  <a:pos x="28" y="114"/>
                </a:cxn>
                <a:cxn ang="0">
                  <a:pos x="32" y="114"/>
                </a:cxn>
                <a:cxn ang="0">
                  <a:pos x="36" y="110"/>
                </a:cxn>
                <a:cxn ang="0">
                  <a:pos x="42" y="108"/>
                </a:cxn>
                <a:cxn ang="0">
                  <a:pos x="42" y="114"/>
                </a:cxn>
                <a:cxn ang="0">
                  <a:pos x="46" y="114"/>
                </a:cxn>
                <a:cxn ang="0">
                  <a:pos x="50" y="112"/>
                </a:cxn>
                <a:cxn ang="0">
                  <a:pos x="62" y="102"/>
                </a:cxn>
                <a:cxn ang="0">
                  <a:pos x="68" y="92"/>
                </a:cxn>
                <a:cxn ang="0">
                  <a:pos x="68" y="82"/>
                </a:cxn>
                <a:cxn ang="0">
                  <a:pos x="70" y="78"/>
                </a:cxn>
                <a:cxn ang="0">
                  <a:pos x="76" y="68"/>
                </a:cxn>
                <a:cxn ang="0">
                  <a:pos x="88" y="58"/>
                </a:cxn>
                <a:cxn ang="0">
                  <a:pos x="92" y="24"/>
                </a:cxn>
                <a:cxn ang="0">
                  <a:pos x="100" y="10"/>
                </a:cxn>
                <a:cxn ang="0">
                  <a:pos x="100" y="0"/>
                </a:cxn>
                <a:cxn ang="0">
                  <a:pos x="100" y="0"/>
                </a:cxn>
              </a:cxnLst>
              <a:rect l="0" t="0" r="r" b="b"/>
              <a:pathLst>
                <a:path w="100" h="118">
                  <a:moveTo>
                    <a:pt x="100" y="0"/>
                  </a:moveTo>
                  <a:lnTo>
                    <a:pt x="92" y="4"/>
                  </a:lnTo>
                  <a:lnTo>
                    <a:pt x="82" y="0"/>
                  </a:lnTo>
                  <a:lnTo>
                    <a:pt x="78" y="2"/>
                  </a:lnTo>
                  <a:lnTo>
                    <a:pt x="72" y="4"/>
                  </a:lnTo>
                  <a:lnTo>
                    <a:pt x="66" y="12"/>
                  </a:lnTo>
                  <a:lnTo>
                    <a:pt x="66" y="26"/>
                  </a:lnTo>
                  <a:lnTo>
                    <a:pt x="64" y="28"/>
                  </a:lnTo>
                  <a:lnTo>
                    <a:pt x="58" y="24"/>
                  </a:lnTo>
                  <a:lnTo>
                    <a:pt x="46" y="20"/>
                  </a:lnTo>
                  <a:lnTo>
                    <a:pt x="28" y="20"/>
                  </a:lnTo>
                  <a:lnTo>
                    <a:pt x="26" y="24"/>
                  </a:lnTo>
                  <a:lnTo>
                    <a:pt x="26" y="34"/>
                  </a:lnTo>
                  <a:lnTo>
                    <a:pt x="28" y="34"/>
                  </a:lnTo>
                  <a:lnTo>
                    <a:pt x="32" y="28"/>
                  </a:lnTo>
                  <a:lnTo>
                    <a:pt x="40" y="30"/>
                  </a:lnTo>
                  <a:lnTo>
                    <a:pt x="42" y="34"/>
                  </a:lnTo>
                  <a:lnTo>
                    <a:pt x="42" y="38"/>
                  </a:lnTo>
                  <a:lnTo>
                    <a:pt x="38" y="46"/>
                  </a:lnTo>
                  <a:lnTo>
                    <a:pt x="38" y="50"/>
                  </a:lnTo>
                  <a:lnTo>
                    <a:pt x="42" y="60"/>
                  </a:lnTo>
                  <a:lnTo>
                    <a:pt x="38" y="80"/>
                  </a:lnTo>
                  <a:lnTo>
                    <a:pt x="34" y="82"/>
                  </a:lnTo>
                  <a:lnTo>
                    <a:pt x="30" y="78"/>
                  </a:lnTo>
                  <a:lnTo>
                    <a:pt x="24" y="78"/>
                  </a:lnTo>
                  <a:lnTo>
                    <a:pt x="20" y="74"/>
                  </a:lnTo>
                  <a:lnTo>
                    <a:pt x="16" y="80"/>
                  </a:lnTo>
                  <a:lnTo>
                    <a:pt x="6" y="84"/>
                  </a:lnTo>
                  <a:lnTo>
                    <a:pt x="6" y="88"/>
                  </a:lnTo>
                  <a:lnTo>
                    <a:pt x="8" y="96"/>
                  </a:lnTo>
                  <a:lnTo>
                    <a:pt x="6" y="96"/>
                  </a:lnTo>
                  <a:lnTo>
                    <a:pt x="2" y="98"/>
                  </a:lnTo>
                  <a:lnTo>
                    <a:pt x="0" y="102"/>
                  </a:lnTo>
                  <a:lnTo>
                    <a:pt x="2" y="104"/>
                  </a:lnTo>
                  <a:lnTo>
                    <a:pt x="8" y="110"/>
                  </a:lnTo>
                  <a:lnTo>
                    <a:pt x="12" y="118"/>
                  </a:lnTo>
                  <a:lnTo>
                    <a:pt x="16" y="114"/>
                  </a:lnTo>
                  <a:lnTo>
                    <a:pt x="18" y="110"/>
                  </a:lnTo>
                  <a:lnTo>
                    <a:pt x="22" y="108"/>
                  </a:lnTo>
                  <a:lnTo>
                    <a:pt x="24" y="110"/>
                  </a:lnTo>
                  <a:lnTo>
                    <a:pt x="24" y="112"/>
                  </a:lnTo>
                  <a:lnTo>
                    <a:pt x="28" y="114"/>
                  </a:lnTo>
                  <a:lnTo>
                    <a:pt x="32" y="114"/>
                  </a:lnTo>
                  <a:lnTo>
                    <a:pt x="36" y="110"/>
                  </a:lnTo>
                  <a:lnTo>
                    <a:pt x="42" y="108"/>
                  </a:lnTo>
                  <a:lnTo>
                    <a:pt x="42" y="114"/>
                  </a:lnTo>
                  <a:lnTo>
                    <a:pt x="46" y="114"/>
                  </a:lnTo>
                  <a:lnTo>
                    <a:pt x="50" y="112"/>
                  </a:lnTo>
                  <a:lnTo>
                    <a:pt x="62" y="102"/>
                  </a:lnTo>
                  <a:lnTo>
                    <a:pt x="68" y="92"/>
                  </a:lnTo>
                  <a:lnTo>
                    <a:pt x="68" y="82"/>
                  </a:lnTo>
                  <a:lnTo>
                    <a:pt x="70" y="78"/>
                  </a:lnTo>
                  <a:lnTo>
                    <a:pt x="76" y="68"/>
                  </a:lnTo>
                  <a:lnTo>
                    <a:pt x="88" y="58"/>
                  </a:lnTo>
                  <a:lnTo>
                    <a:pt x="92" y="24"/>
                  </a:lnTo>
                  <a:lnTo>
                    <a:pt x="100" y="10"/>
                  </a:lnTo>
                  <a:lnTo>
                    <a:pt x="100" y="0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66" name="Freeform 337">
              <a:extLst>
                <a:ext uri="{FF2B5EF4-FFF2-40B4-BE49-F238E27FC236}">
                  <a16:creationId xmlns:a16="http://schemas.microsoft.com/office/drawing/2014/main" id="{380C456C-801D-453C-A2F4-C969EF64D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463" y="4516438"/>
              <a:ext cx="34925" cy="4445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2" y="20"/>
                </a:cxn>
                <a:cxn ang="0">
                  <a:pos x="2" y="14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4" y="6"/>
                </a:cxn>
                <a:cxn ang="0">
                  <a:pos x="10" y="6"/>
                </a:cxn>
                <a:cxn ang="0">
                  <a:pos x="12" y="2"/>
                </a:cxn>
                <a:cxn ang="0">
                  <a:pos x="18" y="0"/>
                </a:cxn>
                <a:cxn ang="0">
                  <a:pos x="20" y="2"/>
                </a:cxn>
                <a:cxn ang="0">
                  <a:pos x="18" y="6"/>
                </a:cxn>
                <a:cxn ang="0">
                  <a:pos x="22" y="8"/>
                </a:cxn>
                <a:cxn ang="0">
                  <a:pos x="22" y="12"/>
                </a:cxn>
                <a:cxn ang="0">
                  <a:pos x="14" y="26"/>
                </a:cxn>
                <a:cxn ang="0">
                  <a:pos x="6" y="28"/>
                </a:cxn>
                <a:cxn ang="0">
                  <a:pos x="4" y="28"/>
                </a:cxn>
                <a:cxn ang="0">
                  <a:pos x="4" y="28"/>
                </a:cxn>
              </a:cxnLst>
              <a:rect l="0" t="0" r="r" b="b"/>
              <a:pathLst>
                <a:path w="22" h="28">
                  <a:moveTo>
                    <a:pt x="4" y="28"/>
                  </a:moveTo>
                  <a:lnTo>
                    <a:pt x="2" y="20"/>
                  </a:lnTo>
                  <a:lnTo>
                    <a:pt x="2" y="14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6"/>
                  </a:lnTo>
                  <a:lnTo>
                    <a:pt x="10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18" y="6"/>
                  </a:lnTo>
                  <a:lnTo>
                    <a:pt x="22" y="8"/>
                  </a:lnTo>
                  <a:lnTo>
                    <a:pt x="22" y="12"/>
                  </a:lnTo>
                  <a:lnTo>
                    <a:pt x="14" y="26"/>
                  </a:lnTo>
                  <a:lnTo>
                    <a:pt x="6" y="28"/>
                  </a:lnTo>
                  <a:lnTo>
                    <a:pt x="4" y="28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67" name="Freeform 338">
              <a:extLst>
                <a:ext uri="{FF2B5EF4-FFF2-40B4-BE49-F238E27FC236}">
                  <a16:creationId xmlns:a16="http://schemas.microsoft.com/office/drawing/2014/main" id="{EB0AC232-E47A-4F2A-8FA3-EC19990F8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338" y="4560888"/>
              <a:ext cx="19050" cy="31750"/>
            </a:xfrm>
            <a:custGeom>
              <a:avLst/>
              <a:gdLst/>
              <a:ahLst/>
              <a:cxnLst>
                <a:cxn ang="0">
                  <a:pos x="4" y="20"/>
                </a:cxn>
                <a:cxn ang="0">
                  <a:pos x="2" y="1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6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" y="2"/>
                </a:cxn>
                <a:cxn ang="0">
                  <a:pos x="12" y="4"/>
                </a:cxn>
                <a:cxn ang="0">
                  <a:pos x="8" y="8"/>
                </a:cxn>
                <a:cxn ang="0">
                  <a:pos x="6" y="18"/>
                </a:cxn>
                <a:cxn ang="0">
                  <a:pos x="4" y="20"/>
                </a:cxn>
                <a:cxn ang="0">
                  <a:pos x="4" y="20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lnTo>
                    <a:pt x="2" y="1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6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2" y="4"/>
                  </a:lnTo>
                  <a:lnTo>
                    <a:pt x="8" y="8"/>
                  </a:lnTo>
                  <a:lnTo>
                    <a:pt x="6" y="18"/>
                  </a:lnTo>
                  <a:lnTo>
                    <a:pt x="4" y="20"/>
                  </a:lnTo>
                  <a:lnTo>
                    <a:pt x="4" y="2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68" name="Freeform 339">
              <a:extLst>
                <a:ext uri="{FF2B5EF4-FFF2-40B4-BE49-F238E27FC236}">
                  <a16:creationId xmlns:a16="http://schemas.microsoft.com/office/drawing/2014/main" id="{BD5D88E9-04B6-41A0-9471-9FDA8F3A0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8188" y="4421188"/>
              <a:ext cx="41275" cy="2540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4" y="2"/>
                </a:cxn>
                <a:cxn ang="0">
                  <a:pos x="2" y="10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8" y="16"/>
                </a:cxn>
                <a:cxn ang="0">
                  <a:pos x="26" y="16"/>
                </a:cxn>
                <a:cxn ang="0">
                  <a:pos x="24" y="4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26" h="16">
                  <a:moveTo>
                    <a:pt x="26" y="0"/>
                  </a:moveTo>
                  <a:lnTo>
                    <a:pt x="4" y="2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8" y="16"/>
                  </a:lnTo>
                  <a:lnTo>
                    <a:pt x="26" y="16"/>
                  </a:lnTo>
                  <a:lnTo>
                    <a:pt x="24" y="4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69" name="Freeform 340">
              <a:extLst>
                <a:ext uri="{FF2B5EF4-FFF2-40B4-BE49-F238E27FC236}">
                  <a16:creationId xmlns:a16="http://schemas.microsoft.com/office/drawing/2014/main" id="{35004113-3292-4037-9731-95C06D68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013" y="5097463"/>
              <a:ext cx="47625" cy="50800"/>
            </a:xfrm>
            <a:custGeom>
              <a:avLst/>
              <a:gdLst/>
              <a:ahLst/>
              <a:cxnLst>
                <a:cxn ang="0">
                  <a:pos x="30" y="12"/>
                </a:cxn>
                <a:cxn ang="0">
                  <a:pos x="30" y="14"/>
                </a:cxn>
                <a:cxn ang="0">
                  <a:pos x="24" y="24"/>
                </a:cxn>
                <a:cxn ang="0">
                  <a:pos x="18" y="26"/>
                </a:cxn>
                <a:cxn ang="0">
                  <a:pos x="14" y="32"/>
                </a:cxn>
                <a:cxn ang="0">
                  <a:pos x="10" y="32"/>
                </a:cxn>
                <a:cxn ang="0">
                  <a:pos x="6" y="28"/>
                </a:cxn>
                <a:cxn ang="0">
                  <a:pos x="0" y="18"/>
                </a:cxn>
                <a:cxn ang="0">
                  <a:pos x="6" y="6"/>
                </a:cxn>
                <a:cxn ang="0">
                  <a:pos x="16" y="0"/>
                </a:cxn>
                <a:cxn ang="0">
                  <a:pos x="20" y="0"/>
                </a:cxn>
                <a:cxn ang="0">
                  <a:pos x="22" y="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30" h="32">
                  <a:moveTo>
                    <a:pt x="30" y="12"/>
                  </a:moveTo>
                  <a:lnTo>
                    <a:pt x="30" y="14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32"/>
                  </a:lnTo>
                  <a:lnTo>
                    <a:pt x="10" y="32"/>
                  </a:lnTo>
                  <a:lnTo>
                    <a:pt x="6" y="28"/>
                  </a:lnTo>
                  <a:lnTo>
                    <a:pt x="0" y="18"/>
                  </a:lnTo>
                  <a:lnTo>
                    <a:pt x="6" y="6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70" name="Freeform 341">
              <a:extLst>
                <a:ext uri="{FF2B5EF4-FFF2-40B4-BE49-F238E27FC236}">
                  <a16:creationId xmlns:a16="http://schemas.microsoft.com/office/drawing/2014/main" id="{DAF0C139-A0EF-4787-845D-4B21C88EE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5388" y="5030788"/>
              <a:ext cx="25400" cy="34925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16" y="2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14"/>
                </a:cxn>
                <a:cxn ang="0">
                  <a:pos x="2" y="20"/>
                </a:cxn>
                <a:cxn ang="0">
                  <a:pos x="8" y="22"/>
                </a:cxn>
                <a:cxn ang="0">
                  <a:pos x="12" y="22"/>
                </a:cxn>
                <a:cxn ang="0">
                  <a:pos x="16" y="16"/>
                </a:cxn>
                <a:cxn ang="0">
                  <a:pos x="16" y="16"/>
                </a:cxn>
              </a:cxnLst>
              <a:rect l="0" t="0" r="r" b="b"/>
              <a:pathLst>
                <a:path w="16" h="22">
                  <a:moveTo>
                    <a:pt x="16" y="16"/>
                  </a:moveTo>
                  <a:lnTo>
                    <a:pt x="16" y="2"/>
                  </a:lnTo>
                  <a:lnTo>
                    <a:pt x="14" y="4"/>
                  </a:lnTo>
                  <a:lnTo>
                    <a:pt x="8" y="0"/>
                  </a:lnTo>
                  <a:lnTo>
                    <a:pt x="4" y="2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8" y="22"/>
                  </a:lnTo>
                  <a:lnTo>
                    <a:pt x="12" y="22"/>
                  </a:lnTo>
                  <a:lnTo>
                    <a:pt x="16" y="16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71" name="Freeform 342">
              <a:extLst>
                <a:ext uri="{FF2B5EF4-FFF2-40B4-BE49-F238E27FC236}">
                  <a16:creationId xmlns:a16="http://schemas.microsoft.com/office/drawing/2014/main" id="{F54A3751-DB1E-4244-B3A9-30A8C443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7188" y="4240213"/>
              <a:ext cx="130175" cy="136525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10" y="18"/>
                </a:cxn>
                <a:cxn ang="0">
                  <a:pos x="12" y="24"/>
                </a:cxn>
                <a:cxn ang="0">
                  <a:pos x="10" y="26"/>
                </a:cxn>
                <a:cxn ang="0">
                  <a:pos x="8" y="30"/>
                </a:cxn>
                <a:cxn ang="0">
                  <a:pos x="4" y="34"/>
                </a:cxn>
                <a:cxn ang="0">
                  <a:pos x="8" y="36"/>
                </a:cxn>
                <a:cxn ang="0">
                  <a:pos x="2" y="44"/>
                </a:cxn>
                <a:cxn ang="0">
                  <a:pos x="4" y="48"/>
                </a:cxn>
                <a:cxn ang="0">
                  <a:pos x="0" y="58"/>
                </a:cxn>
                <a:cxn ang="0">
                  <a:pos x="12" y="64"/>
                </a:cxn>
                <a:cxn ang="0">
                  <a:pos x="16" y="72"/>
                </a:cxn>
                <a:cxn ang="0">
                  <a:pos x="14" y="86"/>
                </a:cxn>
                <a:cxn ang="0">
                  <a:pos x="34" y="80"/>
                </a:cxn>
                <a:cxn ang="0">
                  <a:pos x="64" y="74"/>
                </a:cxn>
                <a:cxn ang="0">
                  <a:pos x="76" y="74"/>
                </a:cxn>
                <a:cxn ang="0">
                  <a:pos x="78" y="68"/>
                </a:cxn>
                <a:cxn ang="0">
                  <a:pos x="72" y="56"/>
                </a:cxn>
                <a:cxn ang="0">
                  <a:pos x="76" y="48"/>
                </a:cxn>
                <a:cxn ang="0">
                  <a:pos x="82" y="34"/>
                </a:cxn>
                <a:cxn ang="0">
                  <a:pos x="78" y="22"/>
                </a:cxn>
                <a:cxn ang="0">
                  <a:pos x="80" y="16"/>
                </a:cxn>
                <a:cxn ang="0">
                  <a:pos x="72" y="10"/>
                </a:cxn>
                <a:cxn ang="0">
                  <a:pos x="66" y="10"/>
                </a:cxn>
                <a:cxn ang="0">
                  <a:pos x="56" y="14"/>
                </a:cxn>
                <a:cxn ang="0">
                  <a:pos x="52" y="14"/>
                </a:cxn>
                <a:cxn ang="0">
                  <a:pos x="46" y="6"/>
                </a:cxn>
                <a:cxn ang="0">
                  <a:pos x="40" y="4"/>
                </a:cxn>
                <a:cxn ang="0">
                  <a:pos x="34" y="6"/>
                </a:cxn>
                <a:cxn ang="0">
                  <a:pos x="32" y="0"/>
                </a:cxn>
                <a:cxn ang="0">
                  <a:pos x="28" y="2"/>
                </a:cxn>
                <a:cxn ang="0">
                  <a:pos x="26" y="4"/>
                </a:cxn>
                <a:cxn ang="0">
                  <a:pos x="20" y="8"/>
                </a:cxn>
                <a:cxn ang="0">
                  <a:pos x="16" y="6"/>
                </a:cxn>
                <a:cxn ang="0">
                  <a:pos x="8" y="8"/>
                </a:cxn>
              </a:cxnLst>
              <a:rect l="0" t="0" r="r" b="b"/>
              <a:pathLst>
                <a:path w="82" h="86">
                  <a:moveTo>
                    <a:pt x="8" y="8"/>
                  </a:moveTo>
                  <a:lnTo>
                    <a:pt x="6" y="10"/>
                  </a:lnTo>
                  <a:lnTo>
                    <a:pt x="6" y="16"/>
                  </a:lnTo>
                  <a:lnTo>
                    <a:pt x="10" y="18"/>
                  </a:lnTo>
                  <a:lnTo>
                    <a:pt x="10" y="22"/>
                  </a:lnTo>
                  <a:lnTo>
                    <a:pt x="12" y="24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2" y="32"/>
                  </a:lnTo>
                  <a:lnTo>
                    <a:pt x="8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8" y="34"/>
                  </a:lnTo>
                  <a:lnTo>
                    <a:pt x="8" y="36"/>
                  </a:lnTo>
                  <a:lnTo>
                    <a:pt x="6" y="42"/>
                  </a:lnTo>
                  <a:lnTo>
                    <a:pt x="2" y="44"/>
                  </a:lnTo>
                  <a:lnTo>
                    <a:pt x="2" y="46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0" y="58"/>
                  </a:lnTo>
                  <a:lnTo>
                    <a:pt x="8" y="60"/>
                  </a:lnTo>
                  <a:lnTo>
                    <a:pt x="12" y="64"/>
                  </a:lnTo>
                  <a:lnTo>
                    <a:pt x="16" y="66"/>
                  </a:lnTo>
                  <a:lnTo>
                    <a:pt x="16" y="72"/>
                  </a:lnTo>
                  <a:lnTo>
                    <a:pt x="14" y="76"/>
                  </a:lnTo>
                  <a:lnTo>
                    <a:pt x="14" y="86"/>
                  </a:lnTo>
                  <a:lnTo>
                    <a:pt x="18" y="86"/>
                  </a:lnTo>
                  <a:lnTo>
                    <a:pt x="34" y="80"/>
                  </a:lnTo>
                  <a:lnTo>
                    <a:pt x="52" y="76"/>
                  </a:lnTo>
                  <a:lnTo>
                    <a:pt x="64" y="74"/>
                  </a:lnTo>
                  <a:lnTo>
                    <a:pt x="74" y="76"/>
                  </a:lnTo>
                  <a:lnTo>
                    <a:pt x="76" y="74"/>
                  </a:lnTo>
                  <a:lnTo>
                    <a:pt x="80" y="76"/>
                  </a:lnTo>
                  <a:lnTo>
                    <a:pt x="78" y="68"/>
                  </a:lnTo>
                  <a:lnTo>
                    <a:pt x="76" y="66"/>
                  </a:lnTo>
                  <a:lnTo>
                    <a:pt x="72" y="56"/>
                  </a:lnTo>
                  <a:lnTo>
                    <a:pt x="72" y="52"/>
                  </a:lnTo>
                  <a:lnTo>
                    <a:pt x="76" y="48"/>
                  </a:lnTo>
                  <a:lnTo>
                    <a:pt x="78" y="36"/>
                  </a:lnTo>
                  <a:lnTo>
                    <a:pt x="82" y="34"/>
                  </a:lnTo>
                  <a:lnTo>
                    <a:pt x="80" y="22"/>
                  </a:lnTo>
                  <a:lnTo>
                    <a:pt x="78" y="22"/>
                  </a:lnTo>
                  <a:lnTo>
                    <a:pt x="80" y="20"/>
                  </a:lnTo>
                  <a:lnTo>
                    <a:pt x="80" y="16"/>
                  </a:lnTo>
                  <a:lnTo>
                    <a:pt x="76" y="16"/>
                  </a:lnTo>
                  <a:lnTo>
                    <a:pt x="72" y="10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58" y="12"/>
                  </a:lnTo>
                  <a:lnTo>
                    <a:pt x="56" y="14"/>
                  </a:lnTo>
                  <a:lnTo>
                    <a:pt x="54" y="12"/>
                  </a:lnTo>
                  <a:lnTo>
                    <a:pt x="52" y="14"/>
                  </a:lnTo>
                  <a:lnTo>
                    <a:pt x="48" y="12"/>
                  </a:lnTo>
                  <a:lnTo>
                    <a:pt x="46" y="6"/>
                  </a:lnTo>
                  <a:lnTo>
                    <a:pt x="42" y="6"/>
                  </a:lnTo>
                  <a:lnTo>
                    <a:pt x="40" y="4"/>
                  </a:lnTo>
                  <a:lnTo>
                    <a:pt x="38" y="4"/>
                  </a:lnTo>
                  <a:lnTo>
                    <a:pt x="34" y="6"/>
                  </a:lnTo>
                  <a:lnTo>
                    <a:pt x="32" y="6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6" y="4"/>
                  </a:lnTo>
                  <a:lnTo>
                    <a:pt x="22" y="6"/>
                  </a:lnTo>
                  <a:lnTo>
                    <a:pt x="20" y="8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72" name="Freeform 343">
              <a:extLst>
                <a:ext uri="{FF2B5EF4-FFF2-40B4-BE49-F238E27FC236}">
                  <a16:creationId xmlns:a16="http://schemas.microsoft.com/office/drawing/2014/main" id="{318F4D2E-F7C6-475C-9C1E-0E8C83776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4205288"/>
              <a:ext cx="66675" cy="130175"/>
            </a:xfrm>
            <a:custGeom>
              <a:avLst/>
              <a:gdLst/>
              <a:ahLst/>
              <a:cxnLst>
                <a:cxn ang="0">
                  <a:pos x="18" y="82"/>
                </a:cxn>
                <a:cxn ang="0">
                  <a:pos x="16" y="82"/>
                </a:cxn>
                <a:cxn ang="0">
                  <a:pos x="14" y="78"/>
                </a:cxn>
                <a:cxn ang="0">
                  <a:pos x="14" y="70"/>
                </a:cxn>
                <a:cxn ang="0">
                  <a:pos x="14" y="50"/>
                </a:cxn>
                <a:cxn ang="0">
                  <a:pos x="8" y="34"/>
                </a:cxn>
                <a:cxn ang="0">
                  <a:pos x="6" y="30"/>
                </a:cxn>
                <a:cxn ang="0">
                  <a:pos x="0" y="28"/>
                </a:cxn>
                <a:cxn ang="0">
                  <a:pos x="2" y="18"/>
                </a:cxn>
                <a:cxn ang="0">
                  <a:pos x="10" y="12"/>
                </a:cxn>
                <a:cxn ang="0">
                  <a:pos x="18" y="12"/>
                </a:cxn>
                <a:cxn ang="0">
                  <a:pos x="22" y="6"/>
                </a:cxn>
                <a:cxn ang="0">
                  <a:pos x="24" y="4"/>
                </a:cxn>
                <a:cxn ang="0">
                  <a:pos x="22" y="2"/>
                </a:cxn>
                <a:cxn ang="0">
                  <a:pos x="28" y="0"/>
                </a:cxn>
                <a:cxn ang="0">
                  <a:pos x="38" y="8"/>
                </a:cxn>
                <a:cxn ang="0">
                  <a:pos x="38" y="12"/>
                </a:cxn>
                <a:cxn ang="0">
                  <a:pos x="40" y="18"/>
                </a:cxn>
                <a:cxn ang="0">
                  <a:pos x="42" y="26"/>
                </a:cxn>
                <a:cxn ang="0">
                  <a:pos x="38" y="28"/>
                </a:cxn>
                <a:cxn ang="0">
                  <a:pos x="40" y="30"/>
                </a:cxn>
                <a:cxn ang="0">
                  <a:pos x="38" y="34"/>
                </a:cxn>
                <a:cxn ang="0">
                  <a:pos x="34" y="38"/>
                </a:cxn>
                <a:cxn ang="0">
                  <a:pos x="32" y="44"/>
                </a:cxn>
                <a:cxn ang="0">
                  <a:pos x="28" y="52"/>
                </a:cxn>
                <a:cxn ang="0">
                  <a:pos x="26" y="72"/>
                </a:cxn>
                <a:cxn ang="0">
                  <a:pos x="28" y="82"/>
                </a:cxn>
                <a:cxn ang="0">
                  <a:pos x="18" y="82"/>
                </a:cxn>
                <a:cxn ang="0">
                  <a:pos x="18" y="82"/>
                </a:cxn>
              </a:cxnLst>
              <a:rect l="0" t="0" r="r" b="b"/>
              <a:pathLst>
                <a:path w="42" h="82">
                  <a:moveTo>
                    <a:pt x="18" y="82"/>
                  </a:moveTo>
                  <a:lnTo>
                    <a:pt x="16" y="82"/>
                  </a:lnTo>
                  <a:lnTo>
                    <a:pt x="14" y="78"/>
                  </a:lnTo>
                  <a:lnTo>
                    <a:pt x="14" y="70"/>
                  </a:lnTo>
                  <a:lnTo>
                    <a:pt x="14" y="50"/>
                  </a:lnTo>
                  <a:lnTo>
                    <a:pt x="8" y="34"/>
                  </a:lnTo>
                  <a:lnTo>
                    <a:pt x="6" y="30"/>
                  </a:lnTo>
                  <a:lnTo>
                    <a:pt x="0" y="28"/>
                  </a:lnTo>
                  <a:lnTo>
                    <a:pt x="2" y="18"/>
                  </a:lnTo>
                  <a:lnTo>
                    <a:pt x="10" y="12"/>
                  </a:lnTo>
                  <a:lnTo>
                    <a:pt x="18" y="12"/>
                  </a:lnTo>
                  <a:lnTo>
                    <a:pt x="22" y="6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38" y="8"/>
                  </a:lnTo>
                  <a:lnTo>
                    <a:pt x="38" y="12"/>
                  </a:lnTo>
                  <a:lnTo>
                    <a:pt x="40" y="18"/>
                  </a:lnTo>
                  <a:lnTo>
                    <a:pt x="42" y="26"/>
                  </a:lnTo>
                  <a:lnTo>
                    <a:pt x="38" y="28"/>
                  </a:lnTo>
                  <a:lnTo>
                    <a:pt x="40" y="30"/>
                  </a:lnTo>
                  <a:lnTo>
                    <a:pt x="38" y="34"/>
                  </a:lnTo>
                  <a:lnTo>
                    <a:pt x="34" y="38"/>
                  </a:lnTo>
                  <a:lnTo>
                    <a:pt x="32" y="44"/>
                  </a:lnTo>
                  <a:lnTo>
                    <a:pt x="28" y="52"/>
                  </a:lnTo>
                  <a:lnTo>
                    <a:pt x="26" y="72"/>
                  </a:lnTo>
                  <a:lnTo>
                    <a:pt x="28" y="82"/>
                  </a:lnTo>
                  <a:lnTo>
                    <a:pt x="18" y="82"/>
                  </a:lnTo>
                  <a:lnTo>
                    <a:pt x="18" y="8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73" name="Freeform 344">
              <a:extLst>
                <a:ext uri="{FF2B5EF4-FFF2-40B4-BE49-F238E27FC236}">
                  <a16:creationId xmlns:a16="http://schemas.microsoft.com/office/drawing/2014/main" id="{5D53A8CE-BDD5-400A-B576-A31EF2384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6863" y="4287838"/>
              <a:ext cx="85725" cy="88900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2" y="16"/>
                </a:cxn>
                <a:cxn ang="0">
                  <a:pos x="12" y="10"/>
                </a:cxn>
                <a:cxn ang="0">
                  <a:pos x="12" y="6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8" y="0"/>
                </a:cxn>
                <a:cxn ang="0">
                  <a:pos x="20" y="0"/>
                </a:cxn>
                <a:cxn ang="0">
                  <a:pos x="22" y="0"/>
                </a:cxn>
                <a:cxn ang="0">
                  <a:pos x="26" y="2"/>
                </a:cxn>
                <a:cxn ang="0">
                  <a:pos x="28" y="10"/>
                </a:cxn>
                <a:cxn ang="0">
                  <a:pos x="26" y="16"/>
                </a:cxn>
                <a:cxn ang="0">
                  <a:pos x="28" y="14"/>
                </a:cxn>
                <a:cxn ang="0">
                  <a:pos x="32" y="18"/>
                </a:cxn>
                <a:cxn ang="0">
                  <a:pos x="34" y="16"/>
                </a:cxn>
                <a:cxn ang="0">
                  <a:pos x="36" y="12"/>
                </a:cxn>
                <a:cxn ang="0">
                  <a:pos x="40" y="14"/>
                </a:cxn>
                <a:cxn ang="0">
                  <a:pos x="40" y="16"/>
                </a:cxn>
                <a:cxn ang="0">
                  <a:pos x="42" y="18"/>
                </a:cxn>
                <a:cxn ang="0">
                  <a:pos x="42" y="22"/>
                </a:cxn>
                <a:cxn ang="0">
                  <a:pos x="38" y="28"/>
                </a:cxn>
                <a:cxn ang="0">
                  <a:pos x="46" y="30"/>
                </a:cxn>
                <a:cxn ang="0">
                  <a:pos x="50" y="34"/>
                </a:cxn>
                <a:cxn ang="0">
                  <a:pos x="54" y="36"/>
                </a:cxn>
                <a:cxn ang="0">
                  <a:pos x="54" y="42"/>
                </a:cxn>
                <a:cxn ang="0">
                  <a:pos x="52" y="46"/>
                </a:cxn>
                <a:cxn ang="0">
                  <a:pos x="52" y="56"/>
                </a:cxn>
                <a:cxn ang="0">
                  <a:pos x="40" y="52"/>
                </a:cxn>
                <a:cxn ang="0">
                  <a:pos x="28" y="46"/>
                </a:cxn>
                <a:cxn ang="0">
                  <a:pos x="14" y="32"/>
                </a:cxn>
                <a:cxn ang="0">
                  <a:pos x="8" y="30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54" h="56">
                  <a:moveTo>
                    <a:pt x="0" y="20"/>
                  </a:moveTo>
                  <a:lnTo>
                    <a:pt x="2" y="16"/>
                  </a:lnTo>
                  <a:lnTo>
                    <a:pt x="12" y="10"/>
                  </a:lnTo>
                  <a:lnTo>
                    <a:pt x="12" y="6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10"/>
                  </a:lnTo>
                  <a:lnTo>
                    <a:pt x="26" y="16"/>
                  </a:lnTo>
                  <a:lnTo>
                    <a:pt x="28" y="14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6" y="12"/>
                  </a:lnTo>
                  <a:lnTo>
                    <a:pt x="40" y="14"/>
                  </a:lnTo>
                  <a:lnTo>
                    <a:pt x="40" y="16"/>
                  </a:lnTo>
                  <a:lnTo>
                    <a:pt x="42" y="18"/>
                  </a:lnTo>
                  <a:lnTo>
                    <a:pt x="42" y="22"/>
                  </a:lnTo>
                  <a:lnTo>
                    <a:pt x="38" y="28"/>
                  </a:lnTo>
                  <a:lnTo>
                    <a:pt x="46" y="30"/>
                  </a:lnTo>
                  <a:lnTo>
                    <a:pt x="50" y="34"/>
                  </a:lnTo>
                  <a:lnTo>
                    <a:pt x="54" y="36"/>
                  </a:lnTo>
                  <a:lnTo>
                    <a:pt x="54" y="42"/>
                  </a:lnTo>
                  <a:lnTo>
                    <a:pt x="52" y="46"/>
                  </a:lnTo>
                  <a:lnTo>
                    <a:pt x="52" y="56"/>
                  </a:lnTo>
                  <a:lnTo>
                    <a:pt x="40" y="52"/>
                  </a:lnTo>
                  <a:lnTo>
                    <a:pt x="28" y="46"/>
                  </a:lnTo>
                  <a:lnTo>
                    <a:pt x="14" y="32"/>
                  </a:lnTo>
                  <a:lnTo>
                    <a:pt x="8" y="30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74" name="Freeform 345">
              <a:extLst>
                <a:ext uri="{FF2B5EF4-FFF2-40B4-BE49-F238E27FC236}">
                  <a16:creationId xmlns:a16="http://schemas.microsoft.com/office/drawing/2014/main" id="{744E5121-10F7-4551-82E9-18848AC03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8163" y="4233863"/>
              <a:ext cx="44450" cy="107950"/>
            </a:xfrm>
            <a:custGeom>
              <a:avLst/>
              <a:gdLst/>
              <a:ahLst/>
              <a:cxnLst>
                <a:cxn ang="0">
                  <a:pos x="28" y="64"/>
                </a:cxn>
                <a:cxn ang="0">
                  <a:pos x="18" y="68"/>
                </a:cxn>
                <a:cxn ang="0">
                  <a:pos x="12" y="62"/>
                </a:cxn>
                <a:cxn ang="0">
                  <a:pos x="10" y="58"/>
                </a:cxn>
                <a:cxn ang="0">
                  <a:pos x="8" y="24"/>
                </a:cxn>
                <a:cxn ang="0">
                  <a:pos x="6" y="12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8" y="2"/>
                </a:cxn>
                <a:cxn ang="0">
                  <a:pos x="12" y="0"/>
                </a:cxn>
                <a:cxn ang="0">
                  <a:pos x="10" y="10"/>
                </a:cxn>
                <a:cxn ang="0">
                  <a:pos x="16" y="12"/>
                </a:cxn>
                <a:cxn ang="0">
                  <a:pos x="18" y="16"/>
                </a:cxn>
                <a:cxn ang="0">
                  <a:pos x="24" y="32"/>
                </a:cxn>
                <a:cxn ang="0">
                  <a:pos x="24" y="52"/>
                </a:cxn>
                <a:cxn ang="0">
                  <a:pos x="24" y="60"/>
                </a:cxn>
                <a:cxn ang="0">
                  <a:pos x="26" y="64"/>
                </a:cxn>
                <a:cxn ang="0">
                  <a:pos x="28" y="64"/>
                </a:cxn>
                <a:cxn ang="0">
                  <a:pos x="28" y="64"/>
                </a:cxn>
              </a:cxnLst>
              <a:rect l="0" t="0" r="r" b="b"/>
              <a:pathLst>
                <a:path w="28" h="68">
                  <a:moveTo>
                    <a:pt x="28" y="64"/>
                  </a:moveTo>
                  <a:lnTo>
                    <a:pt x="18" y="68"/>
                  </a:lnTo>
                  <a:lnTo>
                    <a:pt x="12" y="62"/>
                  </a:lnTo>
                  <a:lnTo>
                    <a:pt x="10" y="58"/>
                  </a:lnTo>
                  <a:lnTo>
                    <a:pt x="8" y="24"/>
                  </a:lnTo>
                  <a:lnTo>
                    <a:pt x="6" y="12"/>
                  </a:lnTo>
                  <a:lnTo>
                    <a:pt x="0" y="6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0" y="10"/>
                  </a:lnTo>
                  <a:lnTo>
                    <a:pt x="16" y="12"/>
                  </a:lnTo>
                  <a:lnTo>
                    <a:pt x="18" y="16"/>
                  </a:lnTo>
                  <a:lnTo>
                    <a:pt x="24" y="32"/>
                  </a:lnTo>
                  <a:lnTo>
                    <a:pt x="24" y="52"/>
                  </a:lnTo>
                  <a:lnTo>
                    <a:pt x="24" y="60"/>
                  </a:lnTo>
                  <a:lnTo>
                    <a:pt x="26" y="64"/>
                  </a:lnTo>
                  <a:lnTo>
                    <a:pt x="28" y="64"/>
                  </a:lnTo>
                  <a:lnTo>
                    <a:pt x="28" y="6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75" name="Freeform 346">
              <a:extLst>
                <a:ext uri="{FF2B5EF4-FFF2-40B4-BE49-F238E27FC236}">
                  <a16:creationId xmlns:a16="http://schemas.microsoft.com/office/drawing/2014/main" id="{30AFEA4B-954A-4CCB-B92D-D31A6B074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0663" y="4195763"/>
              <a:ext cx="155575" cy="120650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8" y="4"/>
                </a:cxn>
                <a:cxn ang="0">
                  <a:pos x="50" y="4"/>
                </a:cxn>
                <a:cxn ang="0">
                  <a:pos x="48" y="10"/>
                </a:cxn>
                <a:cxn ang="0">
                  <a:pos x="54" y="8"/>
                </a:cxn>
                <a:cxn ang="0">
                  <a:pos x="64" y="8"/>
                </a:cxn>
                <a:cxn ang="0">
                  <a:pos x="72" y="8"/>
                </a:cxn>
                <a:cxn ang="0">
                  <a:pos x="76" y="4"/>
                </a:cxn>
                <a:cxn ang="0">
                  <a:pos x="80" y="8"/>
                </a:cxn>
                <a:cxn ang="0">
                  <a:pos x="84" y="10"/>
                </a:cxn>
                <a:cxn ang="0">
                  <a:pos x="84" y="14"/>
                </a:cxn>
                <a:cxn ang="0">
                  <a:pos x="88" y="18"/>
                </a:cxn>
                <a:cxn ang="0">
                  <a:pos x="86" y="24"/>
                </a:cxn>
                <a:cxn ang="0">
                  <a:pos x="88" y="24"/>
                </a:cxn>
                <a:cxn ang="0">
                  <a:pos x="90" y="30"/>
                </a:cxn>
                <a:cxn ang="0">
                  <a:pos x="92" y="38"/>
                </a:cxn>
                <a:cxn ang="0">
                  <a:pos x="96" y="46"/>
                </a:cxn>
                <a:cxn ang="0">
                  <a:pos x="98" y="52"/>
                </a:cxn>
                <a:cxn ang="0">
                  <a:pos x="96" y="54"/>
                </a:cxn>
                <a:cxn ang="0">
                  <a:pos x="94" y="58"/>
                </a:cxn>
                <a:cxn ang="0">
                  <a:pos x="90" y="62"/>
                </a:cxn>
                <a:cxn ang="0">
                  <a:pos x="94" y="64"/>
                </a:cxn>
                <a:cxn ang="0">
                  <a:pos x="88" y="72"/>
                </a:cxn>
                <a:cxn ang="0">
                  <a:pos x="82" y="74"/>
                </a:cxn>
                <a:cxn ang="0">
                  <a:pos x="76" y="72"/>
                </a:cxn>
                <a:cxn ang="0">
                  <a:pos x="76" y="68"/>
                </a:cxn>
                <a:cxn ang="0">
                  <a:pos x="70" y="58"/>
                </a:cxn>
                <a:cxn ang="0">
                  <a:pos x="66" y="58"/>
                </a:cxn>
                <a:cxn ang="0">
                  <a:pos x="62" y="58"/>
                </a:cxn>
                <a:cxn ang="0">
                  <a:pos x="58" y="56"/>
                </a:cxn>
                <a:cxn ang="0">
                  <a:pos x="60" y="52"/>
                </a:cxn>
                <a:cxn ang="0">
                  <a:pos x="58" y="46"/>
                </a:cxn>
                <a:cxn ang="0">
                  <a:pos x="56" y="42"/>
                </a:cxn>
                <a:cxn ang="0">
                  <a:pos x="34" y="40"/>
                </a:cxn>
                <a:cxn ang="0">
                  <a:pos x="28" y="50"/>
                </a:cxn>
                <a:cxn ang="0">
                  <a:pos x="18" y="44"/>
                </a:cxn>
                <a:cxn ang="0">
                  <a:pos x="8" y="36"/>
                </a:cxn>
                <a:cxn ang="0">
                  <a:pos x="4" y="28"/>
                </a:cxn>
                <a:cxn ang="0">
                  <a:pos x="0" y="28"/>
                </a:cxn>
                <a:cxn ang="0">
                  <a:pos x="2" y="24"/>
                </a:cxn>
                <a:cxn ang="0">
                  <a:pos x="18" y="14"/>
                </a:cxn>
                <a:cxn ang="0">
                  <a:pos x="16" y="8"/>
                </a:cxn>
                <a:cxn ang="0">
                  <a:pos x="18" y="0"/>
                </a:cxn>
              </a:cxnLst>
              <a:rect l="0" t="0" r="r" b="b"/>
              <a:pathLst>
                <a:path w="98" h="76">
                  <a:moveTo>
                    <a:pt x="18" y="0"/>
                  </a:moveTo>
                  <a:lnTo>
                    <a:pt x="26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6" y="6"/>
                  </a:lnTo>
                  <a:lnTo>
                    <a:pt x="50" y="4"/>
                  </a:lnTo>
                  <a:lnTo>
                    <a:pt x="48" y="8"/>
                  </a:lnTo>
                  <a:lnTo>
                    <a:pt x="48" y="10"/>
                  </a:lnTo>
                  <a:lnTo>
                    <a:pt x="52" y="10"/>
                  </a:lnTo>
                  <a:lnTo>
                    <a:pt x="54" y="8"/>
                  </a:lnTo>
                  <a:lnTo>
                    <a:pt x="58" y="12"/>
                  </a:lnTo>
                  <a:lnTo>
                    <a:pt x="64" y="8"/>
                  </a:lnTo>
                  <a:lnTo>
                    <a:pt x="72" y="10"/>
                  </a:lnTo>
                  <a:lnTo>
                    <a:pt x="72" y="8"/>
                  </a:lnTo>
                  <a:lnTo>
                    <a:pt x="76" y="6"/>
                  </a:lnTo>
                  <a:lnTo>
                    <a:pt x="76" y="4"/>
                  </a:lnTo>
                  <a:lnTo>
                    <a:pt x="80" y="4"/>
                  </a:lnTo>
                  <a:lnTo>
                    <a:pt x="80" y="8"/>
                  </a:lnTo>
                  <a:lnTo>
                    <a:pt x="82" y="8"/>
                  </a:lnTo>
                  <a:lnTo>
                    <a:pt x="84" y="10"/>
                  </a:lnTo>
                  <a:lnTo>
                    <a:pt x="84" y="16"/>
                  </a:lnTo>
                  <a:lnTo>
                    <a:pt x="84" y="14"/>
                  </a:lnTo>
                  <a:lnTo>
                    <a:pt x="86" y="18"/>
                  </a:lnTo>
                  <a:lnTo>
                    <a:pt x="88" y="18"/>
                  </a:lnTo>
                  <a:lnTo>
                    <a:pt x="90" y="20"/>
                  </a:lnTo>
                  <a:lnTo>
                    <a:pt x="86" y="24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90" y="24"/>
                  </a:lnTo>
                  <a:lnTo>
                    <a:pt x="90" y="30"/>
                  </a:lnTo>
                  <a:lnTo>
                    <a:pt x="94" y="36"/>
                  </a:lnTo>
                  <a:lnTo>
                    <a:pt x="92" y="38"/>
                  </a:lnTo>
                  <a:lnTo>
                    <a:pt x="92" y="44"/>
                  </a:lnTo>
                  <a:lnTo>
                    <a:pt x="96" y="46"/>
                  </a:lnTo>
                  <a:lnTo>
                    <a:pt x="96" y="50"/>
                  </a:lnTo>
                  <a:lnTo>
                    <a:pt x="98" y="52"/>
                  </a:lnTo>
                  <a:lnTo>
                    <a:pt x="94" y="54"/>
                  </a:lnTo>
                  <a:lnTo>
                    <a:pt x="96" y="54"/>
                  </a:lnTo>
                  <a:lnTo>
                    <a:pt x="98" y="60"/>
                  </a:lnTo>
                  <a:lnTo>
                    <a:pt x="94" y="58"/>
                  </a:lnTo>
                  <a:lnTo>
                    <a:pt x="90" y="58"/>
                  </a:lnTo>
                  <a:lnTo>
                    <a:pt x="90" y="62"/>
                  </a:lnTo>
                  <a:lnTo>
                    <a:pt x="94" y="62"/>
                  </a:lnTo>
                  <a:lnTo>
                    <a:pt x="94" y="64"/>
                  </a:lnTo>
                  <a:lnTo>
                    <a:pt x="92" y="70"/>
                  </a:lnTo>
                  <a:lnTo>
                    <a:pt x="88" y="72"/>
                  </a:lnTo>
                  <a:lnTo>
                    <a:pt x="84" y="70"/>
                  </a:lnTo>
                  <a:lnTo>
                    <a:pt x="82" y="74"/>
                  </a:lnTo>
                  <a:lnTo>
                    <a:pt x="80" y="76"/>
                  </a:lnTo>
                  <a:lnTo>
                    <a:pt x="76" y="72"/>
                  </a:lnTo>
                  <a:lnTo>
                    <a:pt x="74" y="74"/>
                  </a:lnTo>
                  <a:lnTo>
                    <a:pt x="76" y="68"/>
                  </a:lnTo>
                  <a:lnTo>
                    <a:pt x="74" y="60"/>
                  </a:lnTo>
                  <a:lnTo>
                    <a:pt x="70" y="58"/>
                  </a:lnTo>
                  <a:lnTo>
                    <a:pt x="68" y="58"/>
                  </a:lnTo>
                  <a:lnTo>
                    <a:pt x="66" y="58"/>
                  </a:lnTo>
                  <a:lnTo>
                    <a:pt x="62" y="60"/>
                  </a:lnTo>
                  <a:lnTo>
                    <a:pt x="62" y="58"/>
                  </a:lnTo>
                  <a:lnTo>
                    <a:pt x="58" y="60"/>
                  </a:lnTo>
                  <a:lnTo>
                    <a:pt x="58" y="56"/>
                  </a:lnTo>
                  <a:lnTo>
                    <a:pt x="60" y="56"/>
                  </a:lnTo>
                  <a:lnTo>
                    <a:pt x="60" y="52"/>
                  </a:lnTo>
                  <a:lnTo>
                    <a:pt x="58" y="50"/>
                  </a:lnTo>
                  <a:lnTo>
                    <a:pt x="58" y="46"/>
                  </a:lnTo>
                  <a:lnTo>
                    <a:pt x="56" y="46"/>
                  </a:lnTo>
                  <a:lnTo>
                    <a:pt x="56" y="42"/>
                  </a:lnTo>
                  <a:lnTo>
                    <a:pt x="50" y="38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28" y="50"/>
                  </a:lnTo>
                  <a:lnTo>
                    <a:pt x="24" y="50"/>
                  </a:lnTo>
                  <a:lnTo>
                    <a:pt x="18" y="44"/>
                  </a:lnTo>
                  <a:lnTo>
                    <a:pt x="16" y="40"/>
                  </a:lnTo>
                  <a:lnTo>
                    <a:pt x="8" y="36"/>
                  </a:lnTo>
                  <a:lnTo>
                    <a:pt x="6" y="30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6" y="18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6" y="8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76" name="Freeform 347">
              <a:extLst>
                <a:ext uri="{FF2B5EF4-FFF2-40B4-BE49-F238E27FC236}">
                  <a16:creationId xmlns:a16="http://schemas.microsoft.com/office/drawing/2014/main" id="{7038BD46-C5FC-41E9-B084-4CBA97F44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8" y="4233863"/>
              <a:ext cx="95250" cy="136525"/>
            </a:xfrm>
            <a:custGeom>
              <a:avLst/>
              <a:gdLst/>
              <a:ahLst/>
              <a:cxnLst>
                <a:cxn ang="0">
                  <a:pos x="60" y="68"/>
                </a:cxn>
                <a:cxn ang="0">
                  <a:pos x="54" y="62"/>
                </a:cxn>
                <a:cxn ang="0">
                  <a:pos x="52" y="58"/>
                </a:cxn>
                <a:cxn ang="0">
                  <a:pos x="50" y="24"/>
                </a:cxn>
                <a:cxn ang="0">
                  <a:pos x="48" y="12"/>
                </a:cxn>
                <a:cxn ang="0">
                  <a:pos x="42" y="6"/>
                </a:cxn>
                <a:cxn ang="0">
                  <a:pos x="44" y="2"/>
                </a:cxn>
                <a:cxn ang="0">
                  <a:pos x="42" y="2"/>
                </a:cxn>
                <a:cxn ang="0">
                  <a:pos x="42" y="0"/>
                </a:cxn>
                <a:cxn ang="0">
                  <a:pos x="32" y="2"/>
                </a:cxn>
                <a:cxn ang="0">
                  <a:pos x="6" y="0"/>
                </a:cxn>
                <a:cxn ang="0">
                  <a:pos x="4" y="4"/>
                </a:cxn>
                <a:cxn ang="0">
                  <a:pos x="6" y="10"/>
                </a:cxn>
                <a:cxn ang="0">
                  <a:pos x="8" y="20"/>
                </a:cxn>
                <a:cxn ang="0">
                  <a:pos x="8" y="24"/>
                </a:cxn>
                <a:cxn ang="0">
                  <a:pos x="6" y="26"/>
                </a:cxn>
                <a:cxn ang="0">
                  <a:pos x="8" y="26"/>
                </a:cxn>
                <a:cxn ang="0">
                  <a:pos x="10" y="38"/>
                </a:cxn>
                <a:cxn ang="0">
                  <a:pos x="6" y="40"/>
                </a:cxn>
                <a:cxn ang="0">
                  <a:pos x="4" y="52"/>
                </a:cxn>
                <a:cxn ang="0">
                  <a:pos x="0" y="56"/>
                </a:cxn>
                <a:cxn ang="0">
                  <a:pos x="0" y="60"/>
                </a:cxn>
                <a:cxn ang="0">
                  <a:pos x="4" y="70"/>
                </a:cxn>
                <a:cxn ang="0">
                  <a:pos x="6" y="72"/>
                </a:cxn>
                <a:cxn ang="0">
                  <a:pos x="8" y="80"/>
                </a:cxn>
                <a:cxn ang="0">
                  <a:pos x="4" y="78"/>
                </a:cxn>
                <a:cxn ang="0">
                  <a:pos x="2" y="80"/>
                </a:cxn>
                <a:cxn ang="0">
                  <a:pos x="16" y="86"/>
                </a:cxn>
                <a:cxn ang="0">
                  <a:pos x="24" y="82"/>
                </a:cxn>
                <a:cxn ang="0">
                  <a:pos x="34" y="78"/>
                </a:cxn>
                <a:cxn ang="0">
                  <a:pos x="46" y="72"/>
                </a:cxn>
                <a:cxn ang="0">
                  <a:pos x="46" y="72"/>
                </a:cxn>
                <a:cxn ang="0">
                  <a:pos x="56" y="72"/>
                </a:cxn>
                <a:cxn ang="0">
                  <a:pos x="60" y="68"/>
                </a:cxn>
                <a:cxn ang="0">
                  <a:pos x="60" y="68"/>
                </a:cxn>
              </a:cxnLst>
              <a:rect l="0" t="0" r="r" b="b"/>
              <a:pathLst>
                <a:path w="60" h="86">
                  <a:moveTo>
                    <a:pt x="60" y="68"/>
                  </a:moveTo>
                  <a:lnTo>
                    <a:pt x="54" y="62"/>
                  </a:lnTo>
                  <a:lnTo>
                    <a:pt x="52" y="58"/>
                  </a:lnTo>
                  <a:lnTo>
                    <a:pt x="50" y="24"/>
                  </a:lnTo>
                  <a:lnTo>
                    <a:pt x="48" y="12"/>
                  </a:lnTo>
                  <a:lnTo>
                    <a:pt x="42" y="6"/>
                  </a:lnTo>
                  <a:lnTo>
                    <a:pt x="44" y="2"/>
                  </a:lnTo>
                  <a:lnTo>
                    <a:pt x="42" y="2"/>
                  </a:lnTo>
                  <a:lnTo>
                    <a:pt x="42" y="0"/>
                  </a:lnTo>
                  <a:lnTo>
                    <a:pt x="32" y="2"/>
                  </a:lnTo>
                  <a:lnTo>
                    <a:pt x="6" y="0"/>
                  </a:lnTo>
                  <a:lnTo>
                    <a:pt x="4" y="4"/>
                  </a:lnTo>
                  <a:lnTo>
                    <a:pt x="6" y="10"/>
                  </a:lnTo>
                  <a:lnTo>
                    <a:pt x="8" y="20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26"/>
                  </a:lnTo>
                  <a:lnTo>
                    <a:pt x="10" y="38"/>
                  </a:lnTo>
                  <a:lnTo>
                    <a:pt x="6" y="40"/>
                  </a:lnTo>
                  <a:lnTo>
                    <a:pt x="4" y="52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4" y="70"/>
                  </a:lnTo>
                  <a:lnTo>
                    <a:pt x="6" y="72"/>
                  </a:lnTo>
                  <a:lnTo>
                    <a:pt x="8" y="80"/>
                  </a:lnTo>
                  <a:lnTo>
                    <a:pt x="4" y="78"/>
                  </a:lnTo>
                  <a:lnTo>
                    <a:pt x="2" y="80"/>
                  </a:lnTo>
                  <a:lnTo>
                    <a:pt x="16" y="86"/>
                  </a:lnTo>
                  <a:lnTo>
                    <a:pt x="24" y="82"/>
                  </a:lnTo>
                  <a:lnTo>
                    <a:pt x="34" y="78"/>
                  </a:lnTo>
                  <a:lnTo>
                    <a:pt x="46" y="72"/>
                  </a:lnTo>
                  <a:lnTo>
                    <a:pt x="46" y="72"/>
                  </a:lnTo>
                  <a:lnTo>
                    <a:pt x="56" y="72"/>
                  </a:lnTo>
                  <a:lnTo>
                    <a:pt x="60" y="68"/>
                  </a:lnTo>
                  <a:lnTo>
                    <a:pt x="60" y="6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77" name="Freeform 348">
              <a:extLst>
                <a:ext uri="{FF2B5EF4-FFF2-40B4-BE49-F238E27FC236}">
                  <a16:creationId xmlns:a16="http://schemas.microsoft.com/office/drawing/2014/main" id="{CE2E614B-4002-4CA2-9763-FF687FF8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563" y="4173538"/>
              <a:ext cx="63500" cy="15875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18" y="2"/>
                </a:cxn>
                <a:cxn ang="0">
                  <a:pos x="20" y="0"/>
                </a:cxn>
                <a:cxn ang="0">
                  <a:pos x="24" y="0"/>
                </a:cxn>
                <a:cxn ang="0">
                  <a:pos x="32" y="4"/>
                </a:cxn>
                <a:cxn ang="0">
                  <a:pos x="40" y="4"/>
                </a:cxn>
                <a:cxn ang="0">
                  <a:pos x="40" y="6"/>
                </a:cxn>
                <a:cxn ang="0">
                  <a:pos x="36" y="8"/>
                </a:cxn>
                <a:cxn ang="0">
                  <a:pos x="22" y="4"/>
                </a:cxn>
                <a:cxn ang="0">
                  <a:pos x="20" y="6"/>
                </a:cxn>
                <a:cxn ang="0">
                  <a:pos x="14" y="6"/>
                </a:cxn>
                <a:cxn ang="0">
                  <a:pos x="14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0" h="10">
                  <a:moveTo>
                    <a:pt x="4" y="2"/>
                  </a:moveTo>
                  <a:lnTo>
                    <a:pt x="18" y="2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40" y="4"/>
                  </a:lnTo>
                  <a:lnTo>
                    <a:pt x="40" y="6"/>
                  </a:lnTo>
                  <a:lnTo>
                    <a:pt x="36" y="8"/>
                  </a:lnTo>
                  <a:lnTo>
                    <a:pt x="22" y="4"/>
                  </a:lnTo>
                  <a:lnTo>
                    <a:pt x="20" y="6"/>
                  </a:lnTo>
                  <a:lnTo>
                    <a:pt x="14" y="6"/>
                  </a:lnTo>
                  <a:lnTo>
                    <a:pt x="14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78" name="Freeform 349">
              <a:extLst>
                <a:ext uri="{FF2B5EF4-FFF2-40B4-BE49-F238E27FC236}">
                  <a16:creationId xmlns:a16="http://schemas.microsoft.com/office/drawing/2014/main" id="{B06B7C72-D598-4302-9F5A-3159A5C43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563" y="4195763"/>
              <a:ext cx="66675" cy="38100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26" y="24"/>
                </a:cxn>
                <a:cxn ang="0">
                  <a:pos x="30" y="18"/>
                </a:cxn>
                <a:cxn ang="0">
                  <a:pos x="42" y="14"/>
                </a:cxn>
                <a:cxn ang="0">
                  <a:pos x="42" y="10"/>
                </a:cxn>
                <a:cxn ang="0">
                  <a:pos x="40" y="8"/>
                </a:cxn>
                <a:cxn ang="0">
                  <a:pos x="42" y="6"/>
                </a:cxn>
                <a:cxn ang="0">
                  <a:pos x="42" y="0"/>
                </a:cxn>
                <a:cxn ang="0">
                  <a:pos x="22" y="2"/>
                </a:cxn>
                <a:cxn ang="0">
                  <a:pos x="14" y="4"/>
                </a:cxn>
                <a:cxn ang="0">
                  <a:pos x="8" y="4"/>
                </a:cxn>
                <a:cxn ang="0">
                  <a:pos x="4" y="6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6" y="10"/>
                </a:cxn>
                <a:cxn ang="0">
                  <a:pos x="8" y="12"/>
                </a:cxn>
                <a:cxn ang="0">
                  <a:pos x="12" y="12"/>
                </a:cxn>
                <a:cxn ang="0">
                  <a:pos x="14" y="16"/>
                </a:cxn>
                <a:cxn ang="0">
                  <a:pos x="26" y="12"/>
                </a:cxn>
                <a:cxn ang="0">
                  <a:pos x="26" y="14"/>
                </a:cxn>
                <a:cxn ang="0">
                  <a:pos x="18" y="16"/>
                </a:cxn>
                <a:cxn ang="0">
                  <a:pos x="20" y="22"/>
                </a:cxn>
                <a:cxn ang="0">
                  <a:pos x="20" y="24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24" y="24"/>
                </a:cxn>
              </a:cxnLst>
              <a:rect l="0" t="0" r="r" b="b"/>
              <a:pathLst>
                <a:path w="42" h="24">
                  <a:moveTo>
                    <a:pt x="24" y="24"/>
                  </a:moveTo>
                  <a:lnTo>
                    <a:pt x="26" y="24"/>
                  </a:lnTo>
                  <a:lnTo>
                    <a:pt x="30" y="18"/>
                  </a:lnTo>
                  <a:lnTo>
                    <a:pt x="42" y="14"/>
                  </a:lnTo>
                  <a:lnTo>
                    <a:pt x="42" y="10"/>
                  </a:lnTo>
                  <a:lnTo>
                    <a:pt x="40" y="8"/>
                  </a:lnTo>
                  <a:lnTo>
                    <a:pt x="42" y="6"/>
                  </a:lnTo>
                  <a:lnTo>
                    <a:pt x="42" y="0"/>
                  </a:lnTo>
                  <a:lnTo>
                    <a:pt x="22" y="2"/>
                  </a:lnTo>
                  <a:lnTo>
                    <a:pt x="14" y="4"/>
                  </a:lnTo>
                  <a:lnTo>
                    <a:pt x="8" y="4"/>
                  </a:lnTo>
                  <a:lnTo>
                    <a:pt x="4" y="6"/>
                  </a:lnTo>
                  <a:lnTo>
                    <a:pt x="0" y="4"/>
                  </a:lnTo>
                  <a:lnTo>
                    <a:pt x="2" y="8"/>
                  </a:lnTo>
                  <a:lnTo>
                    <a:pt x="6" y="10"/>
                  </a:lnTo>
                  <a:lnTo>
                    <a:pt x="8" y="12"/>
                  </a:lnTo>
                  <a:lnTo>
                    <a:pt x="12" y="12"/>
                  </a:lnTo>
                  <a:lnTo>
                    <a:pt x="14" y="16"/>
                  </a:lnTo>
                  <a:lnTo>
                    <a:pt x="26" y="12"/>
                  </a:lnTo>
                  <a:lnTo>
                    <a:pt x="26" y="14"/>
                  </a:lnTo>
                  <a:lnTo>
                    <a:pt x="18" y="16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79" name="Freeform 350">
              <a:extLst>
                <a:ext uri="{FF2B5EF4-FFF2-40B4-BE49-F238E27FC236}">
                  <a16:creationId xmlns:a16="http://schemas.microsoft.com/office/drawing/2014/main" id="{C2EAC519-3A6B-428B-8E04-DE1EAC33D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8763" y="4256088"/>
              <a:ext cx="63500" cy="63500"/>
            </a:xfrm>
            <a:custGeom>
              <a:avLst/>
              <a:gdLst/>
              <a:ahLst/>
              <a:cxnLst>
                <a:cxn ang="0">
                  <a:pos x="24" y="40"/>
                </a:cxn>
                <a:cxn ang="0">
                  <a:pos x="26" y="36"/>
                </a:cxn>
                <a:cxn ang="0">
                  <a:pos x="36" y="30"/>
                </a:cxn>
                <a:cxn ang="0">
                  <a:pos x="36" y="26"/>
                </a:cxn>
                <a:cxn ang="0">
                  <a:pos x="40" y="24"/>
                </a:cxn>
                <a:cxn ang="0">
                  <a:pos x="38" y="22"/>
                </a:cxn>
                <a:cxn ang="0">
                  <a:pos x="38" y="20"/>
                </a:cxn>
                <a:cxn ang="0">
                  <a:pos x="34" y="22"/>
                </a:cxn>
                <a:cxn ang="0">
                  <a:pos x="34" y="18"/>
                </a:cxn>
                <a:cxn ang="0">
                  <a:pos x="36" y="18"/>
                </a:cxn>
                <a:cxn ang="0">
                  <a:pos x="36" y="14"/>
                </a:cxn>
                <a:cxn ang="0">
                  <a:pos x="34" y="12"/>
                </a:cxn>
                <a:cxn ang="0">
                  <a:pos x="34" y="8"/>
                </a:cxn>
                <a:cxn ang="0">
                  <a:pos x="32" y="8"/>
                </a:cxn>
                <a:cxn ang="0">
                  <a:pos x="32" y="4"/>
                </a:cxn>
                <a:cxn ang="0">
                  <a:pos x="26" y="0"/>
                </a:cxn>
                <a:cxn ang="0">
                  <a:pos x="10" y="2"/>
                </a:cxn>
                <a:cxn ang="0">
                  <a:pos x="10" y="6"/>
                </a:cxn>
                <a:cxn ang="0">
                  <a:pos x="4" y="12"/>
                </a:cxn>
                <a:cxn ang="0">
                  <a:pos x="0" y="12"/>
                </a:cxn>
                <a:cxn ang="0">
                  <a:pos x="0" y="20"/>
                </a:cxn>
                <a:cxn ang="0">
                  <a:pos x="2" y="20"/>
                </a:cxn>
                <a:cxn ang="0">
                  <a:pos x="0" y="20"/>
                </a:cxn>
                <a:cxn ang="0">
                  <a:pos x="0" y="22"/>
                </a:cxn>
                <a:cxn ang="0">
                  <a:pos x="4" y="26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2" y="36"/>
                </a:cxn>
                <a:cxn ang="0">
                  <a:pos x="24" y="40"/>
                </a:cxn>
                <a:cxn ang="0">
                  <a:pos x="24" y="40"/>
                </a:cxn>
              </a:cxnLst>
              <a:rect l="0" t="0" r="r" b="b"/>
              <a:pathLst>
                <a:path w="40" h="40">
                  <a:moveTo>
                    <a:pt x="24" y="40"/>
                  </a:moveTo>
                  <a:lnTo>
                    <a:pt x="26" y="36"/>
                  </a:lnTo>
                  <a:lnTo>
                    <a:pt x="36" y="30"/>
                  </a:lnTo>
                  <a:lnTo>
                    <a:pt x="36" y="26"/>
                  </a:lnTo>
                  <a:lnTo>
                    <a:pt x="40" y="24"/>
                  </a:lnTo>
                  <a:lnTo>
                    <a:pt x="38" y="22"/>
                  </a:lnTo>
                  <a:lnTo>
                    <a:pt x="38" y="20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36" y="14"/>
                  </a:lnTo>
                  <a:lnTo>
                    <a:pt x="34" y="12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2" y="4"/>
                  </a:lnTo>
                  <a:lnTo>
                    <a:pt x="26" y="0"/>
                  </a:lnTo>
                  <a:lnTo>
                    <a:pt x="10" y="2"/>
                  </a:lnTo>
                  <a:lnTo>
                    <a:pt x="10" y="6"/>
                  </a:lnTo>
                  <a:lnTo>
                    <a:pt x="4" y="1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2" y="36"/>
                  </a:lnTo>
                  <a:lnTo>
                    <a:pt x="24" y="40"/>
                  </a:lnTo>
                  <a:lnTo>
                    <a:pt x="24" y="4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80" name="Freeform 351">
              <a:extLst>
                <a:ext uri="{FF2B5EF4-FFF2-40B4-BE49-F238E27FC236}">
                  <a16:creationId xmlns:a16="http://schemas.microsoft.com/office/drawing/2014/main" id="{48159E63-4979-4D27-8392-3996BBB87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6688" y="4110038"/>
              <a:ext cx="133350" cy="95250"/>
            </a:xfrm>
            <a:custGeom>
              <a:avLst/>
              <a:gdLst/>
              <a:ahLst/>
              <a:cxnLst>
                <a:cxn ang="0">
                  <a:pos x="10" y="58"/>
                </a:cxn>
                <a:cxn ang="0">
                  <a:pos x="10" y="50"/>
                </a:cxn>
                <a:cxn ang="0">
                  <a:pos x="12" y="48"/>
                </a:cxn>
                <a:cxn ang="0">
                  <a:pos x="24" y="48"/>
                </a:cxn>
                <a:cxn ang="0">
                  <a:pos x="24" y="46"/>
                </a:cxn>
                <a:cxn ang="0">
                  <a:pos x="30" y="46"/>
                </a:cxn>
                <a:cxn ang="0">
                  <a:pos x="32" y="44"/>
                </a:cxn>
                <a:cxn ang="0">
                  <a:pos x="46" y="48"/>
                </a:cxn>
                <a:cxn ang="0">
                  <a:pos x="50" y="46"/>
                </a:cxn>
                <a:cxn ang="0">
                  <a:pos x="50" y="44"/>
                </a:cxn>
                <a:cxn ang="0">
                  <a:pos x="42" y="44"/>
                </a:cxn>
                <a:cxn ang="0">
                  <a:pos x="34" y="40"/>
                </a:cxn>
                <a:cxn ang="0">
                  <a:pos x="30" y="40"/>
                </a:cxn>
                <a:cxn ang="0">
                  <a:pos x="28" y="42"/>
                </a:cxn>
                <a:cxn ang="0">
                  <a:pos x="14" y="42"/>
                </a:cxn>
                <a:cxn ang="0">
                  <a:pos x="4" y="28"/>
                </a:cxn>
                <a:cxn ang="0">
                  <a:pos x="2" y="28"/>
                </a:cxn>
                <a:cxn ang="0">
                  <a:pos x="0" y="26"/>
                </a:cxn>
                <a:cxn ang="0">
                  <a:pos x="4" y="26"/>
                </a:cxn>
                <a:cxn ang="0">
                  <a:pos x="8" y="22"/>
                </a:cxn>
                <a:cxn ang="0">
                  <a:pos x="14" y="14"/>
                </a:cxn>
                <a:cxn ang="0">
                  <a:pos x="14" y="8"/>
                </a:cxn>
                <a:cxn ang="0">
                  <a:pos x="16" y="2"/>
                </a:cxn>
                <a:cxn ang="0">
                  <a:pos x="24" y="2"/>
                </a:cxn>
                <a:cxn ang="0">
                  <a:pos x="32" y="0"/>
                </a:cxn>
                <a:cxn ang="0">
                  <a:pos x="42" y="0"/>
                </a:cxn>
                <a:cxn ang="0">
                  <a:pos x="50" y="8"/>
                </a:cxn>
                <a:cxn ang="0">
                  <a:pos x="54" y="8"/>
                </a:cxn>
                <a:cxn ang="0">
                  <a:pos x="58" y="14"/>
                </a:cxn>
                <a:cxn ang="0">
                  <a:pos x="62" y="16"/>
                </a:cxn>
                <a:cxn ang="0">
                  <a:pos x="64" y="20"/>
                </a:cxn>
                <a:cxn ang="0">
                  <a:pos x="62" y="20"/>
                </a:cxn>
                <a:cxn ang="0">
                  <a:pos x="72" y="26"/>
                </a:cxn>
                <a:cxn ang="0">
                  <a:pos x="72" y="32"/>
                </a:cxn>
                <a:cxn ang="0">
                  <a:pos x="74" y="34"/>
                </a:cxn>
                <a:cxn ang="0">
                  <a:pos x="76" y="38"/>
                </a:cxn>
                <a:cxn ang="0">
                  <a:pos x="74" y="42"/>
                </a:cxn>
                <a:cxn ang="0">
                  <a:pos x="76" y="46"/>
                </a:cxn>
                <a:cxn ang="0">
                  <a:pos x="80" y="46"/>
                </a:cxn>
                <a:cxn ang="0">
                  <a:pos x="84" y="52"/>
                </a:cxn>
                <a:cxn ang="0">
                  <a:pos x="84" y="58"/>
                </a:cxn>
                <a:cxn ang="0">
                  <a:pos x="70" y="60"/>
                </a:cxn>
                <a:cxn ang="0">
                  <a:pos x="62" y="58"/>
                </a:cxn>
                <a:cxn ang="0">
                  <a:pos x="60" y="58"/>
                </a:cxn>
                <a:cxn ang="0">
                  <a:pos x="60" y="56"/>
                </a:cxn>
                <a:cxn ang="0">
                  <a:pos x="52" y="54"/>
                </a:cxn>
                <a:cxn ang="0">
                  <a:pos x="32" y="56"/>
                </a:cxn>
                <a:cxn ang="0">
                  <a:pos x="24" y="58"/>
                </a:cxn>
                <a:cxn ang="0">
                  <a:pos x="18" y="58"/>
                </a:cxn>
                <a:cxn ang="0">
                  <a:pos x="14" y="60"/>
                </a:cxn>
                <a:cxn ang="0">
                  <a:pos x="10" y="58"/>
                </a:cxn>
                <a:cxn ang="0">
                  <a:pos x="10" y="58"/>
                </a:cxn>
              </a:cxnLst>
              <a:rect l="0" t="0" r="r" b="b"/>
              <a:pathLst>
                <a:path w="84" h="60">
                  <a:moveTo>
                    <a:pt x="10" y="58"/>
                  </a:moveTo>
                  <a:lnTo>
                    <a:pt x="10" y="50"/>
                  </a:lnTo>
                  <a:lnTo>
                    <a:pt x="12" y="48"/>
                  </a:lnTo>
                  <a:lnTo>
                    <a:pt x="24" y="48"/>
                  </a:lnTo>
                  <a:lnTo>
                    <a:pt x="24" y="46"/>
                  </a:lnTo>
                  <a:lnTo>
                    <a:pt x="30" y="46"/>
                  </a:lnTo>
                  <a:lnTo>
                    <a:pt x="32" y="44"/>
                  </a:lnTo>
                  <a:lnTo>
                    <a:pt x="46" y="48"/>
                  </a:lnTo>
                  <a:lnTo>
                    <a:pt x="50" y="46"/>
                  </a:lnTo>
                  <a:lnTo>
                    <a:pt x="50" y="44"/>
                  </a:lnTo>
                  <a:lnTo>
                    <a:pt x="42" y="44"/>
                  </a:lnTo>
                  <a:lnTo>
                    <a:pt x="34" y="40"/>
                  </a:lnTo>
                  <a:lnTo>
                    <a:pt x="30" y="40"/>
                  </a:lnTo>
                  <a:lnTo>
                    <a:pt x="28" y="42"/>
                  </a:lnTo>
                  <a:lnTo>
                    <a:pt x="14" y="42"/>
                  </a:lnTo>
                  <a:lnTo>
                    <a:pt x="4" y="28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4" y="26"/>
                  </a:lnTo>
                  <a:lnTo>
                    <a:pt x="8" y="22"/>
                  </a:lnTo>
                  <a:lnTo>
                    <a:pt x="14" y="14"/>
                  </a:lnTo>
                  <a:lnTo>
                    <a:pt x="14" y="8"/>
                  </a:lnTo>
                  <a:lnTo>
                    <a:pt x="16" y="2"/>
                  </a:lnTo>
                  <a:lnTo>
                    <a:pt x="24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50" y="8"/>
                  </a:lnTo>
                  <a:lnTo>
                    <a:pt x="54" y="8"/>
                  </a:lnTo>
                  <a:lnTo>
                    <a:pt x="58" y="14"/>
                  </a:lnTo>
                  <a:lnTo>
                    <a:pt x="62" y="16"/>
                  </a:lnTo>
                  <a:lnTo>
                    <a:pt x="64" y="20"/>
                  </a:lnTo>
                  <a:lnTo>
                    <a:pt x="62" y="20"/>
                  </a:lnTo>
                  <a:lnTo>
                    <a:pt x="72" y="26"/>
                  </a:lnTo>
                  <a:lnTo>
                    <a:pt x="72" y="32"/>
                  </a:lnTo>
                  <a:lnTo>
                    <a:pt x="74" y="34"/>
                  </a:lnTo>
                  <a:lnTo>
                    <a:pt x="76" y="38"/>
                  </a:lnTo>
                  <a:lnTo>
                    <a:pt x="74" y="42"/>
                  </a:lnTo>
                  <a:lnTo>
                    <a:pt x="76" y="46"/>
                  </a:lnTo>
                  <a:lnTo>
                    <a:pt x="80" y="46"/>
                  </a:lnTo>
                  <a:lnTo>
                    <a:pt x="84" y="52"/>
                  </a:lnTo>
                  <a:lnTo>
                    <a:pt x="84" y="58"/>
                  </a:lnTo>
                  <a:lnTo>
                    <a:pt x="70" y="60"/>
                  </a:lnTo>
                  <a:lnTo>
                    <a:pt x="62" y="58"/>
                  </a:lnTo>
                  <a:lnTo>
                    <a:pt x="60" y="58"/>
                  </a:lnTo>
                  <a:lnTo>
                    <a:pt x="60" y="56"/>
                  </a:lnTo>
                  <a:lnTo>
                    <a:pt x="52" y="54"/>
                  </a:lnTo>
                  <a:lnTo>
                    <a:pt x="32" y="56"/>
                  </a:lnTo>
                  <a:lnTo>
                    <a:pt x="24" y="58"/>
                  </a:lnTo>
                  <a:lnTo>
                    <a:pt x="18" y="58"/>
                  </a:lnTo>
                  <a:lnTo>
                    <a:pt x="14" y="60"/>
                  </a:lnTo>
                  <a:lnTo>
                    <a:pt x="10" y="58"/>
                  </a:lnTo>
                  <a:lnTo>
                    <a:pt x="10" y="5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81" name="Freeform 352">
              <a:extLst>
                <a:ext uri="{FF2B5EF4-FFF2-40B4-BE49-F238E27FC236}">
                  <a16:creationId xmlns:a16="http://schemas.microsoft.com/office/drawing/2014/main" id="{D0572AC4-8361-439C-BB36-78B65D1B2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2263" y="3062288"/>
              <a:ext cx="88900" cy="133350"/>
            </a:xfrm>
            <a:custGeom>
              <a:avLst/>
              <a:gdLst/>
              <a:ahLst/>
              <a:cxnLst>
                <a:cxn ang="0">
                  <a:pos x="56" y="28"/>
                </a:cxn>
                <a:cxn ang="0">
                  <a:pos x="54" y="22"/>
                </a:cxn>
                <a:cxn ang="0">
                  <a:pos x="50" y="18"/>
                </a:cxn>
                <a:cxn ang="0">
                  <a:pos x="42" y="20"/>
                </a:cxn>
                <a:cxn ang="0">
                  <a:pos x="38" y="26"/>
                </a:cxn>
                <a:cxn ang="0">
                  <a:pos x="36" y="24"/>
                </a:cxn>
                <a:cxn ang="0">
                  <a:pos x="34" y="20"/>
                </a:cxn>
                <a:cxn ang="0">
                  <a:pos x="30" y="16"/>
                </a:cxn>
                <a:cxn ang="0">
                  <a:pos x="32" y="14"/>
                </a:cxn>
                <a:cxn ang="0">
                  <a:pos x="32" y="12"/>
                </a:cxn>
                <a:cxn ang="0">
                  <a:pos x="36" y="12"/>
                </a:cxn>
                <a:cxn ang="0">
                  <a:pos x="38" y="6"/>
                </a:cxn>
                <a:cxn ang="0">
                  <a:pos x="36" y="0"/>
                </a:cxn>
                <a:cxn ang="0">
                  <a:pos x="30" y="2"/>
                </a:cxn>
                <a:cxn ang="0">
                  <a:pos x="22" y="12"/>
                </a:cxn>
                <a:cxn ang="0">
                  <a:pos x="28" y="14"/>
                </a:cxn>
                <a:cxn ang="0">
                  <a:pos x="28" y="16"/>
                </a:cxn>
                <a:cxn ang="0">
                  <a:pos x="24" y="20"/>
                </a:cxn>
                <a:cxn ang="0">
                  <a:pos x="24" y="22"/>
                </a:cxn>
                <a:cxn ang="0">
                  <a:pos x="8" y="20"/>
                </a:cxn>
                <a:cxn ang="0">
                  <a:pos x="6" y="26"/>
                </a:cxn>
                <a:cxn ang="0">
                  <a:pos x="6" y="28"/>
                </a:cxn>
                <a:cxn ang="0">
                  <a:pos x="2" y="28"/>
                </a:cxn>
                <a:cxn ang="0">
                  <a:pos x="10" y="32"/>
                </a:cxn>
                <a:cxn ang="0">
                  <a:pos x="4" y="38"/>
                </a:cxn>
                <a:cxn ang="0">
                  <a:pos x="6" y="44"/>
                </a:cxn>
                <a:cxn ang="0">
                  <a:pos x="18" y="46"/>
                </a:cxn>
                <a:cxn ang="0">
                  <a:pos x="12" y="50"/>
                </a:cxn>
                <a:cxn ang="0">
                  <a:pos x="12" y="56"/>
                </a:cxn>
                <a:cxn ang="0">
                  <a:pos x="8" y="60"/>
                </a:cxn>
                <a:cxn ang="0">
                  <a:pos x="16" y="58"/>
                </a:cxn>
                <a:cxn ang="0">
                  <a:pos x="20" y="54"/>
                </a:cxn>
                <a:cxn ang="0">
                  <a:pos x="20" y="58"/>
                </a:cxn>
                <a:cxn ang="0">
                  <a:pos x="22" y="58"/>
                </a:cxn>
                <a:cxn ang="0">
                  <a:pos x="10" y="60"/>
                </a:cxn>
                <a:cxn ang="0">
                  <a:pos x="6" y="68"/>
                </a:cxn>
                <a:cxn ang="0">
                  <a:pos x="0" y="68"/>
                </a:cxn>
                <a:cxn ang="0">
                  <a:pos x="0" y="70"/>
                </a:cxn>
                <a:cxn ang="0">
                  <a:pos x="6" y="72"/>
                </a:cxn>
                <a:cxn ang="0">
                  <a:pos x="0" y="76"/>
                </a:cxn>
                <a:cxn ang="0">
                  <a:pos x="8" y="76"/>
                </a:cxn>
                <a:cxn ang="0">
                  <a:pos x="4" y="82"/>
                </a:cxn>
                <a:cxn ang="0">
                  <a:pos x="10" y="78"/>
                </a:cxn>
                <a:cxn ang="0">
                  <a:pos x="10" y="82"/>
                </a:cxn>
                <a:cxn ang="0">
                  <a:pos x="8" y="82"/>
                </a:cxn>
                <a:cxn ang="0">
                  <a:pos x="8" y="84"/>
                </a:cxn>
                <a:cxn ang="0">
                  <a:pos x="14" y="84"/>
                </a:cxn>
                <a:cxn ang="0">
                  <a:pos x="24" y="80"/>
                </a:cxn>
                <a:cxn ang="0">
                  <a:pos x="26" y="78"/>
                </a:cxn>
                <a:cxn ang="0">
                  <a:pos x="26" y="74"/>
                </a:cxn>
                <a:cxn ang="0">
                  <a:pos x="28" y="76"/>
                </a:cxn>
                <a:cxn ang="0">
                  <a:pos x="34" y="74"/>
                </a:cxn>
                <a:cxn ang="0">
                  <a:pos x="36" y="70"/>
                </a:cxn>
                <a:cxn ang="0">
                  <a:pos x="52" y="68"/>
                </a:cxn>
                <a:cxn ang="0">
                  <a:pos x="52" y="64"/>
                </a:cxn>
                <a:cxn ang="0">
                  <a:pos x="56" y="52"/>
                </a:cxn>
                <a:cxn ang="0">
                  <a:pos x="56" y="42"/>
                </a:cxn>
                <a:cxn ang="0">
                  <a:pos x="56" y="38"/>
                </a:cxn>
                <a:cxn ang="0">
                  <a:pos x="54" y="30"/>
                </a:cxn>
                <a:cxn ang="0">
                  <a:pos x="56" y="28"/>
                </a:cxn>
                <a:cxn ang="0">
                  <a:pos x="56" y="28"/>
                </a:cxn>
              </a:cxnLst>
              <a:rect l="0" t="0" r="r" b="b"/>
              <a:pathLst>
                <a:path w="56" h="84">
                  <a:moveTo>
                    <a:pt x="56" y="28"/>
                  </a:moveTo>
                  <a:lnTo>
                    <a:pt x="54" y="22"/>
                  </a:lnTo>
                  <a:lnTo>
                    <a:pt x="50" y="18"/>
                  </a:lnTo>
                  <a:lnTo>
                    <a:pt x="42" y="20"/>
                  </a:lnTo>
                  <a:lnTo>
                    <a:pt x="38" y="26"/>
                  </a:lnTo>
                  <a:lnTo>
                    <a:pt x="36" y="24"/>
                  </a:lnTo>
                  <a:lnTo>
                    <a:pt x="34" y="20"/>
                  </a:lnTo>
                  <a:lnTo>
                    <a:pt x="30" y="16"/>
                  </a:lnTo>
                  <a:lnTo>
                    <a:pt x="32" y="14"/>
                  </a:lnTo>
                  <a:lnTo>
                    <a:pt x="32" y="12"/>
                  </a:lnTo>
                  <a:lnTo>
                    <a:pt x="36" y="12"/>
                  </a:lnTo>
                  <a:lnTo>
                    <a:pt x="38" y="6"/>
                  </a:lnTo>
                  <a:lnTo>
                    <a:pt x="36" y="0"/>
                  </a:lnTo>
                  <a:lnTo>
                    <a:pt x="30" y="2"/>
                  </a:lnTo>
                  <a:lnTo>
                    <a:pt x="22" y="12"/>
                  </a:lnTo>
                  <a:lnTo>
                    <a:pt x="28" y="14"/>
                  </a:lnTo>
                  <a:lnTo>
                    <a:pt x="28" y="16"/>
                  </a:lnTo>
                  <a:lnTo>
                    <a:pt x="24" y="20"/>
                  </a:lnTo>
                  <a:lnTo>
                    <a:pt x="24" y="22"/>
                  </a:lnTo>
                  <a:lnTo>
                    <a:pt x="8" y="20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2" y="28"/>
                  </a:lnTo>
                  <a:lnTo>
                    <a:pt x="10" y="32"/>
                  </a:lnTo>
                  <a:lnTo>
                    <a:pt x="4" y="38"/>
                  </a:lnTo>
                  <a:lnTo>
                    <a:pt x="6" y="44"/>
                  </a:lnTo>
                  <a:lnTo>
                    <a:pt x="18" y="46"/>
                  </a:lnTo>
                  <a:lnTo>
                    <a:pt x="12" y="50"/>
                  </a:lnTo>
                  <a:lnTo>
                    <a:pt x="12" y="56"/>
                  </a:lnTo>
                  <a:lnTo>
                    <a:pt x="8" y="60"/>
                  </a:lnTo>
                  <a:lnTo>
                    <a:pt x="16" y="58"/>
                  </a:lnTo>
                  <a:lnTo>
                    <a:pt x="20" y="54"/>
                  </a:lnTo>
                  <a:lnTo>
                    <a:pt x="20" y="58"/>
                  </a:lnTo>
                  <a:lnTo>
                    <a:pt x="22" y="58"/>
                  </a:lnTo>
                  <a:lnTo>
                    <a:pt x="10" y="60"/>
                  </a:lnTo>
                  <a:lnTo>
                    <a:pt x="6" y="68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6" y="72"/>
                  </a:lnTo>
                  <a:lnTo>
                    <a:pt x="0" y="76"/>
                  </a:lnTo>
                  <a:lnTo>
                    <a:pt x="8" y="76"/>
                  </a:lnTo>
                  <a:lnTo>
                    <a:pt x="4" y="82"/>
                  </a:lnTo>
                  <a:lnTo>
                    <a:pt x="10" y="78"/>
                  </a:lnTo>
                  <a:lnTo>
                    <a:pt x="10" y="82"/>
                  </a:lnTo>
                  <a:lnTo>
                    <a:pt x="8" y="82"/>
                  </a:lnTo>
                  <a:lnTo>
                    <a:pt x="8" y="84"/>
                  </a:lnTo>
                  <a:lnTo>
                    <a:pt x="14" y="84"/>
                  </a:lnTo>
                  <a:lnTo>
                    <a:pt x="24" y="80"/>
                  </a:lnTo>
                  <a:lnTo>
                    <a:pt x="26" y="78"/>
                  </a:lnTo>
                  <a:lnTo>
                    <a:pt x="26" y="74"/>
                  </a:lnTo>
                  <a:lnTo>
                    <a:pt x="28" y="76"/>
                  </a:lnTo>
                  <a:lnTo>
                    <a:pt x="34" y="74"/>
                  </a:lnTo>
                  <a:lnTo>
                    <a:pt x="36" y="70"/>
                  </a:lnTo>
                  <a:lnTo>
                    <a:pt x="52" y="68"/>
                  </a:lnTo>
                  <a:lnTo>
                    <a:pt x="52" y="64"/>
                  </a:lnTo>
                  <a:lnTo>
                    <a:pt x="56" y="52"/>
                  </a:lnTo>
                  <a:lnTo>
                    <a:pt x="56" y="42"/>
                  </a:lnTo>
                  <a:lnTo>
                    <a:pt x="56" y="38"/>
                  </a:lnTo>
                  <a:lnTo>
                    <a:pt x="54" y="30"/>
                  </a:lnTo>
                  <a:lnTo>
                    <a:pt x="56" y="28"/>
                  </a:lnTo>
                  <a:lnTo>
                    <a:pt x="56" y="2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82" name="Freeform 353">
              <a:extLst>
                <a:ext uri="{FF2B5EF4-FFF2-40B4-BE49-F238E27FC236}">
                  <a16:creationId xmlns:a16="http://schemas.microsoft.com/office/drawing/2014/main" id="{154C9933-6E26-4DBC-97DD-9EE91595F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4040188"/>
              <a:ext cx="60325" cy="41275"/>
            </a:xfrm>
            <a:custGeom>
              <a:avLst/>
              <a:gdLst/>
              <a:ahLst/>
              <a:cxnLst>
                <a:cxn ang="0">
                  <a:pos x="36" y="26"/>
                </a:cxn>
                <a:cxn ang="0">
                  <a:pos x="36" y="22"/>
                </a:cxn>
                <a:cxn ang="0">
                  <a:pos x="34" y="18"/>
                </a:cxn>
                <a:cxn ang="0">
                  <a:pos x="36" y="16"/>
                </a:cxn>
                <a:cxn ang="0">
                  <a:pos x="38" y="10"/>
                </a:cxn>
                <a:cxn ang="0">
                  <a:pos x="36" y="0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14" y="2"/>
                </a:cxn>
                <a:cxn ang="0">
                  <a:pos x="14" y="4"/>
                </a:cxn>
                <a:cxn ang="0">
                  <a:pos x="22" y="4"/>
                </a:cxn>
                <a:cxn ang="0">
                  <a:pos x="22" y="14"/>
                </a:cxn>
                <a:cxn ang="0">
                  <a:pos x="28" y="16"/>
                </a:cxn>
                <a:cxn ang="0">
                  <a:pos x="26" y="18"/>
                </a:cxn>
                <a:cxn ang="0">
                  <a:pos x="16" y="20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8" y="26"/>
                </a:cxn>
                <a:cxn ang="0">
                  <a:pos x="12" y="22"/>
                </a:cxn>
                <a:cxn ang="0">
                  <a:pos x="22" y="24"/>
                </a:cxn>
                <a:cxn ang="0">
                  <a:pos x="30" y="24"/>
                </a:cxn>
                <a:cxn ang="0">
                  <a:pos x="36" y="26"/>
                </a:cxn>
                <a:cxn ang="0">
                  <a:pos x="36" y="26"/>
                </a:cxn>
              </a:cxnLst>
              <a:rect l="0" t="0" r="r" b="b"/>
              <a:pathLst>
                <a:path w="38" h="26">
                  <a:moveTo>
                    <a:pt x="36" y="26"/>
                  </a:moveTo>
                  <a:lnTo>
                    <a:pt x="36" y="22"/>
                  </a:lnTo>
                  <a:lnTo>
                    <a:pt x="34" y="18"/>
                  </a:lnTo>
                  <a:lnTo>
                    <a:pt x="36" y="16"/>
                  </a:lnTo>
                  <a:lnTo>
                    <a:pt x="38" y="10"/>
                  </a:lnTo>
                  <a:lnTo>
                    <a:pt x="36" y="0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28" y="16"/>
                  </a:lnTo>
                  <a:lnTo>
                    <a:pt x="26" y="18"/>
                  </a:lnTo>
                  <a:lnTo>
                    <a:pt x="16" y="20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8" y="26"/>
                  </a:lnTo>
                  <a:lnTo>
                    <a:pt x="12" y="22"/>
                  </a:lnTo>
                  <a:lnTo>
                    <a:pt x="22" y="24"/>
                  </a:lnTo>
                  <a:lnTo>
                    <a:pt x="30" y="24"/>
                  </a:lnTo>
                  <a:lnTo>
                    <a:pt x="36" y="26"/>
                  </a:lnTo>
                  <a:lnTo>
                    <a:pt x="36" y="2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83" name="Freeform 354">
              <a:extLst>
                <a:ext uri="{FF2B5EF4-FFF2-40B4-BE49-F238E27FC236}">
                  <a16:creationId xmlns:a16="http://schemas.microsoft.com/office/drawing/2014/main" id="{5108E412-7059-4D4D-A50C-4DB709F7F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988" y="4040188"/>
              <a:ext cx="73025" cy="50800"/>
            </a:xfrm>
            <a:custGeom>
              <a:avLst/>
              <a:gdLst/>
              <a:ahLst/>
              <a:cxnLst>
                <a:cxn ang="0">
                  <a:pos x="2" y="26"/>
                </a:cxn>
                <a:cxn ang="0">
                  <a:pos x="2" y="30"/>
                </a:cxn>
                <a:cxn ang="0">
                  <a:pos x="6" y="32"/>
                </a:cxn>
                <a:cxn ang="0">
                  <a:pos x="14" y="20"/>
                </a:cxn>
                <a:cxn ang="0">
                  <a:pos x="16" y="22"/>
                </a:cxn>
                <a:cxn ang="0">
                  <a:pos x="18" y="24"/>
                </a:cxn>
                <a:cxn ang="0">
                  <a:pos x="26" y="20"/>
                </a:cxn>
                <a:cxn ang="0">
                  <a:pos x="30" y="20"/>
                </a:cxn>
                <a:cxn ang="0">
                  <a:pos x="44" y="22"/>
                </a:cxn>
                <a:cxn ang="0">
                  <a:pos x="46" y="18"/>
                </a:cxn>
                <a:cxn ang="0">
                  <a:pos x="40" y="12"/>
                </a:cxn>
                <a:cxn ang="0">
                  <a:pos x="32" y="10"/>
                </a:cxn>
                <a:cxn ang="0">
                  <a:pos x="36" y="10"/>
                </a:cxn>
                <a:cxn ang="0">
                  <a:pos x="36" y="8"/>
                </a:cxn>
                <a:cxn ang="0">
                  <a:pos x="28" y="8"/>
                </a:cxn>
                <a:cxn ang="0">
                  <a:pos x="26" y="4"/>
                </a:cxn>
                <a:cxn ang="0">
                  <a:pos x="16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10"/>
                </a:cxn>
                <a:cxn ang="0">
                  <a:pos x="2" y="16"/>
                </a:cxn>
                <a:cxn ang="0">
                  <a:pos x="0" y="18"/>
                </a:cxn>
                <a:cxn ang="0">
                  <a:pos x="2" y="22"/>
                </a:cxn>
                <a:cxn ang="0">
                  <a:pos x="2" y="26"/>
                </a:cxn>
                <a:cxn ang="0">
                  <a:pos x="2" y="26"/>
                </a:cxn>
              </a:cxnLst>
              <a:rect l="0" t="0" r="r" b="b"/>
              <a:pathLst>
                <a:path w="46" h="32">
                  <a:moveTo>
                    <a:pt x="2" y="26"/>
                  </a:moveTo>
                  <a:lnTo>
                    <a:pt x="2" y="30"/>
                  </a:lnTo>
                  <a:lnTo>
                    <a:pt x="6" y="32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8" y="24"/>
                  </a:lnTo>
                  <a:lnTo>
                    <a:pt x="26" y="20"/>
                  </a:lnTo>
                  <a:lnTo>
                    <a:pt x="30" y="20"/>
                  </a:lnTo>
                  <a:lnTo>
                    <a:pt x="44" y="22"/>
                  </a:lnTo>
                  <a:lnTo>
                    <a:pt x="46" y="18"/>
                  </a:lnTo>
                  <a:lnTo>
                    <a:pt x="40" y="12"/>
                  </a:lnTo>
                  <a:lnTo>
                    <a:pt x="32" y="10"/>
                  </a:lnTo>
                  <a:lnTo>
                    <a:pt x="36" y="10"/>
                  </a:lnTo>
                  <a:lnTo>
                    <a:pt x="36" y="8"/>
                  </a:lnTo>
                  <a:lnTo>
                    <a:pt x="28" y="8"/>
                  </a:lnTo>
                  <a:lnTo>
                    <a:pt x="26" y="4"/>
                  </a:lnTo>
                  <a:lnTo>
                    <a:pt x="16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10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2" y="26"/>
                  </a:lnTo>
                  <a:lnTo>
                    <a:pt x="2" y="2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84" name="Freeform 355">
              <a:extLst>
                <a:ext uri="{FF2B5EF4-FFF2-40B4-BE49-F238E27FC236}">
                  <a16:creationId xmlns:a16="http://schemas.microsoft.com/office/drawing/2014/main" id="{23E40B5A-2F0E-4B49-BAD3-8844371AF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038" y="4265613"/>
              <a:ext cx="120650" cy="50800"/>
            </a:xfrm>
            <a:custGeom>
              <a:avLst/>
              <a:gdLst/>
              <a:ahLst/>
              <a:cxnLst>
                <a:cxn ang="0">
                  <a:pos x="68" y="30"/>
                </a:cxn>
                <a:cxn ang="0">
                  <a:pos x="70" y="26"/>
                </a:cxn>
                <a:cxn ang="0">
                  <a:pos x="72" y="26"/>
                </a:cxn>
                <a:cxn ang="0">
                  <a:pos x="76" y="22"/>
                </a:cxn>
                <a:cxn ang="0">
                  <a:pos x="74" y="16"/>
                </a:cxn>
                <a:cxn ang="0">
                  <a:pos x="74" y="12"/>
                </a:cxn>
                <a:cxn ang="0">
                  <a:pos x="64" y="4"/>
                </a:cxn>
                <a:cxn ang="0">
                  <a:pos x="50" y="0"/>
                </a:cxn>
                <a:cxn ang="0">
                  <a:pos x="44" y="0"/>
                </a:cxn>
                <a:cxn ang="0">
                  <a:pos x="42" y="6"/>
                </a:cxn>
                <a:cxn ang="0">
                  <a:pos x="40" y="6"/>
                </a:cxn>
                <a:cxn ang="0">
                  <a:pos x="40" y="4"/>
                </a:cxn>
                <a:cxn ang="0">
                  <a:pos x="38" y="4"/>
                </a:cxn>
                <a:cxn ang="0">
                  <a:pos x="24" y="10"/>
                </a:cxn>
                <a:cxn ang="0">
                  <a:pos x="16" y="8"/>
                </a:cxn>
                <a:cxn ang="0">
                  <a:pos x="10" y="8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20"/>
                </a:cxn>
                <a:cxn ang="0">
                  <a:pos x="2" y="16"/>
                </a:cxn>
                <a:cxn ang="0">
                  <a:pos x="16" y="20"/>
                </a:cxn>
                <a:cxn ang="0">
                  <a:pos x="22" y="26"/>
                </a:cxn>
                <a:cxn ang="0">
                  <a:pos x="26" y="24"/>
                </a:cxn>
                <a:cxn ang="0">
                  <a:pos x="28" y="32"/>
                </a:cxn>
                <a:cxn ang="0">
                  <a:pos x="32" y="32"/>
                </a:cxn>
                <a:cxn ang="0">
                  <a:pos x="38" y="28"/>
                </a:cxn>
                <a:cxn ang="0">
                  <a:pos x="34" y="22"/>
                </a:cxn>
                <a:cxn ang="0">
                  <a:pos x="34" y="20"/>
                </a:cxn>
                <a:cxn ang="0">
                  <a:pos x="40" y="16"/>
                </a:cxn>
                <a:cxn ang="0">
                  <a:pos x="46" y="10"/>
                </a:cxn>
                <a:cxn ang="0">
                  <a:pos x="50" y="8"/>
                </a:cxn>
                <a:cxn ang="0">
                  <a:pos x="58" y="12"/>
                </a:cxn>
                <a:cxn ang="0">
                  <a:pos x="60" y="16"/>
                </a:cxn>
                <a:cxn ang="0">
                  <a:pos x="64" y="14"/>
                </a:cxn>
                <a:cxn ang="0">
                  <a:pos x="66" y="16"/>
                </a:cxn>
                <a:cxn ang="0">
                  <a:pos x="62" y="18"/>
                </a:cxn>
                <a:cxn ang="0">
                  <a:pos x="62" y="22"/>
                </a:cxn>
                <a:cxn ang="0">
                  <a:pos x="64" y="26"/>
                </a:cxn>
                <a:cxn ang="0">
                  <a:pos x="68" y="30"/>
                </a:cxn>
                <a:cxn ang="0">
                  <a:pos x="68" y="30"/>
                </a:cxn>
              </a:cxnLst>
              <a:rect l="0" t="0" r="r" b="b"/>
              <a:pathLst>
                <a:path w="76" h="32">
                  <a:moveTo>
                    <a:pt x="68" y="30"/>
                  </a:moveTo>
                  <a:lnTo>
                    <a:pt x="70" y="26"/>
                  </a:lnTo>
                  <a:lnTo>
                    <a:pt x="72" y="26"/>
                  </a:lnTo>
                  <a:lnTo>
                    <a:pt x="76" y="22"/>
                  </a:lnTo>
                  <a:lnTo>
                    <a:pt x="74" y="16"/>
                  </a:lnTo>
                  <a:lnTo>
                    <a:pt x="74" y="12"/>
                  </a:lnTo>
                  <a:lnTo>
                    <a:pt x="64" y="4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40" y="6"/>
                  </a:lnTo>
                  <a:lnTo>
                    <a:pt x="40" y="4"/>
                  </a:lnTo>
                  <a:lnTo>
                    <a:pt x="38" y="4"/>
                  </a:lnTo>
                  <a:lnTo>
                    <a:pt x="24" y="10"/>
                  </a:lnTo>
                  <a:lnTo>
                    <a:pt x="16" y="8"/>
                  </a:lnTo>
                  <a:lnTo>
                    <a:pt x="10" y="8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4" y="8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16" y="20"/>
                  </a:lnTo>
                  <a:lnTo>
                    <a:pt x="22" y="26"/>
                  </a:lnTo>
                  <a:lnTo>
                    <a:pt x="26" y="24"/>
                  </a:lnTo>
                  <a:lnTo>
                    <a:pt x="28" y="32"/>
                  </a:lnTo>
                  <a:lnTo>
                    <a:pt x="32" y="32"/>
                  </a:lnTo>
                  <a:lnTo>
                    <a:pt x="38" y="28"/>
                  </a:lnTo>
                  <a:lnTo>
                    <a:pt x="34" y="22"/>
                  </a:lnTo>
                  <a:lnTo>
                    <a:pt x="34" y="20"/>
                  </a:lnTo>
                  <a:lnTo>
                    <a:pt x="40" y="16"/>
                  </a:lnTo>
                  <a:lnTo>
                    <a:pt x="46" y="10"/>
                  </a:lnTo>
                  <a:lnTo>
                    <a:pt x="50" y="8"/>
                  </a:lnTo>
                  <a:lnTo>
                    <a:pt x="58" y="12"/>
                  </a:lnTo>
                  <a:lnTo>
                    <a:pt x="60" y="16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2" y="18"/>
                  </a:lnTo>
                  <a:lnTo>
                    <a:pt x="62" y="22"/>
                  </a:lnTo>
                  <a:lnTo>
                    <a:pt x="64" y="26"/>
                  </a:lnTo>
                  <a:lnTo>
                    <a:pt x="68" y="30"/>
                  </a:lnTo>
                  <a:lnTo>
                    <a:pt x="68" y="3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85" name="Freeform 356">
              <a:extLst>
                <a:ext uri="{FF2B5EF4-FFF2-40B4-BE49-F238E27FC236}">
                  <a16:creationId xmlns:a16="http://schemas.microsoft.com/office/drawing/2014/main" id="{D777A7E3-05F1-4E88-8FC9-2676B1E0A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3638" y="4160838"/>
              <a:ext cx="50800" cy="2540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" y="6"/>
                </a:cxn>
                <a:cxn ang="0">
                  <a:pos x="8" y="4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22" y="8"/>
                </a:cxn>
                <a:cxn ang="0">
                  <a:pos x="26" y="6"/>
                </a:cxn>
                <a:cxn ang="0">
                  <a:pos x="30" y="8"/>
                </a:cxn>
                <a:cxn ang="0">
                  <a:pos x="30" y="10"/>
                </a:cxn>
                <a:cxn ang="0">
                  <a:pos x="32" y="14"/>
                </a:cxn>
                <a:cxn ang="0">
                  <a:pos x="26" y="16"/>
                </a:cxn>
                <a:cxn ang="0">
                  <a:pos x="20" y="16"/>
                </a:cxn>
                <a:cxn ang="0">
                  <a:pos x="6" y="12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32" h="16">
                  <a:moveTo>
                    <a:pt x="0" y="10"/>
                  </a:moveTo>
                  <a:lnTo>
                    <a:pt x="2" y="6"/>
                  </a:lnTo>
                  <a:lnTo>
                    <a:pt x="8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2" y="8"/>
                  </a:lnTo>
                  <a:lnTo>
                    <a:pt x="26" y="6"/>
                  </a:lnTo>
                  <a:lnTo>
                    <a:pt x="30" y="8"/>
                  </a:lnTo>
                  <a:lnTo>
                    <a:pt x="30" y="10"/>
                  </a:lnTo>
                  <a:lnTo>
                    <a:pt x="32" y="14"/>
                  </a:lnTo>
                  <a:lnTo>
                    <a:pt x="26" y="16"/>
                  </a:lnTo>
                  <a:lnTo>
                    <a:pt x="20" y="16"/>
                  </a:lnTo>
                  <a:lnTo>
                    <a:pt x="6" y="12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86" name="Freeform 357">
              <a:extLst>
                <a:ext uri="{FF2B5EF4-FFF2-40B4-BE49-F238E27FC236}">
                  <a16:creationId xmlns:a16="http://schemas.microsoft.com/office/drawing/2014/main" id="{B2D74D6A-D4DE-4C28-B256-9E9D029AC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6338" y="4125913"/>
              <a:ext cx="133350" cy="66675"/>
            </a:xfrm>
            <a:custGeom>
              <a:avLst/>
              <a:gdLst/>
              <a:ahLst/>
              <a:cxnLst>
                <a:cxn ang="0">
                  <a:pos x="84" y="14"/>
                </a:cxn>
                <a:cxn ang="0">
                  <a:pos x="80" y="14"/>
                </a:cxn>
                <a:cxn ang="0">
                  <a:pos x="70" y="20"/>
                </a:cxn>
                <a:cxn ang="0">
                  <a:pos x="66" y="18"/>
                </a:cxn>
                <a:cxn ang="0">
                  <a:pos x="62" y="16"/>
                </a:cxn>
                <a:cxn ang="0">
                  <a:pos x="58" y="24"/>
                </a:cxn>
                <a:cxn ang="0">
                  <a:pos x="56" y="24"/>
                </a:cxn>
                <a:cxn ang="0">
                  <a:pos x="50" y="30"/>
                </a:cxn>
                <a:cxn ang="0">
                  <a:pos x="46" y="28"/>
                </a:cxn>
                <a:cxn ang="0">
                  <a:pos x="42" y="32"/>
                </a:cxn>
                <a:cxn ang="0">
                  <a:pos x="38" y="32"/>
                </a:cxn>
                <a:cxn ang="0">
                  <a:pos x="36" y="36"/>
                </a:cxn>
                <a:cxn ang="0">
                  <a:pos x="34" y="40"/>
                </a:cxn>
                <a:cxn ang="0">
                  <a:pos x="28" y="42"/>
                </a:cxn>
                <a:cxn ang="0">
                  <a:pos x="26" y="36"/>
                </a:cxn>
                <a:cxn ang="0">
                  <a:pos x="24" y="36"/>
                </a:cxn>
                <a:cxn ang="0">
                  <a:pos x="22" y="32"/>
                </a:cxn>
                <a:cxn ang="0">
                  <a:pos x="22" y="30"/>
                </a:cxn>
                <a:cxn ang="0">
                  <a:pos x="18" y="28"/>
                </a:cxn>
                <a:cxn ang="0">
                  <a:pos x="14" y="30"/>
                </a:cxn>
                <a:cxn ang="0">
                  <a:pos x="6" y="22"/>
                </a:cxn>
                <a:cxn ang="0">
                  <a:pos x="0" y="22"/>
                </a:cxn>
                <a:cxn ang="0">
                  <a:pos x="4" y="18"/>
                </a:cxn>
                <a:cxn ang="0">
                  <a:pos x="4" y="14"/>
                </a:cxn>
                <a:cxn ang="0">
                  <a:pos x="14" y="6"/>
                </a:cxn>
                <a:cxn ang="0">
                  <a:pos x="16" y="4"/>
                </a:cxn>
                <a:cxn ang="0">
                  <a:pos x="24" y="2"/>
                </a:cxn>
                <a:cxn ang="0">
                  <a:pos x="36" y="4"/>
                </a:cxn>
                <a:cxn ang="0">
                  <a:pos x="50" y="0"/>
                </a:cxn>
                <a:cxn ang="0">
                  <a:pos x="52" y="2"/>
                </a:cxn>
                <a:cxn ang="0">
                  <a:pos x="60" y="2"/>
                </a:cxn>
                <a:cxn ang="0">
                  <a:pos x="72" y="4"/>
                </a:cxn>
                <a:cxn ang="0">
                  <a:pos x="80" y="10"/>
                </a:cxn>
                <a:cxn ang="0">
                  <a:pos x="84" y="14"/>
                </a:cxn>
                <a:cxn ang="0">
                  <a:pos x="84" y="14"/>
                </a:cxn>
              </a:cxnLst>
              <a:rect l="0" t="0" r="r" b="b"/>
              <a:pathLst>
                <a:path w="84" h="42">
                  <a:moveTo>
                    <a:pt x="84" y="14"/>
                  </a:moveTo>
                  <a:lnTo>
                    <a:pt x="80" y="14"/>
                  </a:lnTo>
                  <a:lnTo>
                    <a:pt x="70" y="20"/>
                  </a:lnTo>
                  <a:lnTo>
                    <a:pt x="66" y="18"/>
                  </a:lnTo>
                  <a:lnTo>
                    <a:pt x="62" y="16"/>
                  </a:lnTo>
                  <a:lnTo>
                    <a:pt x="58" y="24"/>
                  </a:lnTo>
                  <a:lnTo>
                    <a:pt x="56" y="24"/>
                  </a:lnTo>
                  <a:lnTo>
                    <a:pt x="50" y="30"/>
                  </a:lnTo>
                  <a:lnTo>
                    <a:pt x="46" y="28"/>
                  </a:lnTo>
                  <a:lnTo>
                    <a:pt x="42" y="32"/>
                  </a:lnTo>
                  <a:lnTo>
                    <a:pt x="38" y="32"/>
                  </a:lnTo>
                  <a:lnTo>
                    <a:pt x="36" y="36"/>
                  </a:lnTo>
                  <a:lnTo>
                    <a:pt x="34" y="40"/>
                  </a:lnTo>
                  <a:lnTo>
                    <a:pt x="28" y="42"/>
                  </a:lnTo>
                  <a:lnTo>
                    <a:pt x="26" y="36"/>
                  </a:lnTo>
                  <a:lnTo>
                    <a:pt x="24" y="36"/>
                  </a:lnTo>
                  <a:lnTo>
                    <a:pt x="22" y="32"/>
                  </a:lnTo>
                  <a:lnTo>
                    <a:pt x="22" y="30"/>
                  </a:lnTo>
                  <a:lnTo>
                    <a:pt x="18" y="28"/>
                  </a:lnTo>
                  <a:lnTo>
                    <a:pt x="14" y="30"/>
                  </a:lnTo>
                  <a:lnTo>
                    <a:pt x="6" y="22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14" y="6"/>
                  </a:lnTo>
                  <a:lnTo>
                    <a:pt x="16" y="4"/>
                  </a:lnTo>
                  <a:lnTo>
                    <a:pt x="24" y="2"/>
                  </a:lnTo>
                  <a:lnTo>
                    <a:pt x="36" y="4"/>
                  </a:lnTo>
                  <a:lnTo>
                    <a:pt x="50" y="0"/>
                  </a:lnTo>
                  <a:lnTo>
                    <a:pt x="52" y="2"/>
                  </a:lnTo>
                  <a:lnTo>
                    <a:pt x="60" y="2"/>
                  </a:lnTo>
                  <a:lnTo>
                    <a:pt x="72" y="4"/>
                  </a:lnTo>
                  <a:lnTo>
                    <a:pt x="80" y="10"/>
                  </a:lnTo>
                  <a:lnTo>
                    <a:pt x="84" y="14"/>
                  </a:lnTo>
                  <a:lnTo>
                    <a:pt x="84" y="1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87" name="Freeform 358">
              <a:extLst>
                <a:ext uri="{FF2B5EF4-FFF2-40B4-BE49-F238E27FC236}">
                  <a16:creationId xmlns:a16="http://schemas.microsoft.com/office/drawing/2014/main" id="{FE694914-03CC-4294-9EF4-40D4EEBCD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538" y="4230688"/>
              <a:ext cx="69850" cy="60325"/>
            </a:xfrm>
            <a:custGeom>
              <a:avLst/>
              <a:gdLst/>
              <a:ahLst/>
              <a:cxnLst>
                <a:cxn ang="0">
                  <a:pos x="40" y="38"/>
                </a:cxn>
                <a:cxn ang="0">
                  <a:pos x="42" y="36"/>
                </a:cxn>
                <a:cxn ang="0">
                  <a:pos x="44" y="30"/>
                </a:cxn>
                <a:cxn ang="0">
                  <a:pos x="40" y="28"/>
                </a:cxn>
                <a:cxn ang="0">
                  <a:pos x="40" y="24"/>
                </a:cxn>
                <a:cxn ang="0">
                  <a:pos x="42" y="22"/>
                </a:cxn>
                <a:cxn ang="0">
                  <a:pos x="44" y="22"/>
                </a:cxn>
                <a:cxn ang="0">
                  <a:pos x="36" y="14"/>
                </a:cxn>
                <a:cxn ang="0">
                  <a:pos x="30" y="4"/>
                </a:cxn>
                <a:cxn ang="0">
                  <a:pos x="24" y="6"/>
                </a:cxn>
                <a:cxn ang="0">
                  <a:pos x="18" y="2"/>
                </a:cxn>
                <a:cxn ang="0">
                  <a:pos x="12" y="4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10"/>
                </a:cxn>
                <a:cxn ang="0">
                  <a:pos x="4" y="16"/>
                </a:cxn>
                <a:cxn ang="0">
                  <a:pos x="12" y="22"/>
                </a:cxn>
                <a:cxn ang="0">
                  <a:pos x="12" y="18"/>
                </a:cxn>
                <a:cxn ang="0">
                  <a:pos x="10" y="16"/>
                </a:cxn>
                <a:cxn ang="0">
                  <a:pos x="14" y="16"/>
                </a:cxn>
                <a:cxn ang="0">
                  <a:pos x="20" y="22"/>
                </a:cxn>
                <a:cxn ang="0">
                  <a:pos x="30" y="28"/>
                </a:cxn>
                <a:cxn ang="0">
                  <a:pos x="30" y="36"/>
                </a:cxn>
                <a:cxn ang="0">
                  <a:pos x="34" y="38"/>
                </a:cxn>
                <a:cxn ang="0">
                  <a:pos x="34" y="34"/>
                </a:cxn>
                <a:cxn ang="0">
                  <a:pos x="36" y="34"/>
                </a:cxn>
                <a:cxn ang="0">
                  <a:pos x="40" y="38"/>
                </a:cxn>
                <a:cxn ang="0">
                  <a:pos x="40" y="38"/>
                </a:cxn>
              </a:cxnLst>
              <a:rect l="0" t="0" r="r" b="b"/>
              <a:pathLst>
                <a:path w="44" h="38">
                  <a:moveTo>
                    <a:pt x="40" y="38"/>
                  </a:moveTo>
                  <a:lnTo>
                    <a:pt x="42" y="36"/>
                  </a:lnTo>
                  <a:lnTo>
                    <a:pt x="44" y="30"/>
                  </a:lnTo>
                  <a:lnTo>
                    <a:pt x="40" y="28"/>
                  </a:lnTo>
                  <a:lnTo>
                    <a:pt x="40" y="24"/>
                  </a:lnTo>
                  <a:lnTo>
                    <a:pt x="42" y="22"/>
                  </a:lnTo>
                  <a:lnTo>
                    <a:pt x="44" y="22"/>
                  </a:lnTo>
                  <a:lnTo>
                    <a:pt x="36" y="14"/>
                  </a:lnTo>
                  <a:lnTo>
                    <a:pt x="30" y="4"/>
                  </a:lnTo>
                  <a:lnTo>
                    <a:pt x="24" y="6"/>
                  </a:lnTo>
                  <a:lnTo>
                    <a:pt x="18" y="2"/>
                  </a:lnTo>
                  <a:lnTo>
                    <a:pt x="12" y="4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10"/>
                  </a:lnTo>
                  <a:lnTo>
                    <a:pt x="4" y="16"/>
                  </a:lnTo>
                  <a:lnTo>
                    <a:pt x="12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14" y="16"/>
                  </a:lnTo>
                  <a:lnTo>
                    <a:pt x="20" y="22"/>
                  </a:lnTo>
                  <a:lnTo>
                    <a:pt x="30" y="28"/>
                  </a:lnTo>
                  <a:lnTo>
                    <a:pt x="30" y="36"/>
                  </a:lnTo>
                  <a:lnTo>
                    <a:pt x="34" y="38"/>
                  </a:lnTo>
                  <a:lnTo>
                    <a:pt x="34" y="34"/>
                  </a:lnTo>
                  <a:lnTo>
                    <a:pt x="36" y="34"/>
                  </a:lnTo>
                  <a:lnTo>
                    <a:pt x="40" y="38"/>
                  </a:lnTo>
                  <a:lnTo>
                    <a:pt x="40" y="3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88" name="Freeform 359">
              <a:extLst>
                <a:ext uri="{FF2B5EF4-FFF2-40B4-BE49-F238E27FC236}">
                  <a16:creationId xmlns:a16="http://schemas.microsoft.com/office/drawing/2014/main" id="{BD3C5218-B66F-4830-B641-9F8035300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2688" y="4071938"/>
              <a:ext cx="22225" cy="57150"/>
            </a:xfrm>
            <a:custGeom>
              <a:avLst/>
              <a:gdLst/>
              <a:ahLst/>
              <a:cxnLst>
                <a:cxn ang="0">
                  <a:pos x="4" y="36"/>
                </a:cxn>
                <a:cxn ang="0">
                  <a:pos x="0" y="34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0" y="0"/>
                </a:cxn>
                <a:cxn ang="0">
                  <a:pos x="14" y="2"/>
                </a:cxn>
                <a:cxn ang="0">
                  <a:pos x="12" y="10"/>
                </a:cxn>
                <a:cxn ang="0">
                  <a:pos x="12" y="22"/>
                </a:cxn>
                <a:cxn ang="0">
                  <a:pos x="10" y="26"/>
                </a:cxn>
                <a:cxn ang="0">
                  <a:pos x="4" y="32"/>
                </a:cxn>
                <a:cxn ang="0">
                  <a:pos x="4" y="36"/>
                </a:cxn>
                <a:cxn ang="0">
                  <a:pos x="4" y="36"/>
                </a:cxn>
              </a:cxnLst>
              <a:rect l="0" t="0" r="r" b="b"/>
              <a:pathLst>
                <a:path w="14" h="36">
                  <a:moveTo>
                    <a:pt x="4" y="36"/>
                  </a:moveTo>
                  <a:lnTo>
                    <a:pt x="0" y="34"/>
                  </a:lnTo>
                  <a:lnTo>
                    <a:pt x="0" y="8"/>
                  </a:lnTo>
                  <a:lnTo>
                    <a:pt x="4" y="8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12" y="10"/>
                  </a:lnTo>
                  <a:lnTo>
                    <a:pt x="12" y="22"/>
                  </a:lnTo>
                  <a:lnTo>
                    <a:pt x="10" y="26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4" y="3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89" name="Freeform 360">
              <a:extLst>
                <a:ext uri="{FF2B5EF4-FFF2-40B4-BE49-F238E27FC236}">
                  <a16:creationId xmlns:a16="http://schemas.microsoft.com/office/drawing/2014/main" id="{9E187338-9101-4162-814A-D0E67E68A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238" y="4208463"/>
              <a:ext cx="288925" cy="244475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24" y="24"/>
                </a:cxn>
                <a:cxn ang="0">
                  <a:pos x="20" y="34"/>
                </a:cxn>
                <a:cxn ang="0">
                  <a:pos x="24" y="44"/>
                </a:cxn>
                <a:cxn ang="0">
                  <a:pos x="32" y="40"/>
                </a:cxn>
                <a:cxn ang="0">
                  <a:pos x="26" y="26"/>
                </a:cxn>
                <a:cxn ang="0">
                  <a:pos x="34" y="14"/>
                </a:cxn>
                <a:cxn ang="0">
                  <a:pos x="48" y="8"/>
                </a:cxn>
                <a:cxn ang="0">
                  <a:pos x="44" y="2"/>
                </a:cxn>
                <a:cxn ang="0">
                  <a:pos x="48" y="2"/>
                </a:cxn>
                <a:cxn ang="0">
                  <a:pos x="68" y="14"/>
                </a:cxn>
                <a:cxn ang="0">
                  <a:pos x="72" y="24"/>
                </a:cxn>
                <a:cxn ang="0">
                  <a:pos x="104" y="28"/>
                </a:cxn>
                <a:cxn ang="0">
                  <a:pos x="118" y="28"/>
                </a:cxn>
                <a:cxn ang="0">
                  <a:pos x="128" y="24"/>
                </a:cxn>
                <a:cxn ang="0">
                  <a:pos x="122" y="22"/>
                </a:cxn>
                <a:cxn ang="0">
                  <a:pos x="152" y="22"/>
                </a:cxn>
                <a:cxn ang="0">
                  <a:pos x="140" y="24"/>
                </a:cxn>
                <a:cxn ang="0">
                  <a:pos x="144" y="28"/>
                </a:cxn>
                <a:cxn ang="0">
                  <a:pos x="156" y="34"/>
                </a:cxn>
                <a:cxn ang="0">
                  <a:pos x="170" y="48"/>
                </a:cxn>
                <a:cxn ang="0">
                  <a:pos x="166" y="52"/>
                </a:cxn>
                <a:cxn ang="0">
                  <a:pos x="176" y="50"/>
                </a:cxn>
                <a:cxn ang="0">
                  <a:pos x="182" y="56"/>
                </a:cxn>
                <a:cxn ang="0">
                  <a:pos x="168" y="68"/>
                </a:cxn>
                <a:cxn ang="0">
                  <a:pos x="166" y="74"/>
                </a:cxn>
                <a:cxn ang="0">
                  <a:pos x="162" y="82"/>
                </a:cxn>
                <a:cxn ang="0">
                  <a:pos x="172" y="96"/>
                </a:cxn>
                <a:cxn ang="0">
                  <a:pos x="166" y="104"/>
                </a:cxn>
                <a:cxn ang="0">
                  <a:pos x="156" y="108"/>
                </a:cxn>
                <a:cxn ang="0">
                  <a:pos x="140" y="112"/>
                </a:cxn>
                <a:cxn ang="0">
                  <a:pos x="124" y="108"/>
                </a:cxn>
                <a:cxn ang="0">
                  <a:pos x="116" y="112"/>
                </a:cxn>
                <a:cxn ang="0">
                  <a:pos x="122" y="122"/>
                </a:cxn>
                <a:cxn ang="0">
                  <a:pos x="134" y="132"/>
                </a:cxn>
                <a:cxn ang="0">
                  <a:pos x="126" y="138"/>
                </a:cxn>
                <a:cxn ang="0">
                  <a:pos x="108" y="150"/>
                </a:cxn>
                <a:cxn ang="0">
                  <a:pos x="94" y="154"/>
                </a:cxn>
                <a:cxn ang="0">
                  <a:pos x="82" y="134"/>
                </a:cxn>
                <a:cxn ang="0">
                  <a:pos x="82" y="120"/>
                </a:cxn>
                <a:cxn ang="0">
                  <a:pos x="76" y="110"/>
                </a:cxn>
                <a:cxn ang="0">
                  <a:pos x="76" y="94"/>
                </a:cxn>
                <a:cxn ang="0">
                  <a:pos x="78" y="82"/>
                </a:cxn>
                <a:cxn ang="0">
                  <a:pos x="68" y="84"/>
                </a:cxn>
                <a:cxn ang="0">
                  <a:pos x="54" y="82"/>
                </a:cxn>
                <a:cxn ang="0">
                  <a:pos x="38" y="68"/>
                </a:cxn>
                <a:cxn ang="0">
                  <a:pos x="18" y="68"/>
                </a:cxn>
                <a:cxn ang="0">
                  <a:pos x="14" y="54"/>
                </a:cxn>
                <a:cxn ang="0">
                  <a:pos x="6" y="42"/>
                </a:cxn>
                <a:cxn ang="0">
                  <a:pos x="4" y="34"/>
                </a:cxn>
                <a:cxn ang="0">
                  <a:pos x="10" y="18"/>
                </a:cxn>
                <a:cxn ang="0">
                  <a:pos x="28" y="6"/>
                </a:cxn>
              </a:cxnLst>
              <a:rect l="0" t="0" r="r" b="b"/>
              <a:pathLst>
                <a:path w="182" h="154">
                  <a:moveTo>
                    <a:pt x="28" y="6"/>
                  </a:moveTo>
                  <a:lnTo>
                    <a:pt x="20" y="10"/>
                  </a:lnTo>
                  <a:lnTo>
                    <a:pt x="24" y="20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20" y="34"/>
                  </a:lnTo>
                  <a:lnTo>
                    <a:pt x="22" y="38"/>
                  </a:lnTo>
                  <a:lnTo>
                    <a:pt x="24" y="44"/>
                  </a:lnTo>
                  <a:lnTo>
                    <a:pt x="28" y="42"/>
                  </a:lnTo>
                  <a:lnTo>
                    <a:pt x="32" y="40"/>
                  </a:lnTo>
                  <a:lnTo>
                    <a:pt x="32" y="34"/>
                  </a:lnTo>
                  <a:lnTo>
                    <a:pt x="26" y="26"/>
                  </a:lnTo>
                  <a:lnTo>
                    <a:pt x="26" y="20"/>
                  </a:lnTo>
                  <a:lnTo>
                    <a:pt x="34" y="14"/>
                  </a:lnTo>
                  <a:lnTo>
                    <a:pt x="48" y="10"/>
                  </a:lnTo>
                  <a:lnTo>
                    <a:pt x="48" y="8"/>
                  </a:lnTo>
                  <a:lnTo>
                    <a:pt x="42" y="6"/>
                  </a:lnTo>
                  <a:lnTo>
                    <a:pt x="44" y="2"/>
                  </a:lnTo>
                  <a:lnTo>
                    <a:pt x="46" y="0"/>
                  </a:lnTo>
                  <a:lnTo>
                    <a:pt x="48" y="2"/>
                  </a:lnTo>
                  <a:lnTo>
                    <a:pt x="52" y="10"/>
                  </a:lnTo>
                  <a:lnTo>
                    <a:pt x="68" y="14"/>
                  </a:lnTo>
                  <a:lnTo>
                    <a:pt x="70" y="22"/>
                  </a:lnTo>
                  <a:lnTo>
                    <a:pt x="72" y="24"/>
                  </a:lnTo>
                  <a:lnTo>
                    <a:pt x="98" y="22"/>
                  </a:lnTo>
                  <a:lnTo>
                    <a:pt x="104" y="28"/>
                  </a:lnTo>
                  <a:lnTo>
                    <a:pt x="110" y="28"/>
                  </a:lnTo>
                  <a:lnTo>
                    <a:pt x="118" y="28"/>
                  </a:lnTo>
                  <a:lnTo>
                    <a:pt x="122" y="24"/>
                  </a:lnTo>
                  <a:lnTo>
                    <a:pt x="128" y="24"/>
                  </a:lnTo>
                  <a:lnTo>
                    <a:pt x="130" y="22"/>
                  </a:lnTo>
                  <a:lnTo>
                    <a:pt x="122" y="22"/>
                  </a:lnTo>
                  <a:lnTo>
                    <a:pt x="124" y="22"/>
                  </a:lnTo>
                  <a:lnTo>
                    <a:pt x="152" y="22"/>
                  </a:lnTo>
                  <a:lnTo>
                    <a:pt x="148" y="24"/>
                  </a:lnTo>
                  <a:lnTo>
                    <a:pt x="140" y="24"/>
                  </a:lnTo>
                  <a:lnTo>
                    <a:pt x="140" y="26"/>
                  </a:lnTo>
                  <a:lnTo>
                    <a:pt x="144" y="28"/>
                  </a:lnTo>
                  <a:lnTo>
                    <a:pt x="148" y="34"/>
                  </a:lnTo>
                  <a:lnTo>
                    <a:pt x="156" y="34"/>
                  </a:lnTo>
                  <a:lnTo>
                    <a:pt x="166" y="40"/>
                  </a:lnTo>
                  <a:lnTo>
                    <a:pt x="170" y="48"/>
                  </a:lnTo>
                  <a:lnTo>
                    <a:pt x="166" y="50"/>
                  </a:lnTo>
                  <a:lnTo>
                    <a:pt x="166" y="52"/>
                  </a:lnTo>
                  <a:lnTo>
                    <a:pt x="172" y="52"/>
                  </a:lnTo>
                  <a:lnTo>
                    <a:pt x="176" y="50"/>
                  </a:lnTo>
                  <a:lnTo>
                    <a:pt x="182" y="54"/>
                  </a:lnTo>
                  <a:lnTo>
                    <a:pt x="182" y="56"/>
                  </a:lnTo>
                  <a:lnTo>
                    <a:pt x="168" y="62"/>
                  </a:lnTo>
                  <a:lnTo>
                    <a:pt x="168" y="68"/>
                  </a:lnTo>
                  <a:lnTo>
                    <a:pt x="174" y="70"/>
                  </a:lnTo>
                  <a:lnTo>
                    <a:pt x="166" y="74"/>
                  </a:lnTo>
                  <a:lnTo>
                    <a:pt x="166" y="78"/>
                  </a:lnTo>
                  <a:lnTo>
                    <a:pt x="162" y="82"/>
                  </a:lnTo>
                  <a:lnTo>
                    <a:pt x="162" y="84"/>
                  </a:lnTo>
                  <a:lnTo>
                    <a:pt x="172" y="96"/>
                  </a:lnTo>
                  <a:lnTo>
                    <a:pt x="172" y="98"/>
                  </a:lnTo>
                  <a:lnTo>
                    <a:pt x="166" y="104"/>
                  </a:lnTo>
                  <a:lnTo>
                    <a:pt x="162" y="104"/>
                  </a:lnTo>
                  <a:lnTo>
                    <a:pt x="156" y="108"/>
                  </a:lnTo>
                  <a:lnTo>
                    <a:pt x="144" y="110"/>
                  </a:lnTo>
                  <a:lnTo>
                    <a:pt x="140" y="112"/>
                  </a:lnTo>
                  <a:lnTo>
                    <a:pt x="134" y="112"/>
                  </a:lnTo>
                  <a:lnTo>
                    <a:pt x="124" y="108"/>
                  </a:lnTo>
                  <a:lnTo>
                    <a:pt x="116" y="106"/>
                  </a:lnTo>
                  <a:lnTo>
                    <a:pt x="116" y="112"/>
                  </a:lnTo>
                  <a:lnTo>
                    <a:pt x="122" y="116"/>
                  </a:lnTo>
                  <a:lnTo>
                    <a:pt x="122" y="122"/>
                  </a:lnTo>
                  <a:lnTo>
                    <a:pt x="124" y="132"/>
                  </a:lnTo>
                  <a:lnTo>
                    <a:pt x="134" y="132"/>
                  </a:lnTo>
                  <a:lnTo>
                    <a:pt x="134" y="134"/>
                  </a:lnTo>
                  <a:lnTo>
                    <a:pt x="126" y="138"/>
                  </a:lnTo>
                  <a:lnTo>
                    <a:pt x="122" y="144"/>
                  </a:lnTo>
                  <a:lnTo>
                    <a:pt x="108" y="150"/>
                  </a:lnTo>
                  <a:lnTo>
                    <a:pt x="104" y="154"/>
                  </a:lnTo>
                  <a:lnTo>
                    <a:pt x="94" y="154"/>
                  </a:lnTo>
                  <a:lnTo>
                    <a:pt x="88" y="146"/>
                  </a:lnTo>
                  <a:lnTo>
                    <a:pt x="82" y="134"/>
                  </a:lnTo>
                  <a:lnTo>
                    <a:pt x="76" y="128"/>
                  </a:lnTo>
                  <a:lnTo>
                    <a:pt x="82" y="120"/>
                  </a:lnTo>
                  <a:lnTo>
                    <a:pt x="80" y="114"/>
                  </a:lnTo>
                  <a:lnTo>
                    <a:pt x="76" y="110"/>
                  </a:lnTo>
                  <a:lnTo>
                    <a:pt x="74" y="102"/>
                  </a:lnTo>
                  <a:lnTo>
                    <a:pt x="76" y="94"/>
                  </a:lnTo>
                  <a:lnTo>
                    <a:pt x="80" y="84"/>
                  </a:lnTo>
                  <a:lnTo>
                    <a:pt x="78" y="82"/>
                  </a:lnTo>
                  <a:lnTo>
                    <a:pt x="76" y="80"/>
                  </a:lnTo>
                  <a:lnTo>
                    <a:pt x="68" y="84"/>
                  </a:lnTo>
                  <a:lnTo>
                    <a:pt x="60" y="82"/>
                  </a:lnTo>
                  <a:lnTo>
                    <a:pt x="54" y="82"/>
                  </a:lnTo>
                  <a:lnTo>
                    <a:pt x="44" y="72"/>
                  </a:lnTo>
                  <a:lnTo>
                    <a:pt x="38" y="68"/>
                  </a:lnTo>
                  <a:lnTo>
                    <a:pt x="26" y="70"/>
                  </a:lnTo>
                  <a:lnTo>
                    <a:pt x="18" y="68"/>
                  </a:lnTo>
                  <a:lnTo>
                    <a:pt x="14" y="64"/>
                  </a:lnTo>
                  <a:lnTo>
                    <a:pt x="14" y="54"/>
                  </a:lnTo>
                  <a:lnTo>
                    <a:pt x="8" y="48"/>
                  </a:lnTo>
                  <a:lnTo>
                    <a:pt x="6" y="42"/>
                  </a:lnTo>
                  <a:lnTo>
                    <a:pt x="0" y="42"/>
                  </a:lnTo>
                  <a:lnTo>
                    <a:pt x="4" y="34"/>
                  </a:lnTo>
                  <a:lnTo>
                    <a:pt x="8" y="24"/>
                  </a:lnTo>
                  <a:lnTo>
                    <a:pt x="10" y="18"/>
                  </a:lnTo>
                  <a:lnTo>
                    <a:pt x="20" y="8"/>
                  </a:lnTo>
                  <a:lnTo>
                    <a:pt x="28" y="6"/>
                  </a:lnTo>
                  <a:lnTo>
                    <a:pt x="28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0" name="Freeform 361">
              <a:extLst>
                <a:ext uri="{FF2B5EF4-FFF2-40B4-BE49-F238E27FC236}">
                  <a16:creationId xmlns:a16="http://schemas.microsoft.com/office/drawing/2014/main" id="{1EB73F5A-367A-42FA-B8A0-539738C75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088" y="4344988"/>
              <a:ext cx="88900" cy="85725"/>
            </a:xfrm>
            <a:custGeom>
              <a:avLst/>
              <a:gdLst/>
              <a:ahLst/>
              <a:cxnLst>
                <a:cxn ang="0">
                  <a:pos x="50" y="48"/>
                </a:cxn>
                <a:cxn ang="0">
                  <a:pos x="44" y="44"/>
                </a:cxn>
                <a:cxn ang="0">
                  <a:pos x="38" y="46"/>
                </a:cxn>
                <a:cxn ang="0">
                  <a:pos x="32" y="46"/>
                </a:cxn>
                <a:cxn ang="0">
                  <a:pos x="32" y="46"/>
                </a:cxn>
                <a:cxn ang="0">
                  <a:pos x="30" y="54"/>
                </a:cxn>
                <a:cxn ang="0">
                  <a:pos x="24" y="52"/>
                </a:cxn>
                <a:cxn ang="0">
                  <a:pos x="16" y="46"/>
                </a:cxn>
                <a:cxn ang="0">
                  <a:pos x="12" y="34"/>
                </a:cxn>
                <a:cxn ang="0">
                  <a:pos x="8" y="34"/>
                </a:cxn>
                <a:cxn ang="0">
                  <a:pos x="0" y="24"/>
                </a:cxn>
                <a:cxn ang="0">
                  <a:pos x="4" y="14"/>
                </a:cxn>
                <a:cxn ang="0">
                  <a:pos x="10" y="12"/>
                </a:cxn>
                <a:cxn ang="0">
                  <a:pos x="12" y="8"/>
                </a:cxn>
                <a:cxn ang="0">
                  <a:pos x="12" y="6"/>
                </a:cxn>
                <a:cxn ang="0">
                  <a:pos x="16" y="0"/>
                </a:cxn>
                <a:cxn ang="0">
                  <a:pos x="18" y="0"/>
                </a:cxn>
                <a:cxn ang="0">
                  <a:pos x="24" y="0"/>
                </a:cxn>
                <a:cxn ang="0">
                  <a:pos x="44" y="0"/>
                </a:cxn>
                <a:cxn ang="0">
                  <a:pos x="56" y="2"/>
                </a:cxn>
                <a:cxn ang="0">
                  <a:pos x="56" y="4"/>
                </a:cxn>
                <a:cxn ang="0">
                  <a:pos x="52" y="12"/>
                </a:cxn>
                <a:cxn ang="0">
                  <a:pos x="52" y="22"/>
                </a:cxn>
                <a:cxn ang="0">
                  <a:pos x="56" y="30"/>
                </a:cxn>
                <a:cxn ang="0">
                  <a:pos x="54" y="44"/>
                </a:cxn>
                <a:cxn ang="0">
                  <a:pos x="50" y="48"/>
                </a:cxn>
                <a:cxn ang="0">
                  <a:pos x="50" y="48"/>
                </a:cxn>
              </a:cxnLst>
              <a:rect l="0" t="0" r="r" b="b"/>
              <a:pathLst>
                <a:path w="56" h="54">
                  <a:moveTo>
                    <a:pt x="50" y="48"/>
                  </a:moveTo>
                  <a:lnTo>
                    <a:pt x="44" y="44"/>
                  </a:lnTo>
                  <a:lnTo>
                    <a:pt x="38" y="46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30" y="54"/>
                  </a:lnTo>
                  <a:lnTo>
                    <a:pt x="24" y="52"/>
                  </a:lnTo>
                  <a:lnTo>
                    <a:pt x="16" y="46"/>
                  </a:lnTo>
                  <a:lnTo>
                    <a:pt x="12" y="34"/>
                  </a:lnTo>
                  <a:lnTo>
                    <a:pt x="8" y="34"/>
                  </a:lnTo>
                  <a:lnTo>
                    <a:pt x="0" y="24"/>
                  </a:lnTo>
                  <a:lnTo>
                    <a:pt x="4" y="14"/>
                  </a:lnTo>
                  <a:lnTo>
                    <a:pt x="10" y="12"/>
                  </a:lnTo>
                  <a:lnTo>
                    <a:pt x="12" y="8"/>
                  </a:lnTo>
                  <a:lnTo>
                    <a:pt x="12" y="6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44" y="0"/>
                  </a:lnTo>
                  <a:lnTo>
                    <a:pt x="56" y="2"/>
                  </a:lnTo>
                  <a:lnTo>
                    <a:pt x="56" y="4"/>
                  </a:lnTo>
                  <a:lnTo>
                    <a:pt x="52" y="12"/>
                  </a:lnTo>
                  <a:lnTo>
                    <a:pt x="52" y="22"/>
                  </a:lnTo>
                  <a:lnTo>
                    <a:pt x="56" y="30"/>
                  </a:lnTo>
                  <a:lnTo>
                    <a:pt x="54" y="44"/>
                  </a:lnTo>
                  <a:lnTo>
                    <a:pt x="50" y="48"/>
                  </a:lnTo>
                  <a:lnTo>
                    <a:pt x="50" y="4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1" name="Freeform 362">
              <a:extLst>
                <a:ext uri="{FF2B5EF4-FFF2-40B4-BE49-F238E27FC236}">
                  <a16:creationId xmlns:a16="http://schemas.microsoft.com/office/drawing/2014/main" id="{A1C73EBC-14DF-42E6-BB84-5B4C7B490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6413" y="4294188"/>
              <a:ext cx="104775" cy="149225"/>
            </a:xfrm>
            <a:custGeom>
              <a:avLst/>
              <a:gdLst/>
              <a:ahLst/>
              <a:cxnLst>
                <a:cxn ang="0">
                  <a:pos x="66" y="84"/>
                </a:cxn>
                <a:cxn ang="0">
                  <a:pos x="60" y="84"/>
                </a:cxn>
                <a:cxn ang="0">
                  <a:pos x="56" y="84"/>
                </a:cxn>
                <a:cxn ang="0">
                  <a:pos x="50" y="88"/>
                </a:cxn>
                <a:cxn ang="0">
                  <a:pos x="40" y="90"/>
                </a:cxn>
                <a:cxn ang="0">
                  <a:pos x="36" y="94"/>
                </a:cxn>
                <a:cxn ang="0">
                  <a:pos x="30" y="92"/>
                </a:cxn>
                <a:cxn ang="0">
                  <a:pos x="26" y="90"/>
                </a:cxn>
                <a:cxn ang="0">
                  <a:pos x="22" y="86"/>
                </a:cxn>
                <a:cxn ang="0">
                  <a:pos x="22" y="80"/>
                </a:cxn>
                <a:cxn ang="0">
                  <a:pos x="20" y="76"/>
                </a:cxn>
                <a:cxn ang="0">
                  <a:pos x="22" y="62"/>
                </a:cxn>
                <a:cxn ang="0">
                  <a:pos x="24" y="58"/>
                </a:cxn>
                <a:cxn ang="0">
                  <a:pos x="22" y="50"/>
                </a:cxn>
                <a:cxn ang="0">
                  <a:pos x="18" y="50"/>
                </a:cxn>
                <a:cxn ang="0">
                  <a:pos x="18" y="44"/>
                </a:cxn>
                <a:cxn ang="0">
                  <a:pos x="16" y="40"/>
                </a:cxn>
                <a:cxn ang="0">
                  <a:pos x="10" y="42"/>
                </a:cxn>
                <a:cxn ang="0">
                  <a:pos x="0" y="30"/>
                </a:cxn>
                <a:cxn ang="0">
                  <a:pos x="0" y="28"/>
                </a:cxn>
                <a:cxn ang="0">
                  <a:pos x="4" y="24"/>
                </a:cxn>
                <a:cxn ang="0">
                  <a:pos x="4" y="20"/>
                </a:cxn>
                <a:cxn ang="0">
                  <a:pos x="12" y="16"/>
                </a:cxn>
                <a:cxn ang="0">
                  <a:pos x="6" y="14"/>
                </a:cxn>
                <a:cxn ang="0">
                  <a:pos x="6" y="8"/>
                </a:cxn>
                <a:cxn ang="0">
                  <a:pos x="20" y="2"/>
                </a:cxn>
                <a:cxn ang="0">
                  <a:pos x="20" y="0"/>
                </a:cxn>
                <a:cxn ang="0">
                  <a:pos x="24" y="0"/>
                </a:cxn>
                <a:cxn ang="0">
                  <a:pos x="34" y="10"/>
                </a:cxn>
                <a:cxn ang="0">
                  <a:pos x="36" y="12"/>
                </a:cxn>
                <a:cxn ang="0">
                  <a:pos x="38" y="20"/>
                </a:cxn>
                <a:cxn ang="0">
                  <a:pos x="38" y="20"/>
                </a:cxn>
                <a:cxn ang="0">
                  <a:pos x="44" y="20"/>
                </a:cxn>
                <a:cxn ang="0">
                  <a:pos x="48" y="22"/>
                </a:cxn>
                <a:cxn ang="0">
                  <a:pos x="54" y="28"/>
                </a:cxn>
                <a:cxn ang="0">
                  <a:pos x="58" y="32"/>
                </a:cxn>
                <a:cxn ang="0">
                  <a:pos x="54" y="38"/>
                </a:cxn>
                <a:cxn ang="0">
                  <a:pos x="54" y="40"/>
                </a:cxn>
                <a:cxn ang="0">
                  <a:pos x="52" y="44"/>
                </a:cxn>
                <a:cxn ang="0">
                  <a:pos x="46" y="46"/>
                </a:cxn>
                <a:cxn ang="0">
                  <a:pos x="42" y="56"/>
                </a:cxn>
                <a:cxn ang="0">
                  <a:pos x="50" y="66"/>
                </a:cxn>
                <a:cxn ang="0">
                  <a:pos x="54" y="66"/>
                </a:cxn>
                <a:cxn ang="0">
                  <a:pos x="58" y="78"/>
                </a:cxn>
                <a:cxn ang="0">
                  <a:pos x="66" y="84"/>
                </a:cxn>
                <a:cxn ang="0">
                  <a:pos x="66" y="84"/>
                </a:cxn>
              </a:cxnLst>
              <a:rect l="0" t="0" r="r" b="b"/>
              <a:pathLst>
                <a:path w="66" h="94">
                  <a:moveTo>
                    <a:pt x="66" y="84"/>
                  </a:moveTo>
                  <a:lnTo>
                    <a:pt x="60" y="84"/>
                  </a:lnTo>
                  <a:lnTo>
                    <a:pt x="56" y="84"/>
                  </a:lnTo>
                  <a:lnTo>
                    <a:pt x="50" y="88"/>
                  </a:lnTo>
                  <a:lnTo>
                    <a:pt x="40" y="90"/>
                  </a:lnTo>
                  <a:lnTo>
                    <a:pt x="36" y="94"/>
                  </a:lnTo>
                  <a:lnTo>
                    <a:pt x="30" y="92"/>
                  </a:lnTo>
                  <a:lnTo>
                    <a:pt x="26" y="90"/>
                  </a:lnTo>
                  <a:lnTo>
                    <a:pt x="22" y="86"/>
                  </a:lnTo>
                  <a:lnTo>
                    <a:pt x="22" y="80"/>
                  </a:lnTo>
                  <a:lnTo>
                    <a:pt x="20" y="76"/>
                  </a:lnTo>
                  <a:lnTo>
                    <a:pt x="22" y="62"/>
                  </a:lnTo>
                  <a:lnTo>
                    <a:pt x="24" y="58"/>
                  </a:lnTo>
                  <a:lnTo>
                    <a:pt x="22" y="50"/>
                  </a:lnTo>
                  <a:lnTo>
                    <a:pt x="18" y="50"/>
                  </a:lnTo>
                  <a:lnTo>
                    <a:pt x="18" y="44"/>
                  </a:lnTo>
                  <a:lnTo>
                    <a:pt x="16" y="40"/>
                  </a:lnTo>
                  <a:lnTo>
                    <a:pt x="10" y="42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4" y="24"/>
                  </a:lnTo>
                  <a:lnTo>
                    <a:pt x="4" y="20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6" y="8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34" y="10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44" y="20"/>
                  </a:lnTo>
                  <a:lnTo>
                    <a:pt x="48" y="22"/>
                  </a:lnTo>
                  <a:lnTo>
                    <a:pt x="54" y="28"/>
                  </a:lnTo>
                  <a:lnTo>
                    <a:pt x="58" y="32"/>
                  </a:lnTo>
                  <a:lnTo>
                    <a:pt x="54" y="38"/>
                  </a:lnTo>
                  <a:lnTo>
                    <a:pt x="54" y="40"/>
                  </a:lnTo>
                  <a:lnTo>
                    <a:pt x="52" y="44"/>
                  </a:lnTo>
                  <a:lnTo>
                    <a:pt x="46" y="46"/>
                  </a:lnTo>
                  <a:lnTo>
                    <a:pt x="42" y="56"/>
                  </a:lnTo>
                  <a:lnTo>
                    <a:pt x="50" y="66"/>
                  </a:lnTo>
                  <a:lnTo>
                    <a:pt x="54" y="66"/>
                  </a:lnTo>
                  <a:lnTo>
                    <a:pt x="58" y="78"/>
                  </a:lnTo>
                  <a:lnTo>
                    <a:pt x="66" y="84"/>
                  </a:lnTo>
                  <a:lnTo>
                    <a:pt x="66" y="8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2" name="Freeform 363">
              <a:extLst>
                <a:ext uri="{FF2B5EF4-FFF2-40B4-BE49-F238E27FC236}">
                  <a16:creationId xmlns:a16="http://schemas.microsoft.com/office/drawing/2014/main" id="{1114AAC8-48AB-40F6-91AD-1EB8673F6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63" y="4881563"/>
              <a:ext cx="180975" cy="19050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6" y="32"/>
                </a:cxn>
                <a:cxn ang="0">
                  <a:pos x="6" y="22"/>
                </a:cxn>
                <a:cxn ang="0">
                  <a:pos x="10" y="14"/>
                </a:cxn>
                <a:cxn ang="0">
                  <a:pos x="12" y="8"/>
                </a:cxn>
                <a:cxn ang="0">
                  <a:pos x="38" y="0"/>
                </a:cxn>
                <a:cxn ang="0">
                  <a:pos x="50" y="0"/>
                </a:cxn>
                <a:cxn ang="0">
                  <a:pos x="56" y="4"/>
                </a:cxn>
                <a:cxn ang="0">
                  <a:pos x="64" y="14"/>
                </a:cxn>
                <a:cxn ang="0">
                  <a:pos x="62" y="14"/>
                </a:cxn>
                <a:cxn ang="0">
                  <a:pos x="64" y="18"/>
                </a:cxn>
                <a:cxn ang="0">
                  <a:pos x="64" y="38"/>
                </a:cxn>
                <a:cxn ang="0">
                  <a:pos x="66" y="40"/>
                </a:cxn>
                <a:cxn ang="0">
                  <a:pos x="76" y="44"/>
                </a:cxn>
                <a:cxn ang="0">
                  <a:pos x="86" y="42"/>
                </a:cxn>
                <a:cxn ang="0">
                  <a:pos x="94" y="44"/>
                </a:cxn>
                <a:cxn ang="0">
                  <a:pos x="96" y="48"/>
                </a:cxn>
                <a:cxn ang="0">
                  <a:pos x="96" y="64"/>
                </a:cxn>
                <a:cxn ang="0">
                  <a:pos x="98" y="66"/>
                </a:cxn>
                <a:cxn ang="0">
                  <a:pos x="102" y="68"/>
                </a:cxn>
                <a:cxn ang="0">
                  <a:pos x="110" y="66"/>
                </a:cxn>
                <a:cxn ang="0">
                  <a:pos x="112" y="68"/>
                </a:cxn>
                <a:cxn ang="0">
                  <a:pos x="114" y="76"/>
                </a:cxn>
                <a:cxn ang="0">
                  <a:pos x="110" y="92"/>
                </a:cxn>
                <a:cxn ang="0">
                  <a:pos x="108" y="106"/>
                </a:cxn>
                <a:cxn ang="0">
                  <a:pos x="96" y="118"/>
                </a:cxn>
                <a:cxn ang="0">
                  <a:pos x="80" y="120"/>
                </a:cxn>
                <a:cxn ang="0">
                  <a:pos x="72" y="116"/>
                </a:cxn>
                <a:cxn ang="0">
                  <a:pos x="58" y="116"/>
                </a:cxn>
                <a:cxn ang="0">
                  <a:pos x="58" y="112"/>
                </a:cxn>
                <a:cxn ang="0">
                  <a:pos x="60" y="108"/>
                </a:cxn>
                <a:cxn ang="0">
                  <a:pos x="68" y="94"/>
                </a:cxn>
                <a:cxn ang="0">
                  <a:pos x="66" y="88"/>
                </a:cxn>
                <a:cxn ang="0">
                  <a:pos x="56" y="80"/>
                </a:cxn>
                <a:cxn ang="0">
                  <a:pos x="42" y="72"/>
                </a:cxn>
                <a:cxn ang="0">
                  <a:pos x="26" y="68"/>
                </a:cxn>
                <a:cxn ang="0">
                  <a:pos x="22" y="64"/>
                </a:cxn>
                <a:cxn ang="0">
                  <a:pos x="14" y="56"/>
                </a:cxn>
                <a:cxn ang="0">
                  <a:pos x="4" y="46"/>
                </a:cxn>
                <a:cxn ang="0">
                  <a:pos x="0" y="44"/>
                </a:cxn>
                <a:cxn ang="0">
                  <a:pos x="0" y="44"/>
                </a:cxn>
              </a:cxnLst>
              <a:rect l="0" t="0" r="r" b="b"/>
              <a:pathLst>
                <a:path w="114" h="120">
                  <a:moveTo>
                    <a:pt x="0" y="44"/>
                  </a:moveTo>
                  <a:lnTo>
                    <a:pt x="6" y="32"/>
                  </a:lnTo>
                  <a:lnTo>
                    <a:pt x="6" y="22"/>
                  </a:lnTo>
                  <a:lnTo>
                    <a:pt x="10" y="14"/>
                  </a:lnTo>
                  <a:lnTo>
                    <a:pt x="12" y="8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6" y="4"/>
                  </a:lnTo>
                  <a:lnTo>
                    <a:pt x="64" y="14"/>
                  </a:lnTo>
                  <a:lnTo>
                    <a:pt x="62" y="14"/>
                  </a:lnTo>
                  <a:lnTo>
                    <a:pt x="64" y="18"/>
                  </a:lnTo>
                  <a:lnTo>
                    <a:pt x="64" y="38"/>
                  </a:lnTo>
                  <a:lnTo>
                    <a:pt x="66" y="40"/>
                  </a:lnTo>
                  <a:lnTo>
                    <a:pt x="76" y="44"/>
                  </a:lnTo>
                  <a:lnTo>
                    <a:pt x="86" y="42"/>
                  </a:lnTo>
                  <a:lnTo>
                    <a:pt x="94" y="44"/>
                  </a:lnTo>
                  <a:lnTo>
                    <a:pt x="96" y="48"/>
                  </a:lnTo>
                  <a:lnTo>
                    <a:pt x="96" y="64"/>
                  </a:lnTo>
                  <a:lnTo>
                    <a:pt x="98" y="66"/>
                  </a:lnTo>
                  <a:lnTo>
                    <a:pt x="102" y="68"/>
                  </a:lnTo>
                  <a:lnTo>
                    <a:pt x="110" y="66"/>
                  </a:lnTo>
                  <a:lnTo>
                    <a:pt x="112" y="68"/>
                  </a:lnTo>
                  <a:lnTo>
                    <a:pt x="114" y="76"/>
                  </a:lnTo>
                  <a:lnTo>
                    <a:pt x="110" y="92"/>
                  </a:lnTo>
                  <a:lnTo>
                    <a:pt x="108" y="106"/>
                  </a:lnTo>
                  <a:lnTo>
                    <a:pt x="96" y="118"/>
                  </a:lnTo>
                  <a:lnTo>
                    <a:pt x="80" y="120"/>
                  </a:lnTo>
                  <a:lnTo>
                    <a:pt x="72" y="116"/>
                  </a:lnTo>
                  <a:lnTo>
                    <a:pt x="58" y="116"/>
                  </a:lnTo>
                  <a:lnTo>
                    <a:pt x="58" y="112"/>
                  </a:lnTo>
                  <a:lnTo>
                    <a:pt x="60" y="108"/>
                  </a:lnTo>
                  <a:lnTo>
                    <a:pt x="68" y="94"/>
                  </a:lnTo>
                  <a:lnTo>
                    <a:pt x="66" y="88"/>
                  </a:lnTo>
                  <a:lnTo>
                    <a:pt x="56" y="80"/>
                  </a:lnTo>
                  <a:lnTo>
                    <a:pt x="42" y="72"/>
                  </a:lnTo>
                  <a:lnTo>
                    <a:pt x="26" y="68"/>
                  </a:lnTo>
                  <a:lnTo>
                    <a:pt x="22" y="64"/>
                  </a:lnTo>
                  <a:lnTo>
                    <a:pt x="14" y="56"/>
                  </a:lnTo>
                  <a:lnTo>
                    <a:pt x="4" y="46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3" name="Freeform 364">
              <a:extLst>
                <a:ext uri="{FF2B5EF4-FFF2-40B4-BE49-F238E27FC236}">
                  <a16:creationId xmlns:a16="http://schemas.microsoft.com/office/drawing/2014/main" id="{A3CC9271-C3B8-4651-9473-C4E8BD9C8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4351338"/>
              <a:ext cx="60325" cy="76200"/>
            </a:xfrm>
            <a:custGeom>
              <a:avLst/>
              <a:gdLst/>
              <a:ahLst/>
              <a:cxnLst>
                <a:cxn ang="0">
                  <a:pos x="38" y="20"/>
                </a:cxn>
                <a:cxn ang="0">
                  <a:pos x="38" y="18"/>
                </a:cxn>
                <a:cxn ang="0">
                  <a:pos x="36" y="14"/>
                </a:cxn>
                <a:cxn ang="0">
                  <a:pos x="24" y="6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2" y="8"/>
                </a:cxn>
                <a:cxn ang="0">
                  <a:pos x="2" y="18"/>
                </a:cxn>
                <a:cxn ang="0">
                  <a:pos x="6" y="26"/>
                </a:cxn>
                <a:cxn ang="0">
                  <a:pos x="4" y="40"/>
                </a:cxn>
                <a:cxn ang="0">
                  <a:pos x="0" y="44"/>
                </a:cxn>
                <a:cxn ang="0">
                  <a:pos x="6" y="48"/>
                </a:cxn>
                <a:cxn ang="0">
                  <a:pos x="12" y="46"/>
                </a:cxn>
                <a:cxn ang="0">
                  <a:pos x="20" y="46"/>
                </a:cxn>
                <a:cxn ang="0">
                  <a:pos x="26" y="40"/>
                </a:cxn>
                <a:cxn ang="0">
                  <a:pos x="30" y="32"/>
                </a:cxn>
                <a:cxn ang="0">
                  <a:pos x="38" y="20"/>
                </a:cxn>
                <a:cxn ang="0">
                  <a:pos x="38" y="20"/>
                </a:cxn>
              </a:cxnLst>
              <a:rect l="0" t="0" r="r" b="b"/>
              <a:pathLst>
                <a:path w="38" h="48">
                  <a:moveTo>
                    <a:pt x="38" y="20"/>
                  </a:moveTo>
                  <a:lnTo>
                    <a:pt x="38" y="18"/>
                  </a:lnTo>
                  <a:lnTo>
                    <a:pt x="36" y="14"/>
                  </a:lnTo>
                  <a:lnTo>
                    <a:pt x="24" y="6"/>
                  </a:lnTo>
                  <a:lnTo>
                    <a:pt x="10" y="0"/>
                  </a:lnTo>
                  <a:lnTo>
                    <a:pt x="6" y="0"/>
                  </a:lnTo>
                  <a:lnTo>
                    <a:pt x="2" y="8"/>
                  </a:lnTo>
                  <a:lnTo>
                    <a:pt x="2" y="18"/>
                  </a:lnTo>
                  <a:lnTo>
                    <a:pt x="6" y="26"/>
                  </a:lnTo>
                  <a:lnTo>
                    <a:pt x="4" y="40"/>
                  </a:lnTo>
                  <a:lnTo>
                    <a:pt x="0" y="44"/>
                  </a:lnTo>
                  <a:lnTo>
                    <a:pt x="6" y="48"/>
                  </a:lnTo>
                  <a:lnTo>
                    <a:pt x="12" y="46"/>
                  </a:lnTo>
                  <a:lnTo>
                    <a:pt x="20" y="46"/>
                  </a:lnTo>
                  <a:lnTo>
                    <a:pt x="26" y="40"/>
                  </a:lnTo>
                  <a:lnTo>
                    <a:pt x="30" y="3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4" name="Freeform 365">
              <a:extLst>
                <a:ext uri="{FF2B5EF4-FFF2-40B4-BE49-F238E27FC236}">
                  <a16:creationId xmlns:a16="http://schemas.microsoft.com/office/drawing/2014/main" id="{8CAD6407-F176-4DD6-B5A1-03878DCAE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63" y="4881563"/>
              <a:ext cx="180975" cy="190500"/>
            </a:xfrm>
            <a:custGeom>
              <a:avLst/>
              <a:gdLst/>
              <a:ahLst/>
              <a:cxnLst>
                <a:cxn ang="0">
                  <a:pos x="64" y="14"/>
                </a:cxn>
                <a:cxn ang="0">
                  <a:pos x="62" y="14"/>
                </a:cxn>
                <a:cxn ang="0">
                  <a:pos x="64" y="18"/>
                </a:cxn>
                <a:cxn ang="0">
                  <a:pos x="64" y="38"/>
                </a:cxn>
                <a:cxn ang="0">
                  <a:pos x="66" y="40"/>
                </a:cxn>
                <a:cxn ang="0">
                  <a:pos x="76" y="44"/>
                </a:cxn>
                <a:cxn ang="0">
                  <a:pos x="86" y="42"/>
                </a:cxn>
                <a:cxn ang="0">
                  <a:pos x="94" y="44"/>
                </a:cxn>
                <a:cxn ang="0">
                  <a:pos x="96" y="48"/>
                </a:cxn>
                <a:cxn ang="0">
                  <a:pos x="96" y="64"/>
                </a:cxn>
                <a:cxn ang="0">
                  <a:pos x="98" y="66"/>
                </a:cxn>
                <a:cxn ang="0">
                  <a:pos x="102" y="68"/>
                </a:cxn>
                <a:cxn ang="0">
                  <a:pos x="110" y="66"/>
                </a:cxn>
                <a:cxn ang="0">
                  <a:pos x="112" y="68"/>
                </a:cxn>
                <a:cxn ang="0">
                  <a:pos x="114" y="76"/>
                </a:cxn>
                <a:cxn ang="0">
                  <a:pos x="110" y="92"/>
                </a:cxn>
                <a:cxn ang="0">
                  <a:pos x="108" y="106"/>
                </a:cxn>
                <a:cxn ang="0">
                  <a:pos x="96" y="118"/>
                </a:cxn>
                <a:cxn ang="0">
                  <a:pos x="80" y="120"/>
                </a:cxn>
                <a:cxn ang="0">
                  <a:pos x="72" y="116"/>
                </a:cxn>
                <a:cxn ang="0">
                  <a:pos x="58" y="116"/>
                </a:cxn>
                <a:cxn ang="0">
                  <a:pos x="58" y="112"/>
                </a:cxn>
                <a:cxn ang="0">
                  <a:pos x="60" y="108"/>
                </a:cxn>
                <a:cxn ang="0">
                  <a:pos x="68" y="94"/>
                </a:cxn>
                <a:cxn ang="0">
                  <a:pos x="66" y="88"/>
                </a:cxn>
                <a:cxn ang="0">
                  <a:pos x="56" y="80"/>
                </a:cxn>
                <a:cxn ang="0">
                  <a:pos x="42" y="72"/>
                </a:cxn>
                <a:cxn ang="0">
                  <a:pos x="26" y="68"/>
                </a:cxn>
                <a:cxn ang="0">
                  <a:pos x="22" y="64"/>
                </a:cxn>
                <a:cxn ang="0">
                  <a:pos x="14" y="56"/>
                </a:cxn>
                <a:cxn ang="0">
                  <a:pos x="4" y="46"/>
                </a:cxn>
                <a:cxn ang="0">
                  <a:pos x="0" y="44"/>
                </a:cxn>
                <a:cxn ang="0">
                  <a:pos x="6" y="32"/>
                </a:cxn>
                <a:cxn ang="0">
                  <a:pos x="6" y="22"/>
                </a:cxn>
                <a:cxn ang="0">
                  <a:pos x="10" y="14"/>
                </a:cxn>
                <a:cxn ang="0">
                  <a:pos x="12" y="8"/>
                </a:cxn>
                <a:cxn ang="0">
                  <a:pos x="38" y="0"/>
                </a:cxn>
                <a:cxn ang="0">
                  <a:pos x="50" y="0"/>
                </a:cxn>
                <a:cxn ang="0">
                  <a:pos x="56" y="4"/>
                </a:cxn>
                <a:cxn ang="0">
                  <a:pos x="64" y="14"/>
                </a:cxn>
                <a:cxn ang="0">
                  <a:pos x="64" y="14"/>
                </a:cxn>
              </a:cxnLst>
              <a:rect l="0" t="0" r="r" b="b"/>
              <a:pathLst>
                <a:path w="114" h="120">
                  <a:moveTo>
                    <a:pt x="64" y="14"/>
                  </a:moveTo>
                  <a:lnTo>
                    <a:pt x="62" y="14"/>
                  </a:lnTo>
                  <a:lnTo>
                    <a:pt x="64" y="18"/>
                  </a:lnTo>
                  <a:lnTo>
                    <a:pt x="64" y="38"/>
                  </a:lnTo>
                  <a:lnTo>
                    <a:pt x="66" y="40"/>
                  </a:lnTo>
                  <a:lnTo>
                    <a:pt x="76" y="44"/>
                  </a:lnTo>
                  <a:lnTo>
                    <a:pt x="86" y="42"/>
                  </a:lnTo>
                  <a:lnTo>
                    <a:pt x="94" y="44"/>
                  </a:lnTo>
                  <a:lnTo>
                    <a:pt x="96" y="48"/>
                  </a:lnTo>
                  <a:lnTo>
                    <a:pt x="96" y="64"/>
                  </a:lnTo>
                  <a:lnTo>
                    <a:pt x="98" y="66"/>
                  </a:lnTo>
                  <a:lnTo>
                    <a:pt x="102" y="68"/>
                  </a:lnTo>
                  <a:lnTo>
                    <a:pt x="110" y="66"/>
                  </a:lnTo>
                  <a:lnTo>
                    <a:pt x="112" y="68"/>
                  </a:lnTo>
                  <a:lnTo>
                    <a:pt x="114" y="76"/>
                  </a:lnTo>
                  <a:lnTo>
                    <a:pt x="110" y="92"/>
                  </a:lnTo>
                  <a:lnTo>
                    <a:pt x="108" y="106"/>
                  </a:lnTo>
                  <a:lnTo>
                    <a:pt x="96" y="118"/>
                  </a:lnTo>
                  <a:lnTo>
                    <a:pt x="80" y="120"/>
                  </a:lnTo>
                  <a:lnTo>
                    <a:pt x="72" y="116"/>
                  </a:lnTo>
                  <a:lnTo>
                    <a:pt x="58" y="116"/>
                  </a:lnTo>
                  <a:lnTo>
                    <a:pt x="58" y="112"/>
                  </a:lnTo>
                  <a:lnTo>
                    <a:pt x="60" y="108"/>
                  </a:lnTo>
                  <a:lnTo>
                    <a:pt x="68" y="94"/>
                  </a:lnTo>
                  <a:lnTo>
                    <a:pt x="66" y="88"/>
                  </a:lnTo>
                  <a:lnTo>
                    <a:pt x="56" y="80"/>
                  </a:lnTo>
                  <a:lnTo>
                    <a:pt x="42" y="72"/>
                  </a:lnTo>
                  <a:lnTo>
                    <a:pt x="26" y="68"/>
                  </a:lnTo>
                  <a:lnTo>
                    <a:pt x="22" y="64"/>
                  </a:lnTo>
                  <a:lnTo>
                    <a:pt x="14" y="56"/>
                  </a:lnTo>
                  <a:lnTo>
                    <a:pt x="4" y="46"/>
                  </a:lnTo>
                  <a:lnTo>
                    <a:pt x="0" y="44"/>
                  </a:lnTo>
                  <a:lnTo>
                    <a:pt x="6" y="32"/>
                  </a:lnTo>
                  <a:lnTo>
                    <a:pt x="6" y="22"/>
                  </a:lnTo>
                  <a:lnTo>
                    <a:pt x="10" y="14"/>
                  </a:lnTo>
                  <a:lnTo>
                    <a:pt x="12" y="8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6" y="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5" name="Freeform 366">
              <a:extLst>
                <a:ext uri="{FF2B5EF4-FFF2-40B4-BE49-F238E27FC236}">
                  <a16:creationId xmlns:a16="http://schemas.microsoft.com/office/drawing/2014/main" id="{148FD023-FE7A-42B6-8AB4-3456AB7E6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838" y="5783263"/>
              <a:ext cx="73025" cy="85725"/>
            </a:xfrm>
            <a:custGeom>
              <a:avLst/>
              <a:gdLst/>
              <a:ahLst/>
              <a:cxnLst>
                <a:cxn ang="0">
                  <a:pos x="0" y="50"/>
                </a:cxn>
                <a:cxn ang="0">
                  <a:pos x="0" y="0"/>
                </a:cxn>
                <a:cxn ang="0">
                  <a:pos x="6" y="10"/>
                </a:cxn>
                <a:cxn ang="0">
                  <a:pos x="4" y="10"/>
                </a:cxn>
                <a:cxn ang="0">
                  <a:pos x="2" y="12"/>
                </a:cxn>
                <a:cxn ang="0">
                  <a:pos x="10" y="24"/>
                </a:cxn>
                <a:cxn ang="0">
                  <a:pos x="34" y="44"/>
                </a:cxn>
                <a:cxn ang="0">
                  <a:pos x="46" y="48"/>
                </a:cxn>
                <a:cxn ang="0">
                  <a:pos x="46" y="52"/>
                </a:cxn>
                <a:cxn ang="0">
                  <a:pos x="42" y="52"/>
                </a:cxn>
                <a:cxn ang="0">
                  <a:pos x="38" y="52"/>
                </a:cxn>
                <a:cxn ang="0">
                  <a:pos x="30" y="54"/>
                </a:cxn>
                <a:cxn ang="0">
                  <a:pos x="8" y="48"/>
                </a:cxn>
                <a:cxn ang="0">
                  <a:pos x="0" y="50"/>
                </a:cxn>
                <a:cxn ang="0">
                  <a:pos x="0" y="50"/>
                </a:cxn>
              </a:cxnLst>
              <a:rect l="0" t="0" r="r" b="b"/>
              <a:pathLst>
                <a:path w="46" h="54">
                  <a:moveTo>
                    <a:pt x="0" y="50"/>
                  </a:moveTo>
                  <a:lnTo>
                    <a:pt x="0" y="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10" y="24"/>
                  </a:lnTo>
                  <a:lnTo>
                    <a:pt x="34" y="44"/>
                  </a:lnTo>
                  <a:lnTo>
                    <a:pt x="46" y="48"/>
                  </a:lnTo>
                  <a:lnTo>
                    <a:pt x="46" y="52"/>
                  </a:lnTo>
                  <a:lnTo>
                    <a:pt x="42" y="52"/>
                  </a:lnTo>
                  <a:lnTo>
                    <a:pt x="38" y="52"/>
                  </a:lnTo>
                  <a:lnTo>
                    <a:pt x="30" y="54"/>
                  </a:lnTo>
                  <a:lnTo>
                    <a:pt x="8" y="48"/>
                  </a:lnTo>
                  <a:lnTo>
                    <a:pt x="0" y="50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6" name="Freeform 367">
              <a:extLst>
                <a:ext uri="{FF2B5EF4-FFF2-40B4-BE49-F238E27FC236}">
                  <a16:creationId xmlns:a16="http://schemas.microsoft.com/office/drawing/2014/main" id="{DC530598-4A98-4105-91CA-37010182B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613" y="4846638"/>
              <a:ext cx="180975" cy="977900"/>
            </a:xfrm>
            <a:custGeom>
              <a:avLst/>
              <a:gdLst/>
              <a:ahLst/>
              <a:cxnLst>
                <a:cxn ang="0">
                  <a:pos x="94" y="24"/>
                </a:cxn>
                <a:cxn ang="0">
                  <a:pos x="94" y="38"/>
                </a:cxn>
                <a:cxn ang="0">
                  <a:pos x="106" y="76"/>
                </a:cxn>
                <a:cxn ang="0">
                  <a:pos x="96" y="98"/>
                </a:cxn>
                <a:cxn ang="0">
                  <a:pos x="98" y="134"/>
                </a:cxn>
                <a:cxn ang="0">
                  <a:pos x="76" y="170"/>
                </a:cxn>
                <a:cxn ang="0">
                  <a:pos x="70" y="210"/>
                </a:cxn>
                <a:cxn ang="0">
                  <a:pos x="76" y="234"/>
                </a:cxn>
                <a:cxn ang="0">
                  <a:pos x="68" y="264"/>
                </a:cxn>
                <a:cxn ang="0">
                  <a:pos x="60" y="308"/>
                </a:cxn>
                <a:cxn ang="0">
                  <a:pos x="50" y="368"/>
                </a:cxn>
                <a:cxn ang="0">
                  <a:pos x="48" y="398"/>
                </a:cxn>
                <a:cxn ang="0">
                  <a:pos x="50" y="424"/>
                </a:cxn>
                <a:cxn ang="0">
                  <a:pos x="50" y="430"/>
                </a:cxn>
                <a:cxn ang="0">
                  <a:pos x="52" y="466"/>
                </a:cxn>
                <a:cxn ang="0">
                  <a:pos x="42" y="510"/>
                </a:cxn>
                <a:cxn ang="0">
                  <a:pos x="36" y="548"/>
                </a:cxn>
                <a:cxn ang="0">
                  <a:pos x="78" y="578"/>
                </a:cxn>
                <a:cxn ang="0">
                  <a:pos x="82" y="582"/>
                </a:cxn>
                <a:cxn ang="0">
                  <a:pos x="54" y="616"/>
                </a:cxn>
                <a:cxn ang="0">
                  <a:pos x="48" y="608"/>
                </a:cxn>
                <a:cxn ang="0">
                  <a:pos x="48" y="588"/>
                </a:cxn>
                <a:cxn ang="0">
                  <a:pos x="42" y="582"/>
                </a:cxn>
                <a:cxn ang="0">
                  <a:pos x="40" y="570"/>
                </a:cxn>
                <a:cxn ang="0">
                  <a:pos x="34" y="576"/>
                </a:cxn>
                <a:cxn ang="0">
                  <a:pos x="28" y="568"/>
                </a:cxn>
                <a:cxn ang="0">
                  <a:pos x="26" y="552"/>
                </a:cxn>
                <a:cxn ang="0">
                  <a:pos x="24" y="544"/>
                </a:cxn>
                <a:cxn ang="0">
                  <a:pos x="18" y="528"/>
                </a:cxn>
                <a:cxn ang="0">
                  <a:pos x="22" y="518"/>
                </a:cxn>
                <a:cxn ang="0">
                  <a:pos x="20" y="508"/>
                </a:cxn>
                <a:cxn ang="0">
                  <a:pos x="24" y="500"/>
                </a:cxn>
                <a:cxn ang="0">
                  <a:pos x="20" y="498"/>
                </a:cxn>
                <a:cxn ang="0">
                  <a:pos x="24" y="488"/>
                </a:cxn>
                <a:cxn ang="0">
                  <a:pos x="16" y="482"/>
                </a:cxn>
                <a:cxn ang="0">
                  <a:pos x="18" y="468"/>
                </a:cxn>
                <a:cxn ang="0">
                  <a:pos x="2" y="468"/>
                </a:cxn>
                <a:cxn ang="0">
                  <a:pos x="0" y="470"/>
                </a:cxn>
                <a:cxn ang="0">
                  <a:pos x="8" y="456"/>
                </a:cxn>
                <a:cxn ang="0">
                  <a:pos x="20" y="460"/>
                </a:cxn>
                <a:cxn ang="0">
                  <a:pos x="30" y="458"/>
                </a:cxn>
                <a:cxn ang="0">
                  <a:pos x="30" y="448"/>
                </a:cxn>
                <a:cxn ang="0">
                  <a:pos x="32" y="442"/>
                </a:cxn>
                <a:cxn ang="0">
                  <a:pos x="38" y="442"/>
                </a:cxn>
                <a:cxn ang="0">
                  <a:pos x="40" y="430"/>
                </a:cxn>
                <a:cxn ang="0">
                  <a:pos x="36" y="406"/>
                </a:cxn>
                <a:cxn ang="0">
                  <a:pos x="42" y="390"/>
                </a:cxn>
                <a:cxn ang="0">
                  <a:pos x="44" y="388"/>
                </a:cxn>
                <a:cxn ang="0">
                  <a:pos x="44" y="374"/>
                </a:cxn>
                <a:cxn ang="0">
                  <a:pos x="30" y="376"/>
                </a:cxn>
                <a:cxn ang="0">
                  <a:pos x="28" y="342"/>
                </a:cxn>
                <a:cxn ang="0">
                  <a:pos x="28" y="312"/>
                </a:cxn>
                <a:cxn ang="0">
                  <a:pos x="32" y="296"/>
                </a:cxn>
                <a:cxn ang="0">
                  <a:pos x="46" y="262"/>
                </a:cxn>
                <a:cxn ang="0">
                  <a:pos x="54" y="226"/>
                </a:cxn>
                <a:cxn ang="0">
                  <a:pos x="56" y="184"/>
                </a:cxn>
                <a:cxn ang="0">
                  <a:pos x="58" y="162"/>
                </a:cxn>
                <a:cxn ang="0">
                  <a:pos x="64" y="134"/>
                </a:cxn>
                <a:cxn ang="0">
                  <a:pos x="68" y="82"/>
                </a:cxn>
                <a:cxn ang="0">
                  <a:pos x="72" y="34"/>
                </a:cxn>
                <a:cxn ang="0">
                  <a:pos x="80" y="0"/>
                </a:cxn>
              </a:cxnLst>
              <a:rect l="0" t="0" r="r" b="b"/>
              <a:pathLst>
                <a:path w="114" h="616">
                  <a:moveTo>
                    <a:pt x="80" y="0"/>
                  </a:moveTo>
                  <a:lnTo>
                    <a:pt x="86" y="6"/>
                  </a:lnTo>
                  <a:lnTo>
                    <a:pt x="88" y="18"/>
                  </a:lnTo>
                  <a:lnTo>
                    <a:pt x="94" y="24"/>
                  </a:lnTo>
                  <a:lnTo>
                    <a:pt x="94" y="30"/>
                  </a:lnTo>
                  <a:lnTo>
                    <a:pt x="92" y="32"/>
                  </a:lnTo>
                  <a:lnTo>
                    <a:pt x="90" y="36"/>
                  </a:lnTo>
                  <a:lnTo>
                    <a:pt x="94" y="38"/>
                  </a:lnTo>
                  <a:lnTo>
                    <a:pt x="94" y="42"/>
                  </a:lnTo>
                  <a:lnTo>
                    <a:pt x="98" y="46"/>
                  </a:lnTo>
                  <a:lnTo>
                    <a:pt x="102" y="74"/>
                  </a:lnTo>
                  <a:lnTo>
                    <a:pt x="106" y="76"/>
                  </a:lnTo>
                  <a:lnTo>
                    <a:pt x="112" y="74"/>
                  </a:lnTo>
                  <a:lnTo>
                    <a:pt x="114" y="80"/>
                  </a:lnTo>
                  <a:lnTo>
                    <a:pt x="112" y="92"/>
                  </a:lnTo>
                  <a:lnTo>
                    <a:pt x="96" y="98"/>
                  </a:lnTo>
                  <a:lnTo>
                    <a:pt x="96" y="106"/>
                  </a:lnTo>
                  <a:lnTo>
                    <a:pt x="94" y="110"/>
                  </a:lnTo>
                  <a:lnTo>
                    <a:pt x="94" y="114"/>
                  </a:lnTo>
                  <a:lnTo>
                    <a:pt x="98" y="134"/>
                  </a:lnTo>
                  <a:lnTo>
                    <a:pt x="90" y="138"/>
                  </a:lnTo>
                  <a:lnTo>
                    <a:pt x="88" y="146"/>
                  </a:lnTo>
                  <a:lnTo>
                    <a:pt x="82" y="152"/>
                  </a:lnTo>
                  <a:lnTo>
                    <a:pt x="76" y="170"/>
                  </a:lnTo>
                  <a:lnTo>
                    <a:pt x="76" y="184"/>
                  </a:lnTo>
                  <a:lnTo>
                    <a:pt x="68" y="200"/>
                  </a:lnTo>
                  <a:lnTo>
                    <a:pt x="68" y="208"/>
                  </a:lnTo>
                  <a:lnTo>
                    <a:pt x="70" y="210"/>
                  </a:lnTo>
                  <a:lnTo>
                    <a:pt x="70" y="216"/>
                  </a:lnTo>
                  <a:lnTo>
                    <a:pt x="74" y="224"/>
                  </a:lnTo>
                  <a:lnTo>
                    <a:pt x="74" y="230"/>
                  </a:lnTo>
                  <a:lnTo>
                    <a:pt x="76" y="234"/>
                  </a:lnTo>
                  <a:lnTo>
                    <a:pt x="76" y="246"/>
                  </a:lnTo>
                  <a:lnTo>
                    <a:pt x="72" y="254"/>
                  </a:lnTo>
                  <a:lnTo>
                    <a:pt x="70" y="262"/>
                  </a:lnTo>
                  <a:lnTo>
                    <a:pt x="68" y="264"/>
                  </a:lnTo>
                  <a:lnTo>
                    <a:pt x="68" y="278"/>
                  </a:lnTo>
                  <a:lnTo>
                    <a:pt x="62" y="286"/>
                  </a:lnTo>
                  <a:lnTo>
                    <a:pt x="60" y="288"/>
                  </a:lnTo>
                  <a:lnTo>
                    <a:pt x="60" y="308"/>
                  </a:lnTo>
                  <a:lnTo>
                    <a:pt x="62" y="320"/>
                  </a:lnTo>
                  <a:lnTo>
                    <a:pt x="56" y="326"/>
                  </a:lnTo>
                  <a:lnTo>
                    <a:pt x="52" y="346"/>
                  </a:lnTo>
                  <a:lnTo>
                    <a:pt x="50" y="368"/>
                  </a:lnTo>
                  <a:lnTo>
                    <a:pt x="52" y="374"/>
                  </a:lnTo>
                  <a:lnTo>
                    <a:pt x="52" y="378"/>
                  </a:lnTo>
                  <a:lnTo>
                    <a:pt x="48" y="388"/>
                  </a:lnTo>
                  <a:lnTo>
                    <a:pt x="48" y="398"/>
                  </a:lnTo>
                  <a:lnTo>
                    <a:pt x="50" y="400"/>
                  </a:lnTo>
                  <a:lnTo>
                    <a:pt x="50" y="408"/>
                  </a:lnTo>
                  <a:lnTo>
                    <a:pt x="52" y="414"/>
                  </a:lnTo>
                  <a:lnTo>
                    <a:pt x="50" y="424"/>
                  </a:lnTo>
                  <a:lnTo>
                    <a:pt x="56" y="424"/>
                  </a:lnTo>
                  <a:lnTo>
                    <a:pt x="58" y="428"/>
                  </a:lnTo>
                  <a:lnTo>
                    <a:pt x="56" y="430"/>
                  </a:lnTo>
                  <a:lnTo>
                    <a:pt x="50" y="430"/>
                  </a:lnTo>
                  <a:lnTo>
                    <a:pt x="50" y="434"/>
                  </a:lnTo>
                  <a:lnTo>
                    <a:pt x="56" y="438"/>
                  </a:lnTo>
                  <a:lnTo>
                    <a:pt x="54" y="444"/>
                  </a:lnTo>
                  <a:lnTo>
                    <a:pt x="52" y="466"/>
                  </a:lnTo>
                  <a:lnTo>
                    <a:pt x="50" y="476"/>
                  </a:lnTo>
                  <a:lnTo>
                    <a:pt x="44" y="486"/>
                  </a:lnTo>
                  <a:lnTo>
                    <a:pt x="44" y="500"/>
                  </a:lnTo>
                  <a:lnTo>
                    <a:pt x="42" y="510"/>
                  </a:lnTo>
                  <a:lnTo>
                    <a:pt x="32" y="524"/>
                  </a:lnTo>
                  <a:lnTo>
                    <a:pt x="30" y="538"/>
                  </a:lnTo>
                  <a:lnTo>
                    <a:pt x="32" y="552"/>
                  </a:lnTo>
                  <a:lnTo>
                    <a:pt x="36" y="548"/>
                  </a:lnTo>
                  <a:lnTo>
                    <a:pt x="44" y="548"/>
                  </a:lnTo>
                  <a:lnTo>
                    <a:pt x="44" y="570"/>
                  </a:lnTo>
                  <a:lnTo>
                    <a:pt x="48" y="576"/>
                  </a:lnTo>
                  <a:lnTo>
                    <a:pt x="78" y="578"/>
                  </a:lnTo>
                  <a:lnTo>
                    <a:pt x="98" y="582"/>
                  </a:lnTo>
                  <a:lnTo>
                    <a:pt x="96" y="584"/>
                  </a:lnTo>
                  <a:lnTo>
                    <a:pt x="86" y="584"/>
                  </a:lnTo>
                  <a:lnTo>
                    <a:pt x="82" y="582"/>
                  </a:lnTo>
                  <a:lnTo>
                    <a:pt x="80" y="586"/>
                  </a:lnTo>
                  <a:lnTo>
                    <a:pt x="64" y="592"/>
                  </a:lnTo>
                  <a:lnTo>
                    <a:pt x="62" y="616"/>
                  </a:lnTo>
                  <a:lnTo>
                    <a:pt x="54" y="616"/>
                  </a:lnTo>
                  <a:lnTo>
                    <a:pt x="46" y="610"/>
                  </a:lnTo>
                  <a:lnTo>
                    <a:pt x="44" y="606"/>
                  </a:lnTo>
                  <a:lnTo>
                    <a:pt x="46" y="604"/>
                  </a:lnTo>
                  <a:lnTo>
                    <a:pt x="48" y="608"/>
                  </a:lnTo>
                  <a:lnTo>
                    <a:pt x="58" y="602"/>
                  </a:lnTo>
                  <a:lnTo>
                    <a:pt x="60" y="596"/>
                  </a:lnTo>
                  <a:lnTo>
                    <a:pt x="56" y="588"/>
                  </a:lnTo>
                  <a:lnTo>
                    <a:pt x="48" y="588"/>
                  </a:lnTo>
                  <a:lnTo>
                    <a:pt x="42" y="590"/>
                  </a:lnTo>
                  <a:lnTo>
                    <a:pt x="42" y="588"/>
                  </a:lnTo>
                  <a:lnTo>
                    <a:pt x="38" y="588"/>
                  </a:lnTo>
                  <a:lnTo>
                    <a:pt x="42" y="582"/>
                  </a:lnTo>
                  <a:lnTo>
                    <a:pt x="40" y="576"/>
                  </a:lnTo>
                  <a:lnTo>
                    <a:pt x="42" y="576"/>
                  </a:lnTo>
                  <a:lnTo>
                    <a:pt x="42" y="572"/>
                  </a:lnTo>
                  <a:lnTo>
                    <a:pt x="40" y="570"/>
                  </a:lnTo>
                  <a:lnTo>
                    <a:pt x="40" y="572"/>
                  </a:lnTo>
                  <a:lnTo>
                    <a:pt x="34" y="570"/>
                  </a:lnTo>
                  <a:lnTo>
                    <a:pt x="36" y="574"/>
                  </a:lnTo>
                  <a:lnTo>
                    <a:pt x="34" y="576"/>
                  </a:lnTo>
                  <a:lnTo>
                    <a:pt x="30" y="568"/>
                  </a:lnTo>
                  <a:lnTo>
                    <a:pt x="32" y="578"/>
                  </a:lnTo>
                  <a:lnTo>
                    <a:pt x="30" y="576"/>
                  </a:lnTo>
                  <a:lnTo>
                    <a:pt x="28" y="568"/>
                  </a:lnTo>
                  <a:lnTo>
                    <a:pt x="26" y="564"/>
                  </a:lnTo>
                  <a:lnTo>
                    <a:pt x="20" y="556"/>
                  </a:lnTo>
                  <a:lnTo>
                    <a:pt x="20" y="552"/>
                  </a:lnTo>
                  <a:lnTo>
                    <a:pt x="26" y="552"/>
                  </a:lnTo>
                  <a:lnTo>
                    <a:pt x="26" y="548"/>
                  </a:lnTo>
                  <a:lnTo>
                    <a:pt x="22" y="548"/>
                  </a:lnTo>
                  <a:lnTo>
                    <a:pt x="20" y="546"/>
                  </a:lnTo>
                  <a:lnTo>
                    <a:pt x="24" y="544"/>
                  </a:lnTo>
                  <a:lnTo>
                    <a:pt x="18" y="542"/>
                  </a:lnTo>
                  <a:lnTo>
                    <a:pt x="14" y="538"/>
                  </a:lnTo>
                  <a:lnTo>
                    <a:pt x="18" y="534"/>
                  </a:lnTo>
                  <a:lnTo>
                    <a:pt x="18" y="528"/>
                  </a:lnTo>
                  <a:lnTo>
                    <a:pt x="24" y="526"/>
                  </a:lnTo>
                  <a:lnTo>
                    <a:pt x="22" y="522"/>
                  </a:lnTo>
                  <a:lnTo>
                    <a:pt x="24" y="516"/>
                  </a:lnTo>
                  <a:lnTo>
                    <a:pt x="22" y="518"/>
                  </a:lnTo>
                  <a:lnTo>
                    <a:pt x="20" y="522"/>
                  </a:lnTo>
                  <a:lnTo>
                    <a:pt x="18" y="522"/>
                  </a:lnTo>
                  <a:lnTo>
                    <a:pt x="18" y="508"/>
                  </a:lnTo>
                  <a:lnTo>
                    <a:pt x="20" y="508"/>
                  </a:lnTo>
                  <a:lnTo>
                    <a:pt x="18" y="506"/>
                  </a:lnTo>
                  <a:lnTo>
                    <a:pt x="18" y="504"/>
                  </a:lnTo>
                  <a:lnTo>
                    <a:pt x="26" y="504"/>
                  </a:lnTo>
                  <a:lnTo>
                    <a:pt x="24" y="500"/>
                  </a:lnTo>
                  <a:lnTo>
                    <a:pt x="18" y="502"/>
                  </a:lnTo>
                  <a:lnTo>
                    <a:pt x="16" y="492"/>
                  </a:lnTo>
                  <a:lnTo>
                    <a:pt x="18" y="492"/>
                  </a:lnTo>
                  <a:lnTo>
                    <a:pt x="20" y="498"/>
                  </a:lnTo>
                  <a:lnTo>
                    <a:pt x="20" y="494"/>
                  </a:lnTo>
                  <a:lnTo>
                    <a:pt x="28" y="496"/>
                  </a:lnTo>
                  <a:lnTo>
                    <a:pt x="26" y="488"/>
                  </a:lnTo>
                  <a:lnTo>
                    <a:pt x="24" y="488"/>
                  </a:lnTo>
                  <a:lnTo>
                    <a:pt x="20" y="488"/>
                  </a:lnTo>
                  <a:lnTo>
                    <a:pt x="20" y="486"/>
                  </a:lnTo>
                  <a:lnTo>
                    <a:pt x="22" y="484"/>
                  </a:lnTo>
                  <a:lnTo>
                    <a:pt x="16" y="482"/>
                  </a:lnTo>
                  <a:lnTo>
                    <a:pt x="22" y="478"/>
                  </a:lnTo>
                  <a:lnTo>
                    <a:pt x="20" y="476"/>
                  </a:lnTo>
                  <a:lnTo>
                    <a:pt x="22" y="474"/>
                  </a:lnTo>
                  <a:lnTo>
                    <a:pt x="18" y="468"/>
                  </a:lnTo>
                  <a:lnTo>
                    <a:pt x="16" y="468"/>
                  </a:lnTo>
                  <a:lnTo>
                    <a:pt x="12" y="470"/>
                  </a:lnTo>
                  <a:lnTo>
                    <a:pt x="6" y="466"/>
                  </a:lnTo>
                  <a:lnTo>
                    <a:pt x="2" y="468"/>
                  </a:lnTo>
                  <a:lnTo>
                    <a:pt x="4" y="470"/>
                  </a:lnTo>
                  <a:lnTo>
                    <a:pt x="4" y="472"/>
                  </a:lnTo>
                  <a:lnTo>
                    <a:pt x="2" y="472"/>
                  </a:lnTo>
                  <a:lnTo>
                    <a:pt x="0" y="470"/>
                  </a:lnTo>
                  <a:lnTo>
                    <a:pt x="2" y="464"/>
                  </a:lnTo>
                  <a:lnTo>
                    <a:pt x="12" y="458"/>
                  </a:lnTo>
                  <a:lnTo>
                    <a:pt x="12" y="456"/>
                  </a:lnTo>
                  <a:lnTo>
                    <a:pt x="8" y="456"/>
                  </a:lnTo>
                  <a:lnTo>
                    <a:pt x="8" y="452"/>
                  </a:lnTo>
                  <a:lnTo>
                    <a:pt x="18" y="452"/>
                  </a:lnTo>
                  <a:lnTo>
                    <a:pt x="22" y="456"/>
                  </a:lnTo>
                  <a:lnTo>
                    <a:pt x="20" y="460"/>
                  </a:lnTo>
                  <a:lnTo>
                    <a:pt x="22" y="462"/>
                  </a:lnTo>
                  <a:lnTo>
                    <a:pt x="24" y="458"/>
                  </a:lnTo>
                  <a:lnTo>
                    <a:pt x="24" y="464"/>
                  </a:lnTo>
                  <a:lnTo>
                    <a:pt x="30" y="458"/>
                  </a:lnTo>
                  <a:lnTo>
                    <a:pt x="28" y="458"/>
                  </a:lnTo>
                  <a:lnTo>
                    <a:pt x="28" y="452"/>
                  </a:lnTo>
                  <a:lnTo>
                    <a:pt x="32" y="450"/>
                  </a:lnTo>
                  <a:lnTo>
                    <a:pt x="30" y="448"/>
                  </a:lnTo>
                  <a:lnTo>
                    <a:pt x="32" y="446"/>
                  </a:lnTo>
                  <a:lnTo>
                    <a:pt x="28" y="446"/>
                  </a:lnTo>
                  <a:lnTo>
                    <a:pt x="28" y="444"/>
                  </a:lnTo>
                  <a:lnTo>
                    <a:pt x="32" y="442"/>
                  </a:lnTo>
                  <a:lnTo>
                    <a:pt x="34" y="442"/>
                  </a:lnTo>
                  <a:lnTo>
                    <a:pt x="36" y="444"/>
                  </a:lnTo>
                  <a:lnTo>
                    <a:pt x="38" y="444"/>
                  </a:lnTo>
                  <a:lnTo>
                    <a:pt x="38" y="442"/>
                  </a:lnTo>
                  <a:lnTo>
                    <a:pt x="30" y="440"/>
                  </a:lnTo>
                  <a:lnTo>
                    <a:pt x="30" y="436"/>
                  </a:lnTo>
                  <a:lnTo>
                    <a:pt x="36" y="434"/>
                  </a:lnTo>
                  <a:lnTo>
                    <a:pt x="40" y="430"/>
                  </a:lnTo>
                  <a:lnTo>
                    <a:pt x="38" y="424"/>
                  </a:lnTo>
                  <a:lnTo>
                    <a:pt x="32" y="418"/>
                  </a:lnTo>
                  <a:lnTo>
                    <a:pt x="36" y="412"/>
                  </a:lnTo>
                  <a:lnTo>
                    <a:pt x="36" y="406"/>
                  </a:lnTo>
                  <a:lnTo>
                    <a:pt x="38" y="398"/>
                  </a:lnTo>
                  <a:lnTo>
                    <a:pt x="38" y="392"/>
                  </a:lnTo>
                  <a:lnTo>
                    <a:pt x="40" y="390"/>
                  </a:lnTo>
                  <a:lnTo>
                    <a:pt x="42" y="390"/>
                  </a:lnTo>
                  <a:lnTo>
                    <a:pt x="38" y="386"/>
                  </a:lnTo>
                  <a:lnTo>
                    <a:pt x="40" y="384"/>
                  </a:lnTo>
                  <a:lnTo>
                    <a:pt x="42" y="384"/>
                  </a:lnTo>
                  <a:lnTo>
                    <a:pt x="44" y="388"/>
                  </a:lnTo>
                  <a:lnTo>
                    <a:pt x="42" y="380"/>
                  </a:lnTo>
                  <a:lnTo>
                    <a:pt x="38" y="380"/>
                  </a:lnTo>
                  <a:lnTo>
                    <a:pt x="40" y="376"/>
                  </a:lnTo>
                  <a:lnTo>
                    <a:pt x="44" y="374"/>
                  </a:lnTo>
                  <a:lnTo>
                    <a:pt x="40" y="374"/>
                  </a:lnTo>
                  <a:lnTo>
                    <a:pt x="36" y="372"/>
                  </a:lnTo>
                  <a:lnTo>
                    <a:pt x="32" y="374"/>
                  </a:lnTo>
                  <a:lnTo>
                    <a:pt x="30" y="376"/>
                  </a:lnTo>
                  <a:lnTo>
                    <a:pt x="26" y="374"/>
                  </a:lnTo>
                  <a:lnTo>
                    <a:pt x="24" y="370"/>
                  </a:lnTo>
                  <a:lnTo>
                    <a:pt x="26" y="342"/>
                  </a:lnTo>
                  <a:lnTo>
                    <a:pt x="28" y="342"/>
                  </a:lnTo>
                  <a:lnTo>
                    <a:pt x="30" y="336"/>
                  </a:lnTo>
                  <a:lnTo>
                    <a:pt x="30" y="328"/>
                  </a:lnTo>
                  <a:lnTo>
                    <a:pt x="28" y="320"/>
                  </a:lnTo>
                  <a:lnTo>
                    <a:pt x="28" y="312"/>
                  </a:lnTo>
                  <a:lnTo>
                    <a:pt x="26" y="306"/>
                  </a:lnTo>
                  <a:lnTo>
                    <a:pt x="26" y="298"/>
                  </a:lnTo>
                  <a:lnTo>
                    <a:pt x="28" y="296"/>
                  </a:lnTo>
                  <a:lnTo>
                    <a:pt x="32" y="296"/>
                  </a:lnTo>
                  <a:lnTo>
                    <a:pt x="32" y="288"/>
                  </a:lnTo>
                  <a:lnTo>
                    <a:pt x="36" y="288"/>
                  </a:lnTo>
                  <a:lnTo>
                    <a:pt x="42" y="268"/>
                  </a:lnTo>
                  <a:lnTo>
                    <a:pt x="46" y="262"/>
                  </a:lnTo>
                  <a:lnTo>
                    <a:pt x="50" y="242"/>
                  </a:lnTo>
                  <a:lnTo>
                    <a:pt x="52" y="240"/>
                  </a:lnTo>
                  <a:lnTo>
                    <a:pt x="52" y="230"/>
                  </a:lnTo>
                  <a:lnTo>
                    <a:pt x="54" y="226"/>
                  </a:lnTo>
                  <a:lnTo>
                    <a:pt x="54" y="220"/>
                  </a:lnTo>
                  <a:lnTo>
                    <a:pt x="52" y="192"/>
                  </a:lnTo>
                  <a:lnTo>
                    <a:pt x="52" y="186"/>
                  </a:lnTo>
                  <a:lnTo>
                    <a:pt x="56" y="184"/>
                  </a:lnTo>
                  <a:lnTo>
                    <a:pt x="56" y="180"/>
                  </a:lnTo>
                  <a:lnTo>
                    <a:pt x="54" y="168"/>
                  </a:lnTo>
                  <a:lnTo>
                    <a:pt x="54" y="164"/>
                  </a:lnTo>
                  <a:lnTo>
                    <a:pt x="58" y="162"/>
                  </a:lnTo>
                  <a:lnTo>
                    <a:pt x="60" y="146"/>
                  </a:lnTo>
                  <a:lnTo>
                    <a:pt x="62" y="144"/>
                  </a:lnTo>
                  <a:lnTo>
                    <a:pt x="62" y="138"/>
                  </a:lnTo>
                  <a:lnTo>
                    <a:pt x="64" y="134"/>
                  </a:lnTo>
                  <a:lnTo>
                    <a:pt x="64" y="118"/>
                  </a:lnTo>
                  <a:lnTo>
                    <a:pt x="68" y="110"/>
                  </a:lnTo>
                  <a:lnTo>
                    <a:pt x="68" y="84"/>
                  </a:lnTo>
                  <a:lnTo>
                    <a:pt x="68" y="82"/>
                  </a:lnTo>
                  <a:lnTo>
                    <a:pt x="70" y="74"/>
                  </a:lnTo>
                  <a:lnTo>
                    <a:pt x="74" y="56"/>
                  </a:lnTo>
                  <a:lnTo>
                    <a:pt x="72" y="46"/>
                  </a:lnTo>
                  <a:lnTo>
                    <a:pt x="72" y="34"/>
                  </a:lnTo>
                  <a:lnTo>
                    <a:pt x="68" y="8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80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7" name="Freeform 368">
              <a:extLst>
                <a:ext uri="{FF2B5EF4-FFF2-40B4-BE49-F238E27FC236}">
                  <a16:creationId xmlns:a16="http://schemas.microsoft.com/office/drawing/2014/main" id="{EDF9AECE-9DF4-4269-B354-A7532A365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3688" y="5776913"/>
              <a:ext cx="57150" cy="92075"/>
            </a:xfrm>
            <a:custGeom>
              <a:avLst/>
              <a:gdLst/>
              <a:ahLst/>
              <a:cxnLst>
                <a:cxn ang="0">
                  <a:pos x="36" y="54"/>
                </a:cxn>
                <a:cxn ang="0">
                  <a:pos x="30" y="58"/>
                </a:cxn>
                <a:cxn ang="0">
                  <a:pos x="24" y="54"/>
                </a:cxn>
                <a:cxn ang="0">
                  <a:pos x="6" y="54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0" y="50"/>
                </a:cxn>
                <a:cxn ang="0">
                  <a:pos x="0" y="46"/>
                </a:cxn>
                <a:cxn ang="0">
                  <a:pos x="8" y="42"/>
                </a:cxn>
                <a:cxn ang="0">
                  <a:pos x="4" y="36"/>
                </a:cxn>
                <a:cxn ang="0">
                  <a:pos x="14" y="44"/>
                </a:cxn>
                <a:cxn ang="0">
                  <a:pos x="18" y="44"/>
                </a:cxn>
                <a:cxn ang="0">
                  <a:pos x="14" y="42"/>
                </a:cxn>
                <a:cxn ang="0">
                  <a:pos x="16" y="40"/>
                </a:cxn>
                <a:cxn ang="0">
                  <a:pos x="18" y="44"/>
                </a:cxn>
                <a:cxn ang="0">
                  <a:pos x="20" y="40"/>
                </a:cxn>
                <a:cxn ang="0">
                  <a:pos x="24" y="44"/>
                </a:cxn>
                <a:cxn ang="0">
                  <a:pos x="26" y="42"/>
                </a:cxn>
                <a:cxn ang="0">
                  <a:pos x="18" y="38"/>
                </a:cxn>
                <a:cxn ang="0">
                  <a:pos x="16" y="30"/>
                </a:cxn>
                <a:cxn ang="0">
                  <a:pos x="26" y="24"/>
                </a:cxn>
                <a:cxn ang="0">
                  <a:pos x="26" y="22"/>
                </a:cxn>
                <a:cxn ang="0">
                  <a:pos x="24" y="20"/>
                </a:cxn>
                <a:cxn ang="0">
                  <a:pos x="16" y="22"/>
                </a:cxn>
                <a:cxn ang="0">
                  <a:pos x="12" y="20"/>
                </a:cxn>
                <a:cxn ang="0">
                  <a:pos x="12" y="12"/>
                </a:cxn>
                <a:cxn ang="0">
                  <a:pos x="16" y="12"/>
                </a:cxn>
                <a:cxn ang="0">
                  <a:pos x="16" y="10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20" y="6"/>
                </a:cxn>
                <a:cxn ang="0">
                  <a:pos x="22" y="2"/>
                </a:cxn>
                <a:cxn ang="0">
                  <a:pos x="26" y="0"/>
                </a:cxn>
                <a:cxn ang="0">
                  <a:pos x="28" y="4"/>
                </a:cxn>
                <a:cxn ang="0">
                  <a:pos x="34" y="2"/>
                </a:cxn>
                <a:cxn ang="0">
                  <a:pos x="36" y="4"/>
                </a:cxn>
                <a:cxn ang="0">
                  <a:pos x="36" y="54"/>
                </a:cxn>
                <a:cxn ang="0">
                  <a:pos x="36" y="54"/>
                </a:cxn>
              </a:cxnLst>
              <a:rect l="0" t="0" r="r" b="b"/>
              <a:pathLst>
                <a:path w="36" h="58">
                  <a:moveTo>
                    <a:pt x="36" y="54"/>
                  </a:moveTo>
                  <a:lnTo>
                    <a:pt x="30" y="58"/>
                  </a:lnTo>
                  <a:lnTo>
                    <a:pt x="24" y="54"/>
                  </a:lnTo>
                  <a:lnTo>
                    <a:pt x="6" y="54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0" y="50"/>
                  </a:lnTo>
                  <a:lnTo>
                    <a:pt x="0" y="46"/>
                  </a:lnTo>
                  <a:lnTo>
                    <a:pt x="8" y="42"/>
                  </a:lnTo>
                  <a:lnTo>
                    <a:pt x="4" y="36"/>
                  </a:lnTo>
                  <a:lnTo>
                    <a:pt x="14" y="44"/>
                  </a:lnTo>
                  <a:lnTo>
                    <a:pt x="18" y="44"/>
                  </a:lnTo>
                  <a:lnTo>
                    <a:pt x="14" y="42"/>
                  </a:lnTo>
                  <a:lnTo>
                    <a:pt x="16" y="40"/>
                  </a:lnTo>
                  <a:lnTo>
                    <a:pt x="18" y="44"/>
                  </a:lnTo>
                  <a:lnTo>
                    <a:pt x="20" y="40"/>
                  </a:lnTo>
                  <a:lnTo>
                    <a:pt x="24" y="44"/>
                  </a:lnTo>
                  <a:lnTo>
                    <a:pt x="26" y="42"/>
                  </a:lnTo>
                  <a:lnTo>
                    <a:pt x="18" y="38"/>
                  </a:lnTo>
                  <a:lnTo>
                    <a:pt x="16" y="30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4" y="20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20" y="6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34" y="2"/>
                  </a:lnTo>
                  <a:lnTo>
                    <a:pt x="36" y="4"/>
                  </a:lnTo>
                  <a:lnTo>
                    <a:pt x="36" y="54"/>
                  </a:lnTo>
                  <a:lnTo>
                    <a:pt x="36" y="5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8" name="Freeform 369">
              <a:extLst>
                <a:ext uri="{FF2B5EF4-FFF2-40B4-BE49-F238E27FC236}">
                  <a16:creationId xmlns:a16="http://schemas.microsoft.com/office/drawing/2014/main" id="{BFC704FA-37FA-48DB-9E26-0AA3C8E54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3313" y="3290888"/>
              <a:ext cx="73025" cy="92075"/>
            </a:xfrm>
            <a:custGeom>
              <a:avLst/>
              <a:gdLst/>
              <a:ahLst/>
              <a:cxnLst>
                <a:cxn ang="0">
                  <a:pos x="22" y="50"/>
                </a:cxn>
                <a:cxn ang="0">
                  <a:pos x="22" y="58"/>
                </a:cxn>
                <a:cxn ang="0">
                  <a:pos x="26" y="58"/>
                </a:cxn>
                <a:cxn ang="0">
                  <a:pos x="26" y="54"/>
                </a:cxn>
                <a:cxn ang="0">
                  <a:pos x="32" y="48"/>
                </a:cxn>
                <a:cxn ang="0">
                  <a:pos x="32" y="40"/>
                </a:cxn>
                <a:cxn ang="0">
                  <a:pos x="44" y="40"/>
                </a:cxn>
                <a:cxn ang="0">
                  <a:pos x="46" y="32"/>
                </a:cxn>
                <a:cxn ang="0">
                  <a:pos x="40" y="30"/>
                </a:cxn>
                <a:cxn ang="0">
                  <a:pos x="38" y="22"/>
                </a:cxn>
                <a:cxn ang="0">
                  <a:pos x="34" y="18"/>
                </a:cxn>
                <a:cxn ang="0">
                  <a:pos x="34" y="10"/>
                </a:cxn>
                <a:cxn ang="0">
                  <a:pos x="34" y="8"/>
                </a:cxn>
                <a:cxn ang="0">
                  <a:pos x="22" y="6"/>
                </a:cxn>
                <a:cxn ang="0">
                  <a:pos x="12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10" y="14"/>
                </a:cxn>
                <a:cxn ang="0">
                  <a:pos x="12" y="18"/>
                </a:cxn>
                <a:cxn ang="0">
                  <a:pos x="20" y="34"/>
                </a:cxn>
                <a:cxn ang="0">
                  <a:pos x="22" y="50"/>
                </a:cxn>
                <a:cxn ang="0">
                  <a:pos x="22" y="50"/>
                </a:cxn>
              </a:cxnLst>
              <a:rect l="0" t="0" r="r" b="b"/>
              <a:pathLst>
                <a:path w="46" h="58">
                  <a:moveTo>
                    <a:pt x="22" y="50"/>
                  </a:moveTo>
                  <a:lnTo>
                    <a:pt x="22" y="58"/>
                  </a:lnTo>
                  <a:lnTo>
                    <a:pt x="26" y="58"/>
                  </a:lnTo>
                  <a:lnTo>
                    <a:pt x="26" y="54"/>
                  </a:lnTo>
                  <a:lnTo>
                    <a:pt x="32" y="48"/>
                  </a:lnTo>
                  <a:lnTo>
                    <a:pt x="32" y="40"/>
                  </a:lnTo>
                  <a:lnTo>
                    <a:pt x="44" y="40"/>
                  </a:lnTo>
                  <a:lnTo>
                    <a:pt x="46" y="32"/>
                  </a:lnTo>
                  <a:lnTo>
                    <a:pt x="40" y="30"/>
                  </a:lnTo>
                  <a:lnTo>
                    <a:pt x="38" y="22"/>
                  </a:lnTo>
                  <a:lnTo>
                    <a:pt x="34" y="18"/>
                  </a:lnTo>
                  <a:lnTo>
                    <a:pt x="34" y="10"/>
                  </a:lnTo>
                  <a:lnTo>
                    <a:pt x="34" y="8"/>
                  </a:lnTo>
                  <a:lnTo>
                    <a:pt x="22" y="6"/>
                  </a:lnTo>
                  <a:lnTo>
                    <a:pt x="12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2" y="6"/>
                  </a:lnTo>
                  <a:lnTo>
                    <a:pt x="10" y="14"/>
                  </a:lnTo>
                  <a:lnTo>
                    <a:pt x="12" y="18"/>
                  </a:lnTo>
                  <a:lnTo>
                    <a:pt x="20" y="34"/>
                  </a:lnTo>
                  <a:lnTo>
                    <a:pt x="22" y="50"/>
                  </a:lnTo>
                  <a:lnTo>
                    <a:pt x="22" y="5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" name="Freeform 370">
              <a:extLst>
                <a:ext uri="{FF2B5EF4-FFF2-40B4-BE49-F238E27FC236}">
                  <a16:creationId xmlns:a16="http://schemas.microsoft.com/office/drawing/2014/main" id="{9A37FB16-E61A-438C-A6DF-22BB84A3F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963" y="3300413"/>
              <a:ext cx="200025" cy="139700"/>
            </a:xfrm>
            <a:custGeom>
              <a:avLst/>
              <a:gdLst/>
              <a:ahLst/>
              <a:cxnLst>
                <a:cxn ang="0">
                  <a:pos x="104" y="28"/>
                </a:cxn>
                <a:cxn ang="0">
                  <a:pos x="96" y="12"/>
                </a:cxn>
                <a:cxn ang="0">
                  <a:pos x="94" y="8"/>
                </a:cxn>
                <a:cxn ang="0">
                  <a:pos x="86" y="0"/>
                </a:cxn>
                <a:cxn ang="0">
                  <a:pos x="84" y="0"/>
                </a:cxn>
                <a:cxn ang="0">
                  <a:pos x="62" y="8"/>
                </a:cxn>
                <a:cxn ang="0">
                  <a:pos x="58" y="4"/>
                </a:cxn>
                <a:cxn ang="0">
                  <a:pos x="34" y="6"/>
                </a:cxn>
                <a:cxn ang="0">
                  <a:pos x="24" y="14"/>
                </a:cxn>
                <a:cxn ang="0">
                  <a:pos x="20" y="20"/>
                </a:cxn>
                <a:cxn ang="0">
                  <a:pos x="12" y="38"/>
                </a:cxn>
                <a:cxn ang="0">
                  <a:pos x="0" y="42"/>
                </a:cxn>
                <a:cxn ang="0">
                  <a:pos x="6" y="46"/>
                </a:cxn>
                <a:cxn ang="0">
                  <a:pos x="10" y="58"/>
                </a:cxn>
                <a:cxn ang="0">
                  <a:pos x="16" y="60"/>
                </a:cxn>
                <a:cxn ang="0">
                  <a:pos x="16" y="66"/>
                </a:cxn>
                <a:cxn ang="0">
                  <a:pos x="26" y="70"/>
                </a:cxn>
                <a:cxn ang="0">
                  <a:pos x="30" y="68"/>
                </a:cxn>
                <a:cxn ang="0">
                  <a:pos x="32" y="72"/>
                </a:cxn>
                <a:cxn ang="0">
                  <a:pos x="28" y="74"/>
                </a:cxn>
                <a:cxn ang="0">
                  <a:pos x="30" y="78"/>
                </a:cxn>
                <a:cxn ang="0">
                  <a:pos x="34" y="78"/>
                </a:cxn>
                <a:cxn ang="0">
                  <a:pos x="36" y="80"/>
                </a:cxn>
                <a:cxn ang="0">
                  <a:pos x="34" y="84"/>
                </a:cxn>
                <a:cxn ang="0">
                  <a:pos x="38" y="86"/>
                </a:cxn>
                <a:cxn ang="0">
                  <a:pos x="70" y="88"/>
                </a:cxn>
                <a:cxn ang="0">
                  <a:pos x="90" y="80"/>
                </a:cxn>
                <a:cxn ang="0">
                  <a:pos x="94" y="80"/>
                </a:cxn>
                <a:cxn ang="0">
                  <a:pos x="104" y="82"/>
                </a:cxn>
                <a:cxn ang="0">
                  <a:pos x="108" y="86"/>
                </a:cxn>
                <a:cxn ang="0">
                  <a:pos x="112" y="86"/>
                </a:cxn>
                <a:cxn ang="0">
                  <a:pos x="112" y="76"/>
                </a:cxn>
                <a:cxn ang="0">
                  <a:pos x="116" y="64"/>
                </a:cxn>
                <a:cxn ang="0">
                  <a:pos x="118" y="64"/>
                </a:cxn>
                <a:cxn ang="0">
                  <a:pos x="118" y="66"/>
                </a:cxn>
                <a:cxn ang="0">
                  <a:pos x="114" y="72"/>
                </a:cxn>
                <a:cxn ang="0">
                  <a:pos x="116" y="74"/>
                </a:cxn>
                <a:cxn ang="0">
                  <a:pos x="124" y="66"/>
                </a:cxn>
                <a:cxn ang="0">
                  <a:pos x="126" y="66"/>
                </a:cxn>
                <a:cxn ang="0">
                  <a:pos x="126" y="62"/>
                </a:cxn>
                <a:cxn ang="0">
                  <a:pos x="126" y="56"/>
                </a:cxn>
                <a:cxn ang="0">
                  <a:pos x="122" y="54"/>
                </a:cxn>
                <a:cxn ang="0">
                  <a:pos x="112" y="58"/>
                </a:cxn>
                <a:cxn ang="0">
                  <a:pos x="108" y="54"/>
                </a:cxn>
                <a:cxn ang="0">
                  <a:pos x="106" y="54"/>
                </a:cxn>
                <a:cxn ang="0">
                  <a:pos x="106" y="52"/>
                </a:cxn>
                <a:cxn ang="0">
                  <a:pos x="106" y="44"/>
                </a:cxn>
                <a:cxn ang="0">
                  <a:pos x="104" y="28"/>
                </a:cxn>
                <a:cxn ang="0">
                  <a:pos x="104" y="28"/>
                </a:cxn>
              </a:cxnLst>
              <a:rect l="0" t="0" r="r" b="b"/>
              <a:pathLst>
                <a:path w="126" h="88">
                  <a:moveTo>
                    <a:pt x="104" y="28"/>
                  </a:moveTo>
                  <a:lnTo>
                    <a:pt x="96" y="12"/>
                  </a:lnTo>
                  <a:lnTo>
                    <a:pt x="94" y="8"/>
                  </a:lnTo>
                  <a:lnTo>
                    <a:pt x="86" y="0"/>
                  </a:lnTo>
                  <a:lnTo>
                    <a:pt x="84" y="0"/>
                  </a:lnTo>
                  <a:lnTo>
                    <a:pt x="62" y="8"/>
                  </a:lnTo>
                  <a:lnTo>
                    <a:pt x="58" y="4"/>
                  </a:lnTo>
                  <a:lnTo>
                    <a:pt x="34" y="6"/>
                  </a:lnTo>
                  <a:lnTo>
                    <a:pt x="24" y="14"/>
                  </a:lnTo>
                  <a:lnTo>
                    <a:pt x="20" y="20"/>
                  </a:lnTo>
                  <a:lnTo>
                    <a:pt x="12" y="38"/>
                  </a:lnTo>
                  <a:lnTo>
                    <a:pt x="0" y="42"/>
                  </a:lnTo>
                  <a:lnTo>
                    <a:pt x="6" y="46"/>
                  </a:lnTo>
                  <a:lnTo>
                    <a:pt x="10" y="58"/>
                  </a:lnTo>
                  <a:lnTo>
                    <a:pt x="16" y="60"/>
                  </a:lnTo>
                  <a:lnTo>
                    <a:pt x="16" y="66"/>
                  </a:lnTo>
                  <a:lnTo>
                    <a:pt x="26" y="70"/>
                  </a:lnTo>
                  <a:lnTo>
                    <a:pt x="30" y="68"/>
                  </a:lnTo>
                  <a:lnTo>
                    <a:pt x="32" y="72"/>
                  </a:lnTo>
                  <a:lnTo>
                    <a:pt x="28" y="74"/>
                  </a:lnTo>
                  <a:lnTo>
                    <a:pt x="30" y="78"/>
                  </a:lnTo>
                  <a:lnTo>
                    <a:pt x="34" y="78"/>
                  </a:lnTo>
                  <a:lnTo>
                    <a:pt x="36" y="80"/>
                  </a:lnTo>
                  <a:lnTo>
                    <a:pt x="34" y="84"/>
                  </a:lnTo>
                  <a:lnTo>
                    <a:pt x="38" y="86"/>
                  </a:lnTo>
                  <a:lnTo>
                    <a:pt x="70" y="88"/>
                  </a:lnTo>
                  <a:lnTo>
                    <a:pt x="90" y="80"/>
                  </a:lnTo>
                  <a:lnTo>
                    <a:pt x="94" y="80"/>
                  </a:lnTo>
                  <a:lnTo>
                    <a:pt x="104" y="82"/>
                  </a:lnTo>
                  <a:lnTo>
                    <a:pt x="108" y="86"/>
                  </a:lnTo>
                  <a:lnTo>
                    <a:pt x="112" y="86"/>
                  </a:lnTo>
                  <a:lnTo>
                    <a:pt x="112" y="76"/>
                  </a:lnTo>
                  <a:lnTo>
                    <a:pt x="116" y="64"/>
                  </a:lnTo>
                  <a:lnTo>
                    <a:pt x="118" y="64"/>
                  </a:lnTo>
                  <a:lnTo>
                    <a:pt x="118" y="66"/>
                  </a:lnTo>
                  <a:lnTo>
                    <a:pt x="114" y="72"/>
                  </a:lnTo>
                  <a:lnTo>
                    <a:pt x="116" y="74"/>
                  </a:lnTo>
                  <a:lnTo>
                    <a:pt x="124" y="66"/>
                  </a:lnTo>
                  <a:lnTo>
                    <a:pt x="126" y="66"/>
                  </a:lnTo>
                  <a:lnTo>
                    <a:pt x="126" y="62"/>
                  </a:lnTo>
                  <a:lnTo>
                    <a:pt x="126" y="56"/>
                  </a:lnTo>
                  <a:lnTo>
                    <a:pt x="122" y="54"/>
                  </a:lnTo>
                  <a:lnTo>
                    <a:pt x="112" y="58"/>
                  </a:lnTo>
                  <a:lnTo>
                    <a:pt x="108" y="54"/>
                  </a:lnTo>
                  <a:lnTo>
                    <a:pt x="106" y="54"/>
                  </a:lnTo>
                  <a:lnTo>
                    <a:pt x="106" y="52"/>
                  </a:lnTo>
                  <a:lnTo>
                    <a:pt x="106" y="44"/>
                  </a:lnTo>
                  <a:lnTo>
                    <a:pt x="104" y="28"/>
                  </a:lnTo>
                  <a:lnTo>
                    <a:pt x="104" y="2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00" name="Freeform 371">
              <a:extLst>
                <a:ext uri="{FF2B5EF4-FFF2-40B4-BE49-F238E27FC236}">
                  <a16:creationId xmlns:a16="http://schemas.microsoft.com/office/drawing/2014/main" id="{43098277-F56F-4557-B71F-5D6099A14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3059113"/>
              <a:ext cx="53975" cy="47625"/>
            </a:xfrm>
            <a:custGeom>
              <a:avLst/>
              <a:gdLst/>
              <a:ahLst/>
              <a:cxnLst>
                <a:cxn ang="0">
                  <a:pos x="26" y="30"/>
                </a:cxn>
                <a:cxn ang="0">
                  <a:pos x="28" y="28"/>
                </a:cxn>
                <a:cxn ang="0">
                  <a:pos x="30" y="26"/>
                </a:cxn>
                <a:cxn ang="0">
                  <a:pos x="32" y="24"/>
                </a:cxn>
                <a:cxn ang="0">
                  <a:pos x="34" y="24"/>
                </a:cxn>
                <a:cxn ang="0">
                  <a:pos x="32" y="18"/>
                </a:cxn>
                <a:cxn ang="0">
                  <a:pos x="34" y="22"/>
                </a:cxn>
                <a:cxn ang="0">
                  <a:pos x="34" y="18"/>
                </a:cxn>
                <a:cxn ang="0">
                  <a:pos x="32" y="16"/>
                </a:cxn>
                <a:cxn ang="0">
                  <a:pos x="28" y="16"/>
                </a:cxn>
                <a:cxn ang="0">
                  <a:pos x="30" y="14"/>
                </a:cxn>
                <a:cxn ang="0">
                  <a:pos x="30" y="8"/>
                </a:cxn>
                <a:cxn ang="0">
                  <a:pos x="26" y="4"/>
                </a:cxn>
                <a:cxn ang="0">
                  <a:pos x="22" y="2"/>
                </a:cxn>
                <a:cxn ang="0">
                  <a:pos x="12" y="6"/>
                </a:cxn>
                <a:cxn ang="0">
                  <a:pos x="12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2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6" y="14"/>
                </a:cxn>
                <a:cxn ang="0">
                  <a:pos x="2" y="14"/>
                </a:cxn>
                <a:cxn ang="0">
                  <a:pos x="2" y="16"/>
                </a:cxn>
                <a:cxn ang="0">
                  <a:pos x="0" y="18"/>
                </a:cxn>
                <a:cxn ang="0">
                  <a:pos x="4" y="22"/>
                </a:cxn>
                <a:cxn ang="0">
                  <a:pos x="6" y="26"/>
                </a:cxn>
                <a:cxn ang="0">
                  <a:pos x="8" y="28"/>
                </a:cxn>
                <a:cxn ang="0">
                  <a:pos x="12" y="22"/>
                </a:cxn>
                <a:cxn ang="0">
                  <a:pos x="20" y="20"/>
                </a:cxn>
                <a:cxn ang="0">
                  <a:pos x="24" y="24"/>
                </a:cxn>
                <a:cxn ang="0">
                  <a:pos x="26" y="30"/>
                </a:cxn>
                <a:cxn ang="0">
                  <a:pos x="26" y="30"/>
                </a:cxn>
              </a:cxnLst>
              <a:rect l="0" t="0" r="r" b="b"/>
              <a:pathLst>
                <a:path w="34" h="30">
                  <a:moveTo>
                    <a:pt x="26" y="30"/>
                  </a:moveTo>
                  <a:lnTo>
                    <a:pt x="28" y="28"/>
                  </a:lnTo>
                  <a:lnTo>
                    <a:pt x="30" y="26"/>
                  </a:lnTo>
                  <a:lnTo>
                    <a:pt x="32" y="24"/>
                  </a:lnTo>
                  <a:lnTo>
                    <a:pt x="34" y="24"/>
                  </a:lnTo>
                  <a:lnTo>
                    <a:pt x="32" y="18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30" y="14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2" y="2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8" y="8"/>
                  </a:lnTo>
                  <a:lnTo>
                    <a:pt x="8" y="8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4" y="22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12" y="22"/>
                  </a:lnTo>
                  <a:lnTo>
                    <a:pt x="20" y="20"/>
                  </a:lnTo>
                  <a:lnTo>
                    <a:pt x="24" y="24"/>
                  </a:lnTo>
                  <a:lnTo>
                    <a:pt x="26" y="30"/>
                  </a:lnTo>
                  <a:lnTo>
                    <a:pt x="26" y="3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01" name="Freeform 372">
              <a:extLst>
                <a:ext uri="{FF2B5EF4-FFF2-40B4-BE49-F238E27FC236}">
                  <a16:creationId xmlns:a16="http://schemas.microsoft.com/office/drawing/2014/main" id="{674A30A7-3F99-4EE2-8535-BB93FAFEF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013" y="3725863"/>
              <a:ext cx="336550" cy="323850"/>
            </a:xfrm>
            <a:custGeom>
              <a:avLst/>
              <a:gdLst/>
              <a:ahLst/>
              <a:cxnLst>
                <a:cxn ang="0">
                  <a:pos x="186" y="196"/>
                </a:cxn>
                <a:cxn ang="0">
                  <a:pos x="158" y="182"/>
                </a:cxn>
                <a:cxn ang="0">
                  <a:pos x="132" y="168"/>
                </a:cxn>
                <a:cxn ang="0">
                  <a:pos x="106" y="154"/>
                </a:cxn>
                <a:cxn ang="0">
                  <a:pos x="78" y="152"/>
                </a:cxn>
                <a:cxn ang="0">
                  <a:pos x="72" y="150"/>
                </a:cxn>
                <a:cxn ang="0">
                  <a:pos x="34" y="146"/>
                </a:cxn>
                <a:cxn ang="0">
                  <a:pos x="20" y="130"/>
                </a:cxn>
                <a:cxn ang="0">
                  <a:pos x="10" y="126"/>
                </a:cxn>
                <a:cxn ang="0">
                  <a:pos x="0" y="106"/>
                </a:cxn>
                <a:cxn ang="0">
                  <a:pos x="6" y="102"/>
                </a:cxn>
                <a:cxn ang="0">
                  <a:pos x="4" y="60"/>
                </a:cxn>
                <a:cxn ang="0">
                  <a:pos x="0" y="46"/>
                </a:cxn>
                <a:cxn ang="0">
                  <a:pos x="8" y="42"/>
                </a:cxn>
                <a:cxn ang="0">
                  <a:pos x="10" y="28"/>
                </a:cxn>
                <a:cxn ang="0">
                  <a:pos x="28" y="12"/>
                </a:cxn>
                <a:cxn ang="0">
                  <a:pos x="28" y="0"/>
                </a:cxn>
                <a:cxn ang="0">
                  <a:pos x="50" y="4"/>
                </a:cxn>
                <a:cxn ang="0">
                  <a:pos x="78" y="12"/>
                </a:cxn>
                <a:cxn ang="0">
                  <a:pos x="80" y="20"/>
                </a:cxn>
                <a:cxn ang="0">
                  <a:pos x="90" y="30"/>
                </a:cxn>
                <a:cxn ang="0">
                  <a:pos x="120" y="38"/>
                </a:cxn>
                <a:cxn ang="0">
                  <a:pos x="128" y="44"/>
                </a:cxn>
                <a:cxn ang="0">
                  <a:pos x="142" y="38"/>
                </a:cxn>
                <a:cxn ang="0">
                  <a:pos x="142" y="24"/>
                </a:cxn>
                <a:cxn ang="0">
                  <a:pos x="156" y="6"/>
                </a:cxn>
                <a:cxn ang="0">
                  <a:pos x="182" y="8"/>
                </a:cxn>
                <a:cxn ang="0">
                  <a:pos x="184" y="12"/>
                </a:cxn>
                <a:cxn ang="0">
                  <a:pos x="194" y="16"/>
                </a:cxn>
                <a:cxn ang="0">
                  <a:pos x="212" y="24"/>
                </a:cxn>
                <a:cxn ang="0">
                  <a:pos x="208" y="28"/>
                </a:cxn>
                <a:cxn ang="0">
                  <a:pos x="206" y="48"/>
                </a:cxn>
                <a:cxn ang="0">
                  <a:pos x="208" y="56"/>
                </a:cxn>
                <a:cxn ang="0">
                  <a:pos x="212" y="64"/>
                </a:cxn>
                <a:cxn ang="0">
                  <a:pos x="212" y="90"/>
                </a:cxn>
                <a:cxn ang="0">
                  <a:pos x="212" y="116"/>
                </a:cxn>
                <a:cxn ang="0">
                  <a:pos x="212" y="142"/>
                </a:cxn>
                <a:cxn ang="0">
                  <a:pos x="212" y="168"/>
                </a:cxn>
                <a:cxn ang="0">
                  <a:pos x="212" y="196"/>
                </a:cxn>
                <a:cxn ang="0">
                  <a:pos x="198" y="204"/>
                </a:cxn>
              </a:cxnLst>
              <a:rect l="0" t="0" r="r" b="b"/>
              <a:pathLst>
                <a:path w="212" h="204">
                  <a:moveTo>
                    <a:pt x="198" y="204"/>
                  </a:moveTo>
                  <a:lnTo>
                    <a:pt x="186" y="196"/>
                  </a:lnTo>
                  <a:lnTo>
                    <a:pt x="172" y="190"/>
                  </a:lnTo>
                  <a:lnTo>
                    <a:pt x="158" y="182"/>
                  </a:lnTo>
                  <a:lnTo>
                    <a:pt x="146" y="176"/>
                  </a:lnTo>
                  <a:lnTo>
                    <a:pt x="132" y="168"/>
                  </a:lnTo>
                  <a:lnTo>
                    <a:pt x="118" y="162"/>
                  </a:lnTo>
                  <a:lnTo>
                    <a:pt x="106" y="154"/>
                  </a:lnTo>
                  <a:lnTo>
                    <a:pt x="92" y="148"/>
                  </a:lnTo>
                  <a:lnTo>
                    <a:pt x="78" y="152"/>
                  </a:lnTo>
                  <a:lnTo>
                    <a:pt x="74" y="154"/>
                  </a:lnTo>
                  <a:lnTo>
                    <a:pt x="72" y="150"/>
                  </a:lnTo>
                  <a:lnTo>
                    <a:pt x="64" y="146"/>
                  </a:lnTo>
                  <a:lnTo>
                    <a:pt x="34" y="146"/>
                  </a:lnTo>
                  <a:lnTo>
                    <a:pt x="28" y="134"/>
                  </a:lnTo>
                  <a:lnTo>
                    <a:pt x="20" y="130"/>
                  </a:lnTo>
                  <a:lnTo>
                    <a:pt x="14" y="130"/>
                  </a:lnTo>
                  <a:lnTo>
                    <a:pt x="10" y="126"/>
                  </a:lnTo>
                  <a:lnTo>
                    <a:pt x="8" y="118"/>
                  </a:lnTo>
                  <a:lnTo>
                    <a:pt x="0" y="106"/>
                  </a:lnTo>
                  <a:lnTo>
                    <a:pt x="2" y="104"/>
                  </a:lnTo>
                  <a:lnTo>
                    <a:pt x="6" y="102"/>
                  </a:lnTo>
                  <a:lnTo>
                    <a:pt x="8" y="82"/>
                  </a:lnTo>
                  <a:lnTo>
                    <a:pt x="4" y="60"/>
                  </a:lnTo>
                  <a:lnTo>
                    <a:pt x="0" y="50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8" y="42"/>
                  </a:lnTo>
                  <a:lnTo>
                    <a:pt x="12" y="38"/>
                  </a:lnTo>
                  <a:lnTo>
                    <a:pt x="10" y="28"/>
                  </a:lnTo>
                  <a:lnTo>
                    <a:pt x="12" y="24"/>
                  </a:lnTo>
                  <a:lnTo>
                    <a:pt x="28" y="12"/>
                  </a:lnTo>
                  <a:lnTo>
                    <a:pt x="28" y="10"/>
                  </a:lnTo>
                  <a:lnTo>
                    <a:pt x="28" y="0"/>
                  </a:lnTo>
                  <a:lnTo>
                    <a:pt x="40" y="6"/>
                  </a:lnTo>
                  <a:lnTo>
                    <a:pt x="50" y="4"/>
                  </a:lnTo>
                  <a:lnTo>
                    <a:pt x="60" y="6"/>
                  </a:lnTo>
                  <a:lnTo>
                    <a:pt x="78" y="12"/>
                  </a:lnTo>
                  <a:lnTo>
                    <a:pt x="80" y="14"/>
                  </a:lnTo>
                  <a:lnTo>
                    <a:pt x="80" y="20"/>
                  </a:lnTo>
                  <a:lnTo>
                    <a:pt x="86" y="28"/>
                  </a:lnTo>
                  <a:lnTo>
                    <a:pt x="90" y="30"/>
                  </a:lnTo>
                  <a:lnTo>
                    <a:pt x="112" y="34"/>
                  </a:lnTo>
                  <a:lnTo>
                    <a:pt x="120" y="38"/>
                  </a:lnTo>
                  <a:lnTo>
                    <a:pt x="124" y="44"/>
                  </a:lnTo>
                  <a:lnTo>
                    <a:pt x="128" y="44"/>
                  </a:lnTo>
                  <a:lnTo>
                    <a:pt x="136" y="42"/>
                  </a:lnTo>
                  <a:lnTo>
                    <a:pt x="142" y="38"/>
                  </a:lnTo>
                  <a:lnTo>
                    <a:pt x="144" y="32"/>
                  </a:lnTo>
                  <a:lnTo>
                    <a:pt x="142" y="24"/>
                  </a:lnTo>
                  <a:lnTo>
                    <a:pt x="142" y="16"/>
                  </a:lnTo>
                  <a:lnTo>
                    <a:pt x="156" y="6"/>
                  </a:lnTo>
                  <a:lnTo>
                    <a:pt x="170" y="4"/>
                  </a:lnTo>
                  <a:lnTo>
                    <a:pt x="182" y="8"/>
                  </a:lnTo>
                  <a:lnTo>
                    <a:pt x="184" y="8"/>
                  </a:lnTo>
                  <a:lnTo>
                    <a:pt x="184" y="12"/>
                  </a:lnTo>
                  <a:lnTo>
                    <a:pt x="186" y="14"/>
                  </a:lnTo>
                  <a:lnTo>
                    <a:pt x="194" y="16"/>
                  </a:lnTo>
                  <a:lnTo>
                    <a:pt x="208" y="18"/>
                  </a:lnTo>
                  <a:lnTo>
                    <a:pt x="212" y="24"/>
                  </a:lnTo>
                  <a:lnTo>
                    <a:pt x="210" y="24"/>
                  </a:lnTo>
                  <a:lnTo>
                    <a:pt x="208" y="28"/>
                  </a:lnTo>
                  <a:lnTo>
                    <a:pt x="210" y="44"/>
                  </a:lnTo>
                  <a:lnTo>
                    <a:pt x="206" y="48"/>
                  </a:lnTo>
                  <a:lnTo>
                    <a:pt x="206" y="52"/>
                  </a:lnTo>
                  <a:lnTo>
                    <a:pt x="208" y="56"/>
                  </a:lnTo>
                  <a:lnTo>
                    <a:pt x="208" y="60"/>
                  </a:lnTo>
                  <a:lnTo>
                    <a:pt x="212" y="64"/>
                  </a:lnTo>
                  <a:lnTo>
                    <a:pt x="212" y="76"/>
                  </a:lnTo>
                  <a:lnTo>
                    <a:pt x="212" y="90"/>
                  </a:lnTo>
                  <a:lnTo>
                    <a:pt x="212" y="104"/>
                  </a:lnTo>
                  <a:lnTo>
                    <a:pt x="212" y="116"/>
                  </a:lnTo>
                  <a:lnTo>
                    <a:pt x="212" y="130"/>
                  </a:lnTo>
                  <a:lnTo>
                    <a:pt x="212" y="142"/>
                  </a:lnTo>
                  <a:lnTo>
                    <a:pt x="212" y="156"/>
                  </a:lnTo>
                  <a:lnTo>
                    <a:pt x="212" y="168"/>
                  </a:lnTo>
                  <a:lnTo>
                    <a:pt x="212" y="180"/>
                  </a:lnTo>
                  <a:lnTo>
                    <a:pt x="212" y="196"/>
                  </a:lnTo>
                  <a:lnTo>
                    <a:pt x="198" y="196"/>
                  </a:lnTo>
                  <a:lnTo>
                    <a:pt x="198" y="204"/>
                  </a:lnTo>
                  <a:lnTo>
                    <a:pt x="198" y="20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02" name="Freeform 373">
              <a:extLst>
                <a:ext uri="{FF2B5EF4-FFF2-40B4-BE49-F238E27FC236}">
                  <a16:creationId xmlns:a16="http://schemas.microsoft.com/office/drawing/2014/main" id="{D96C93E3-515E-4026-874C-2BB74C92B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913" y="3960813"/>
              <a:ext cx="225425" cy="349250"/>
            </a:xfrm>
            <a:custGeom>
              <a:avLst/>
              <a:gdLst/>
              <a:ahLst/>
              <a:cxnLst>
                <a:cxn ang="0">
                  <a:pos x="142" y="68"/>
                </a:cxn>
                <a:cxn ang="0">
                  <a:pos x="142" y="94"/>
                </a:cxn>
                <a:cxn ang="0">
                  <a:pos x="128" y="108"/>
                </a:cxn>
                <a:cxn ang="0">
                  <a:pos x="120" y="124"/>
                </a:cxn>
                <a:cxn ang="0">
                  <a:pos x="116" y="134"/>
                </a:cxn>
                <a:cxn ang="0">
                  <a:pos x="114" y="146"/>
                </a:cxn>
                <a:cxn ang="0">
                  <a:pos x="120" y="148"/>
                </a:cxn>
                <a:cxn ang="0">
                  <a:pos x="128" y="168"/>
                </a:cxn>
                <a:cxn ang="0">
                  <a:pos x="126" y="172"/>
                </a:cxn>
                <a:cxn ang="0">
                  <a:pos x="112" y="178"/>
                </a:cxn>
                <a:cxn ang="0">
                  <a:pos x="102" y="190"/>
                </a:cxn>
                <a:cxn ang="0">
                  <a:pos x="96" y="194"/>
                </a:cxn>
                <a:cxn ang="0">
                  <a:pos x="76" y="200"/>
                </a:cxn>
                <a:cxn ang="0">
                  <a:pos x="76" y="206"/>
                </a:cxn>
                <a:cxn ang="0">
                  <a:pos x="60" y="214"/>
                </a:cxn>
                <a:cxn ang="0">
                  <a:pos x="42" y="216"/>
                </a:cxn>
                <a:cxn ang="0">
                  <a:pos x="34" y="220"/>
                </a:cxn>
                <a:cxn ang="0">
                  <a:pos x="22" y="204"/>
                </a:cxn>
                <a:cxn ang="0">
                  <a:pos x="12" y="198"/>
                </a:cxn>
                <a:cxn ang="0">
                  <a:pos x="10" y="188"/>
                </a:cxn>
                <a:cxn ang="0">
                  <a:pos x="24" y="188"/>
                </a:cxn>
                <a:cxn ang="0">
                  <a:pos x="24" y="182"/>
                </a:cxn>
                <a:cxn ang="0">
                  <a:pos x="20" y="160"/>
                </a:cxn>
                <a:cxn ang="0">
                  <a:pos x="14" y="146"/>
                </a:cxn>
                <a:cxn ang="0">
                  <a:pos x="10" y="144"/>
                </a:cxn>
                <a:cxn ang="0">
                  <a:pos x="0" y="126"/>
                </a:cxn>
                <a:cxn ang="0">
                  <a:pos x="2" y="122"/>
                </a:cxn>
                <a:cxn ang="0">
                  <a:pos x="26" y="92"/>
                </a:cxn>
                <a:cxn ang="0">
                  <a:pos x="32" y="48"/>
                </a:cxn>
                <a:cxn ang="0">
                  <a:pos x="26" y="36"/>
                </a:cxn>
                <a:cxn ang="0">
                  <a:pos x="22" y="4"/>
                </a:cxn>
                <a:cxn ang="0">
                  <a:pos x="50" y="6"/>
                </a:cxn>
                <a:cxn ang="0">
                  <a:pos x="76" y="20"/>
                </a:cxn>
                <a:cxn ang="0">
                  <a:pos x="102" y="34"/>
                </a:cxn>
                <a:cxn ang="0">
                  <a:pos x="130" y="48"/>
                </a:cxn>
                <a:cxn ang="0">
                  <a:pos x="142" y="56"/>
                </a:cxn>
              </a:cxnLst>
              <a:rect l="0" t="0" r="r" b="b"/>
              <a:pathLst>
                <a:path w="142" h="220">
                  <a:moveTo>
                    <a:pt x="142" y="56"/>
                  </a:moveTo>
                  <a:lnTo>
                    <a:pt x="142" y="68"/>
                  </a:lnTo>
                  <a:lnTo>
                    <a:pt x="142" y="82"/>
                  </a:lnTo>
                  <a:lnTo>
                    <a:pt x="142" y="94"/>
                  </a:lnTo>
                  <a:lnTo>
                    <a:pt x="142" y="108"/>
                  </a:lnTo>
                  <a:lnTo>
                    <a:pt x="128" y="108"/>
                  </a:lnTo>
                  <a:lnTo>
                    <a:pt x="126" y="116"/>
                  </a:lnTo>
                  <a:lnTo>
                    <a:pt x="120" y="124"/>
                  </a:lnTo>
                  <a:lnTo>
                    <a:pt x="120" y="130"/>
                  </a:lnTo>
                  <a:lnTo>
                    <a:pt x="116" y="134"/>
                  </a:lnTo>
                  <a:lnTo>
                    <a:pt x="116" y="140"/>
                  </a:lnTo>
                  <a:lnTo>
                    <a:pt x="114" y="146"/>
                  </a:lnTo>
                  <a:lnTo>
                    <a:pt x="114" y="150"/>
                  </a:lnTo>
                  <a:lnTo>
                    <a:pt x="120" y="148"/>
                  </a:lnTo>
                  <a:lnTo>
                    <a:pt x="120" y="156"/>
                  </a:lnTo>
                  <a:lnTo>
                    <a:pt x="128" y="168"/>
                  </a:lnTo>
                  <a:lnTo>
                    <a:pt x="128" y="170"/>
                  </a:lnTo>
                  <a:lnTo>
                    <a:pt x="126" y="172"/>
                  </a:lnTo>
                  <a:lnTo>
                    <a:pt x="114" y="174"/>
                  </a:lnTo>
                  <a:lnTo>
                    <a:pt x="112" y="178"/>
                  </a:lnTo>
                  <a:lnTo>
                    <a:pt x="112" y="182"/>
                  </a:lnTo>
                  <a:lnTo>
                    <a:pt x="102" y="190"/>
                  </a:lnTo>
                  <a:lnTo>
                    <a:pt x="102" y="194"/>
                  </a:lnTo>
                  <a:lnTo>
                    <a:pt x="96" y="194"/>
                  </a:lnTo>
                  <a:lnTo>
                    <a:pt x="94" y="198"/>
                  </a:lnTo>
                  <a:lnTo>
                    <a:pt x="76" y="200"/>
                  </a:lnTo>
                  <a:lnTo>
                    <a:pt x="74" y="202"/>
                  </a:lnTo>
                  <a:lnTo>
                    <a:pt x="76" y="206"/>
                  </a:lnTo>
                  <a:lnTo>
                    <a:pt x="70" y="212"/>
                  </a:lnTo>
                  <a:lnTo>
                    <a:pt x="60" y="214"/>
                  </a:lnTo>
                  <a:lnTo>
                    <a:pt x="46" y="220"/>
                  </a:lnTo>
                  <a:lnTo>
                    <a:pt x="42" y="216"/>
                  </a:lnTo>
                  <a:lnTo>
                    <a:pt x="40" y="218"/>
                  </a:lnTo>
                  <a:lnTo>
                    <a:pt x="34" y="220"/>
                  </a:lnTo>
                  <a:lnTo>
                    <a:pt x="26" y="220"/>
                  </a:lnTo>
                  <a:lnTo>
                    <a:pt x="22" y="204"/>
                  </a:lnTo>
                  <a:lnTo>
                    <a:pt x="18" y="202"/>
                  </a:lnTo>
                  <a:lnTo>
                    <a:pt x="12" y="198"/>
                  </a:lnTo>
                  <a:lnTo>
                    <a:pt x="8" y="192"/>
                  </a:lnTo>
                  <a:lnTo>
                    <a:pt x="10" y="188"/>
                  </a:lnTo>
                  <a:lnTo>
                    <a:pt x="12" y="186"/>
                  </a:lnTo>
                  <a:lnTo>
                    <a:pt x="24" y="188"/>
                  </a:lnTo>
                  <a:lnTo>
                    <a:pt x="26" y="186"/>
                  </a:lnTo>
                  <a:lnTo>
                    <a:pt x="24" y="182"/>
                  </a:lnTo>
                  <a:lnTo>
                    <a:pt x="18" y="172"/>
                  </a:lnTo>
                  <a:lnTo>
                    <a:pt x="20" y="160"/>
                  </a:lnTo>
                  <a:lnTo>
                    <a:pt x="16" y="148"/>
                  </a:lnTo>
                  <a:lnTo>
                    <a:pt x="14" y="146"/>
                  </a:lnTo>
                  <a:lnTo>
                    <a:pt x="12" y="144"/>
                  </a:lnTo>
                  <a:lnTo>
                    <a:pt x="10" y="144"/>
                  </a:lnTo>
                  <a:lnTo>
                    <a:pt x="2" y="134"/>
                  </a:lnTo>
                  <a:lnTo>
                    <a:pt x="0" y="126"/>
                  </a:lnTo>
                  <a:lnTo>
                    <a:pt x="0" y="124"/>
                  </a:lnTo>
                  <a:lnTo>
                    <a:pt x="2" y="122"/>
                  </a:lnTo>
                  <a:lnTo>
                    <a:pt x="4" y="116"/>
                  </a:lnTo>
                  <a:lnTo>
                    <a:pt x="26" y="92"/>
                  </a:lnTo>
                  <a:lnTo>
                    <a:pt x="28" y="68"/>
                  </a:lnTo>
                  <a:lnTo>
                    <a:pt x="32" y="48"/>
                  </a:lnTo>
                  <a:lnTo>
                    <a:pt x="34" y="42"/>
                  </a:lnTo>
                  <a:lnTo>
                    <a:pt x="26" y="36"/>
                  </a:lnTo>
                  <a:lnTo>
                    <a:pt x="22" y="26"/>
                  </a:lnTo>
                  <a:lnTo>
                    <a:pt x="22" y="4"/>
                  </a:lnTo>
                  <a:lnTo>
                    <a:pt x="36" y="0"/>
                  </a:lnTo>
                  <a:lnTo>
                    <a:pt x="50" y="6"/>
                  </a:lnTo>
                  <a:lnTo>
                    <a:pt x="62" y="14"/>
                  </a:lnTo>
                  <a:lnTo>
                    <a:pt x="76" y="20"/>
                  </a:lnTo>
                  <a:lnTo>
                    <a:pt x="90" y="28"/>
                  </a:lnTo>
                  <a:lnTo>
                    <a:pt x="102" y="34"/>
                  </a:lnTo>
                  <a:lnTo>
                    <a:pt x="116" y="42"/>
                  </a:lnTo>
                  <a:lnTo>
                    <a:pt x="130" y="48"/>
                  </a:lnTo>
                  <a:lnTo>
                    <a:pt x="142" y="56"/>
                  </a:lnTo>
                  <a:lnTo>
                    <a:pt x="142" y="5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03" name="Freeform 374">
              <a:extLst>
                <a:ext uri="{FF2B5EF4-FFF2-40B4-BE49-F238E27FC236}">
                  <a16:creationId xmlns:a16="http://schemas.microsoft.com/office/drawing/2014/main" id="{8DAB1DEF-6C3F-4D6E-B54F-73CAD71CB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5113" y="3656013"/>
              <a:ext cx="254000" cy="203200"/>
            </a:xfrm>
            <a:custGeom>
              <a:avLst/>
              <a:gdLst/>
              <a:ahLst/>
              <a:cxnLst>
                <a:cxn ang="0">
                  <a:pos x="44" y="128"/>
                </a:cxn>
                <a:cxn ang="0">
                  <a:pos x="14" y="128"/>
                </a:cxn>
                <a:cxn ang="0">
                  <a:pos x="0" y="124"/>
                </a:cxn>
                <a:cxn ang="0">
                  <a:pos x="24" y="114"/>
                </a:cxn>
                <a:cxn ang="0">
                  <a:pos x="40" y="100"/>
                </a:cxn>
                <a:cxn ang="0">
                  <a:pos x="44" y="88"/>
                </a:cxn>
                <a:cxn ang="0">
                  <a:pos x="42" y="72"/>
                </a:cxn>
                <a:cxn ang="0">
                  <a:pos x="50" y="62"/>
                </a:cxn>
                <a:cxn ang="0">
                  <a:pos x="62" y="42"/>
                </a:cxn>
                <a:cxn ang="0">
                  <a:pos x="84" y="28"/>
                </a:cxn>
                <a:cxn ang="0">
                  <a:pos x="96" y="2"/>
                </a:cxn>
                <a:cxn ang="0">
                  <a:pos x="108" y="8"/>
                </a:cxn>
                <a:cxn ang="0">
                  <a:pos x="134" y="8"/>
                </a:cxn>
                <a:cxn ang="0">
                  <a:pos x="142" y="12"/>
                </a:cxn>
                <a:cxn ang="0">
                  <a:pos x="146" y="14"/>
                </a:cxn>
                <a:cxn ang="0">
                  <a:pos x="150" y="18"/>
                </a:cxn>
                <a:cxn ang="0">
                  <a:pos x="150" y="22"/>
                </a:cxn>
                <a:cxn ang="0">
                  <a:pos x="150" y="28"/>
                </a:cxn>
                <a:cxn ang="0">
                  <a:pos x="152" y="36"/>
                </a:cxn>
                <a:cxn ang="0">
                  <a:pos x="152" y="46"/>
                </a:cxn>
                <a:cxn ang="0">
                  <a:pos x="160" y="52"/>
                </a:cxn>
                <a:cxn ang="0">
                  <a:pos x="158" y="60"/>
                </a:cxn>
                <a:cxn ang="0">
                  <a:pos x="134" y="64"/>
                </a:cxn>
                <a:cxn ang="0">
                  <a:pos x="122" y="70"/>
                </a:cxn>
                <a:cxn ang="0">
                  <a:pos x="122" y="74"/>
                </a:cxn>
                <a:cxn ang="0">
                  <a:pos x="124" y="78"/>
                </a:cxn>
                <a:cxn ang="0">
                  <a:pos x="104" y="90"/>
                </a:cxn>
                <a:cxn ang="0">
                  <a:pos x="86" y="94"/>
                </a:cxn>
                <a:cxn ang="0">
                  <a:pos x="78" y="98"/>
                </a:cxn>
                <a:cxn ang="0">
                  <a:pos x="70" y="102"/>
                </a:cxn>
                <a:cxn ang="0">
                  <a:pos x="58" y="110"/>
                </a:cxn>
                <a:cxn ang="0">
                  <a:pos x="58" y="128"/>
                </a:cxn>
              </a:cxnLst>
              <a:rect l="0" t="0" r="r" b="b"/>
              <a:pathLst>
                <a:path w="160" h="128">
                  <a:moveTo>
                    <a:pt x="58" y="128"/>
                  </a:moveTo>
                  <a:lnTo>
                    <a:pt x="44" y="128"/>
                  </a:lnTo>
                  <a:lnTo>
                    <a:pt x="28" y="128"/>
                  </a:lnTo>
                  <a:lnTo>
                    <a:pt x="14" y="128"/>
                  </a:lnTo>
                  <a:lnTo>
                    <a:pt x="0" y="128"/>
                  </a:lnTo>
                  <a:lnTo>
                    <a:pt x="0" y="124"/>
                  </a:lnTo>
                  <a:lnTo>
                    <a:pt x="18" y="120"/>
                  </a:lnTo>
                  <a:lnTo>
                    <a:pt x="24" y="114"/>
                  </a:lnTo>
                  <a:lnTo>
                    <a:pt x="36" y="106"/>
                  </a:lnTo>
                  <a:lnTo>
                    <a:pt x="40" y="100"/>
                  </a:lnTo>
                  <a:lnTo>
                    <a:pt x="44" y="92"/>
                  </a:lnTo>
                  <a:lnTo>
                    <a:pt x="44" y="88"/>
                  </a:lnTo>
                  <a:lnTo>
                    <a:pt x="42" y="82"/>
                  </a:lnTo>
                  <a:lnTo>
                    <a:pt x="42" y="72"/>
                  </a:lnTo>
                  <a:lnTo>
                    <a:pt x="46" y="64"/>
                  </a:lnTo>
                  <a:lnTo>
                    <a:pt x="50" y="62"/>
                  </a:lnTo>
                  <a:lnTo>
                    <a:pt x="52" y="54"/>
                  </a:lnTo>
                  <a:lnTo>
                    <a:pt x="62" y="42"/>
                  </a:lnTo>
                  <a:lnTo>
                    <a:pt x="76" y="36"/>
                  </a:lnTo>
                  <a:lnTo>
                    <a:pt x="84" y="28"/>
                  </a:lnTo>
                  <a:lnTo>
                    <a:pt x="88" y="20"/>
                  </a:lnTo>
                  <a:lnTo>
                    <a:pt x="96" y="2"/>
                  </a:lnTo>
                  <a:lnTo>
                    <a:pt x="102" y="0"/>
                  </a:lnTo>
                  <a:lnTo>
                    <a:pt x="108" y="8"/>
                  </a:lnTo>
                  <a:lnTo>
                    <a:pt x="116" y="12"/>
                  </a:lnTo>
                  <a:lnTo>
                    <a:pt x="134" y="8"/>
                  </a:lnTo>
                  <a:lnTo>
                    <a:pt x="140" y="12"/>
                  </a:lnTo>
                  <a:lnTo>
                    <a:pt x="142" y="12"/>
                  </a:lnTo>
                  <a:lnTo>
                    <a:pt x="146" y="12"/>
                  </a:lnTo>
                  <a:lnTo>
                    <a:pt x="146" y="14"/>
                  </a:lnTo>
                  <a:lnTo>
                    <a:pt x="146" y="16"/>
                  </a:lnTo>
                  <a:lnTo>
                    <a:pt x="150" y="18"/>
                  </a:lnTo>
                  <a:lnTo>
                    <a:pt x="148" y="18"/>
                  </a:lnTo>
                  <a:lnTo>
                    <a:pt x="150" y="22"/>
                  </a:lnTo>
                  <a:lnTo>
                    <a:pt x="150" y="22"/>
                  </a:lnTo>
                  <a:lnTo>
                    <a:pt x="150" y="28"/>
                  </a:lnTo>
                  <a:lnTo>
                    <a:pt x="150" y="34"/>
                  </a:lnTo>
                  <a:lnTo>
                    <a:pt x="152" y="36"/>
                  </a:lnTo>
                  <a:lnTo>
                    <a:pt x="152" y="40"/>
                  </a:lnTo>
                  <a:lnTo>
                    <a:pt x="152" y="46"/>
                  </a:lnTo>
                  <a:lnTo>
                    <a:pt x="154" y="50"/>
                  </a:lnTo>
                  <a:lnTo>
                    <a:pt x="160" y="52"/>
                  </a:lnTo>
                  <a:lnTo>
                    <a:pt x="156" y="56"/>
                  </a:lnTo>
                  <a:lnTo>
                    <a:pt x="158" y="60"/>
                  </a:lnTo>
                  <a:lnTo>
                    <a:pt x="134" y="60"/>
                  </a:lnTo>
                  <a:lnTo>
                    <a:pt x="134" y="64"/>
                  </a:lnTo>
                  <a:lnTo>
                    <a:pt x="122" y="66"/>
                  </a:lnTo>
                  <a:lnTo>
                    <a:pt x="122" y="70"/>
                  </a:lnTo>
                  <a:lnTo>
                    <a:pt x="124" y="70"/>
                  </a:lnTo>
                  <a:lnTo>
                    <a:pt x="122" y="74"/>
                  </a:lnTo>
                  <a:lnTo>
                    <a:pt x="126" y="76"/>
                  </a:lnTo>
                  <a:lnTo>
                    <a:pt x="124" y="78"/>
                  </a:lnTo>
                  <a:lnTo>
                    <a:pt x="108" y="84"/>
                  </a:lnTo>
                  <a:lnTo>
                    <a:pt x="104" y="90"/>
                  </a:lnTo>
                  <a:lnTo>
                    <a:pt x="98" y="94"/>
                  </a:lnTo>
                  <a:lnTo>
                    <a:pt x="86" y="94"/>
                  </a:lnTo>
                  <a:lnTo>
                    <a:pt x="84" y="98"/>
                  </a:lnTo>
                  <a:lnTo>
                    <a:pt x="78" y="98"/>
                  </a:lnTo>
                  <a:lnTo>
                    <a:pt x="72" y="102"/>
                  </a:lnTo>
                  <a:lnTo>
                    <a:pt x="70" y="102"/>
                  </a:lnTo>
                  <a:lnTo>
                    <a:pt x="64" y="106"/>
                  </a:lnTo>
                  <a:lnTo>
                    <a:pt x="58" y="110"/>
                  </a:lnTo>
                  <a:lnTo>
                    <a:pt x="58" y="128"/>
                  </a:lnTo>
                  <a:lnTo>
                    <a:pt x="58" y="12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04" name="Freeform 375">
              <a:extLst>
                <a:ext uri="{FF2B5EF4-FFF2-40B4-BE49-F238E27FC236}">
                  <a16:creationId xmlns:a16="http://schemas.microsoft.com/office/drawing/2014/main" id="{6A481DF9-CA08-4739-BCE6-DB72D1702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388" y="3868738"/>
              <a:ext cx="257175" cy="282575"/>
            </a:xfrm>
            <a:custGeom>
              <a:avLst/>
              <a:gdLst/>
              <a:ahLst/>
              <a:cxnLst>
                <a:cxn ang="0">
                  <a:pos x="108" y="168"/>
                </a:cxn>
                <a:cxn ang="0">
                  <a:pos x="138" y="168"/>
                </a:cxn>
                <a:cxn ang="0">
                  <a:pos x="156" y="158"/>
                </a:cxn>
                <a:cxn ang="0">
                  <a:pos x="148" y="142"/>
                </a:cxn>
                <a:cxn ang="0">
                  <a:pos x="146" y="112"/>
                </a:cxn>
                <a:cxn ang="0">
                  <a:pos x="142" y="80"/>
                </a:cxn>
                <a:cxn ang="0">
                  <a:pos x="140" y="50"/>
                </a:cxn>
                <a:cxn ang="0">
                  <a:pos x="150" y="34"/>
                </a:cxn>
                <a:cxn ang="0">
                  <a:pos x="150" y="26"/>
                </a:cxn>
                <a:cxn ang="0">
                  <a:pos x="124" y="8"/>
                </a:cxn>
                <a:cxn ang="0">
                  <a:pos x="112" y="18"/>
                </a:cxn>
                <a:cxn ang="0">
                  <a:pos x="90" y="18"/>
                </a:cxn>
                <a:cxn ang="0">
                  <a:pos x="70" y="18"/>
                </a:cxn>
                <a:cxn ang="0">
                  <a:pos x="68" y="42"/>
                </a:cxn>
                <a:cxn ang="0">
                  <a:pos x="56" y="58"/>
                </a:cxn>
                <a:cxn ang="0">
                  <a:pos x="54" y="74"/>
                </a:cxn>
                <a:cxn ang="0">
                  <a:pos x="42" y="86"/>
                </a:cxn>
                <a:cxn ang="0">
                  <a:pos x="16" y="86"/>
                </a:cxn>
                <a:cxn ang="0">
                  <a:pos x="0" y="92"/>
                </a:cxn>
                <a:cxn ang="0">
                  <a:pos x="6" y="96"/>
                </a:cxn>
                <a:cxn ang="0">
                  <a:pos x="10" y="102"/>
                </a:cxn>
                <a:cxn ang="0">
                  <a:pos x="10" y="108"/>
                </a:cxn>
                <a:cxn ang="0">
                  <a:pos x="12" y="120"/>
                </a:cxn>
                <a:cxn ang="0">
                  <a:pos x="12" y="138"/>
                </a:cxn>
                <a:cxn ang="0">
                  <a:pos x="8" y="154"/>
                </a:cxn>
                <a:cxn ang="0">
                  <a:pos x="24" y="152"/>
                </a:cxn>
                <a:cxn ang="0">
                  <a:pos x="42" y="160"/>
                </a:cxn>
                <a:cxn ang="0">
                  <a:pos x="50" y="166"/>
                </a:cxn>
                <a:cxn ang="0">
                  <a:pos x="56" y="172"/>
                </a:cxn>
                <a:cxn ang="0">
                  <a:pos x="64" y="178"/>
                </a:cxn>
                <a:cxn ang="0">
                  <a:pos x="74" y="164"/>
                </a:cxn>
                <a:cxn ang="0">
                  <a:pos x="82" y="172"/>
                </a:cxn>
                <a:cxn ang="0">
                  <a:pos x="92" y="168"/>
                </a:cxn>
              </a:cxnLst>
              <a:rect l="0" t="0" r="r" b="b"/>
              <a:pathLst>
                <a:path w="162" h="178">
                  <a:moveTo>
                    <a:pt x="92" y="168"/>
                  </a:moveTo>
                  <a:lnTo>
                    <a:pt x="108" y="168"/>
                  </a:lnTo>
                  <a:lnTo>
                    <a:pt x="122" y="168"/>
                  </a:lnTo>
                  <a:lnTo>
                    <a:pt x="138" y="168"/>
                  </a:lnTo>
                  <a:lnTo>
                    <a:pt x="152" y="170"/>
                  </a:lnTo>
                  <a:lnTo>
                    <a:pt x="156" y="158"/>
                  </a:lnTo>
                  <a:lnTo>
                    <a:pt x="150" y="156"/>
                  </a:lnTo>
                  <a:lnTo>
                    <a:pt x="148" y="142"/>
                  </a:lnTo>
                  <a:lnTo>
                    <a:pt x="148" y="126"/>
                  </a:lnTo>
                  <a:lnTo>
                    <a:pt x="146" y="112"/>
                  </a:lnTo>
                  <a:lnTo>
                    <a:pt x="144" y="96"/>
                  </a:lnTo>
                  <a:lnTo>
                    <a:pt x="142" y="80"/>
                  </a:lnTo>
                  <a:lnTo>
                    <a:pt x="142" y="66"/>
                  </a:lnTo>
                  <a:lnTo>
                    <a:pt x="140" y="50"/>
                  </a:lnTo>
                  <a:lnTo>
                    <a:pt x="138" y="34"/>
                  </a:lnTo>
                  <a:lnTo>
                    <a:pt x="150" y="34"/>
                  </a:lnTo>
                  <a:lnTo>
                    <a:pt x="162" y="34"/>
                  </a:lnTo>
                  <a:lnTo>
                    <a:pt x="150" y="26"/>
                  </a:lnTo>
                  <a:lnTo>
                    <a:pt x="138" y="18"/>
                  </a:lnTo>
                  <a:lnTo>
                    <a:pt x="124" y="8"/>
                  </a:lnTo>
                  <a:lnTo>
                    <a:pt x="112" y="0"/>
                  </a:lnTo>
                  <a:lnTo>
                    <a:pt x="112" y="18"/>
                  </a:lnTo>
                  <a:lnTo>
                    <a:pt x="100" y="18"/>
                  </a:lnTo>
                  <a:lnTo>
                    <a:pt x="90" y="18"/>
                  </a:lnTo>
                  <a:lnTo>
                    <a:pt x="80" y="18"/>
                  </a:lnTo>
                  <a:lnTo>
                    <a:pt x="70" y="18"/>
                  </a:lnTo>
                  <a:lnTo>
                    <a:pt x="68" y="30"/>
                  </a:lnTo>
                  <a:lnTo>
                    <a:pt x="68" y="42"/>
                  </a:lnTo>
                  <a:lnTo>
                    <a:pt x="68" y="56"/>
                  </a:lnTo>
                  <a:lnTo>
                    <a:pt x="56" y="58"/>
                  </a:lnTo>
                  <a:lnTo>
                    <a:pt x="52" y="64"/>
                  </a:lnTo>
                  <a:lnTo>
                    <a:pt x="54" y="74"/>
                  </a:lnTo>
                  <a:lnTo>
                    <a:pt x="54" y="86"/>
                  </a:lnTo>
                  <a:lnTo>
                    <a:pt x="42" y="86"/>
                  </a:lnTo>
                  <a:lnTo>
                    <a:pt x="30" y="86"/>
                  </a:lnTo>
                  <a:lnTo>
                    <a:pt x="16" y="86"/>
                  </a:lnTo>
                  <a:lnTo>
                    <a:pt x="4" y="86"/>
                  </a:lnTo>
                  <a:lnTo>
                    <a:pt x="0" y="92"/>
                  </a:lnTo>
                  <a:lnTo>
                    <a:pt x="2" y="90"/>
                  </a:lnTo>
                  <a:lnTo>
                    <a:pt x="6" y="96"/>
                  </a:lnTo>
                  <a:lnTo>
                    <a:pt x="8" y="96"/>
                  </a:lnTo>
                  <a:lnTo>
                    <a:pt x="10" y="102"/>
                  </a:lnTo>
                  <a:lnTo>
                    <a:pt x="10" y="106"/>
                  </a:lnTo>
                  <a:lnTo>
                    <a:pt x="10" y="108"/>
                  </a:lnTo>
                  <a:lnTo>
                    <a:pt x="6" y="114"/>
                  </a:lnTo>
                  <a:lnTo>
                    <a:pt x="12" y="120"/>
                  </a:lnTo>
                  <a:lnTo>
                    <a:pt x="12" y="126"/>
                  </a:lnTo>
                  <a:lnTo>
                    <a:pt x="12" y="138"/>
                  </a:lnTo>
                  <a:lnTo>
                    <a:pt x="6" y="160"/>
                  </a:lnTo>
                  <a:lnTo>
                    <a:pt x="8" y="154"/>
                  </a:lnTo>
                  <a:lnTo>
                    <a:pt x="16" y="154"/>
                  </a:lnTo>
                  <a:lnTo>
                    <a:pt x="24" y="152"/>
                  </a:lnTo>
                  <a:lnTo>
                    <a:pt x="34" y="152"/>
                  </a:lnTo>
                  <a:lnTo>
                    <a:pt x="42" y="160"/>
                  </a:lnTo>
                  <a:lnTo>
                    <a:pt x="46" y="160"/>
                  </a:lnTo>
                  <a:lnTo>
                    <a:pt x="50" y="166"/>
                  </a:lnTo>
                  <a:lnTo>
                    <a:pt x="54" y="168"/>
                  </a:lnTo>
                  <a:lnTo>
                    <a:pt x="56" y="172"/>
                  </a:lnTo>
                  <a:lnTo>
                    <a:pt x="54" y="172"/>
                  </a:lnTo>
                  <a:lnTo>
                    <a:pt x="64" y="178"/>
                  </a:lnTo>
                  <a:lnTo>
                    <a:pt x="70" y="174"/>
                  </a:lnTo>
                  <a:lnTo>
                    <a:pt x="74" y="164"/>
                  </a:lnTo>
                  <a:lnTo>
                    <a:pt x="78" y="164"/>
                  </a:lnTo>
                  <a:lnTo>
                    <a:pt x="82" y="172"/>
                  </a:lnTo>
                  <a:lnTo>
                    <a:pt x="86" y="174"/>
                  </a:lnTo>
                  <a:lnTo>
                    <a:pt x="92" y="168"/>
                  </a:lnTo>
                  <a:lnTo>
                    <a:pt x="92" y="16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05" name="Freeform 376">
              <a:extLst>
                <a:ext uri="{FF2B5EF4-FFF2-40B4-BE49-F238E27FC236}">
                  <a16:creationId xmlns:a16="http://schemas.microsoft.com/office/drawing/2014/main" id="{DBDB248B-61EC-494C-B175-994EC4A6E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388" y="3859213"/>
              <a:ext cx="177800" cy="155575"/>
            </a:xfrm>
            <a:custGeom>
              <a:avLst/>
              <a:gdLst/>
              <a:ahLst/>
              <a:cxnLst>
                <a:cxn ang="0">
                  <a:pos x="112" y="24"/>
                </a:cxn>
                <a:cxn ang="0">
                  <a:pos x="100" y="24"/>
                </a:cxn>
                <a:cxn ang="0">
                  <a:pos x="90" y="24"/>
                </a:cxn>
                <a:cxn ang="0">
                  <a:pos x="80" y="24"/>
                </a:cxn>
                <a:cxn ang="0">
                  <a:pos x="70" y="24"/>
                </a:cxn>
                <a:cxn ang="0">
                  <a:pos x="68" y="36"/>
                </a:cxn>
                <a:cxn ang="0">
                  <a:pos x="68" y="48"/>
                </a:cxn>
                <a:cxn ang="0">
                  <a:pos x="68" y="62"/>
                </a:cxn>
                <a:cxn ang="0">
                  <a:pos x="56" y="64"/>
                </a:cxn>
                <a:cxn ang="0">
                  <a:pos x="52" y="70"/>
                </a:cxn>
                <a:cxn ang="0">
                  <a:pos x="54" y="80"/>
                </a:cxn>
                <a:cxn ang="0">
                  <a:pos x="54" y="92"/>
                </a:cxn>
                <a:cxn ang="0">
                  <a:pos x="42" y="92"/>
                </a:cxn>
                <a:cxn ang="0">
                  <a:pos x="30" y="92"/>
                </a:cxn>
                <a:cxn ang="0">
                  <a:pos x="16" y="92"/>
                </a:cxn>
                <a:cxn ang="0">
                  <a:pos x="4" y="92"/>
                </a:cxn>
                <a:cxn ang="0">
                  <a:pos x="0" y="98"/>
                </a:cxn>
                <a:cxn ang="0">
                  <a:pos x="2" y="86"/>
                </a:cxn>
                <a:cxn ang="0">
                  <a:pos x="4" y="80"/>
                </a:cxn>
                <a:cxn ang="0">
                  <a:pos x="6" y="78"/>
                </a:cxn>
                <a:cxn ang="0">
                  <a:pos x="12" y="68"/>
                </a:cxn>
                <a:cxn ang="0">
                  <a:pos x="12" y="66"/>
                </a:cxn>
                <a:cxn ang="0">
                  <a:pos x="18" y="56"/>
                </a:cxn>
                <a:cxn ang="0">
                  <a:pos x="30" y="40"/>
                </a:cxn>
                <a:cxn ang="0">
                  <a:pos x="34" y="24"/>
                </a:cxn>
                <a:cxn ang="0">
                  <a:pos x="38" y="18"/>
                </a:cxn>
                <a:cxn ang="0">
                  <a:pos x="46" y="14"/>
                </a:cxn>
                <a:cxn ang="0">
                  <a:pos x="50" y="8"/>
                </a:cxn>
                <a:cxn ang="0">
                  <a:pos x="54" y="0"/>
                </a:cxn>
                <a:cxn ang="0">
                  <a:pos x="68" y="0"/>
                </a:cxn>
                <a:cxn ang="0">
                  <a:pos x="82" y="0"/>
                </a:cxn>
                <a:cxn ang="0">
                  <a:pos x="98" y="0"/>
                </a:cxn>
                <a:cxn ang="0">
                  <a:pos x="112" y="0"/>
                </a:cxn>
                <a:cxn ang="0">
                  <a:pos x="112" y="6"/>
                </a:cxn>
                <a:cxn ang="0">
                  <a:pos x="112" y="24"/>
                </a:cxn>
                <a:cxn ang="0">
                  <a:pos x="112" y="24"/>
                </a:cxn>
              </a:cxnLst>
              <a:rect l="0" t="0" r="r" b="b"/>
              <a:pathLst>
                <a:path w="112" h="98">
                  <a:moveTo>
                    <a:pt x="112" y="24"/>
                  </a:moveTo>
                  <a:lnTo>
                    <a:pt x="100" y="24"/>
                  </a:lnTo>
                  <a:lnTo>
                    <a:pt x="90" y="24"/>
                  </a:lnTo>
                  <a:lnTo>
                    <a:pt x="80" y="24"/>
                  </a:lnTo>
                  <a:lnTo>
                    <a:pt x="70" y="24"/>
                  </a:lnTo>
                  <a:lnTo>
                    <a:pt x="68" y="36"/>
                  </a:lnTo>
                  <a:lnTo>
                    <a:pt x="68" y="48"/>
                  </a:lnTo>
                  <a:lnTo>
                    <a:pt x="68" y="62"/>
                  </a:lnTo>
                  <a:lnTo>
                    <a:pt x="56" y="64"/>
                  </a:lnTo>
                  <a:lnTo>
                    <a:pt x="52" y="70"/>
                  </a:lnTo>
                  <a:lnTo>
                    <a:pt x="54" y="80"/>
                  </a:lnTo>
                  <a:lnTo>
                    <a:pt x="54" y="92"/>
                  </a:lnTo>
                  <a:lnTo>
                    <a:pt x="42" y="92"/>
                  </a:lnTo>
                  <a:lnTo>
                    <a:pt x="30" y="92"/>
                  </a:lnTo>
                  <a:lnTo>
                    <a:pt x="16" y="92"/>
                  </a:lnTo>
                  <a:lnTo>
                    <a:pt x="4" y="92"/>
                  </a:lnTo>
                  <a:lnTo>
                    <a:pt x="0" y="98"/>
                  </a:lnTo>
                  <a:lnTo>
                    <a:pt x="2" y="86"/>
                  </a:lnTo>
                  <a:lnTo>
                    <a:pt x="4" y="80"/>
                  </a:lnTo>
                  <a:lnTo>
                    <a:pt x="6" y="78"/>
                  </a:lnTo>
                  <a:lnTo>
                    <a:pt x="12" y="68"/>
                  </a:lnTo>
                  <a:lnTo>
                    <a:pt x="12" y="66"/>
                  </a:lnTo>
                  <a:lnTo>
                    <a:pt x="18" y="56"/>
                  </a:lnTo>
                  <a:lnTo>
                    <a:pt x="30" y="40"/>
                  </a:lnTo>
                  <a:lnTo>
                    <a:pt x="34" y="24"/>
                  </a:lnTo>
                  <a:lnTo>
                    <a:pt x="38" y="18"/>
                  </a:lnTo>
                  <a:lnTo>
                    <a:pt x="46" y="14"/>
                  </a:lnTo>
                  <a:lnTo>
                    <a:pt x="50" y="8"/>
                  </a:lnTo>
                  <a:lnTo>
                    <a:pt x="54" y="0"/>
                  </a:lnTo>
                  <a:lnTo>
                    <a:pt x="68" y="0"/>
                  </a:lnTo>
                  <a:lnTo>
                    <a:pt x="82" y="0"/>
                  </a:lnTo>
                  <a:lnTo>
                    <a:pt x="98" y="0"/>
                  </a:lnTo>
                  <a:lnTo>
                    <a:pt x="112" y="0"/>
                  </a:lnTo>
                  <a:lnTo>
                    <a:pt x="112" y="6"/>
                  </a:lnTo>
                  <a:lnTo>
                    <a:pt x="112" y="24"/>
                  </a:lnTo>
                  <a:lnTo>
                    <a:pt x="112" y="2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06" name="Freeform 377">
              <a:extLst>
                <a:ext uri="{FF2B5EF4-FFF2-40B4-BE49-F238E27FC236}">
                  <a16:creationId xmlns:a16="http://schemas.microsoft.com/office/drawing/2014/main" id="{C042D8E4-6240-44F9-8EC9-1F196C4F9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7188" y="3621088"/>
              <a:ext cx="431800" cy="438150"/>
            </a:xfrm>
            <a:custGeom>
              <a:avLst/>
              <a:gdLst/>
              <a:ahLst/>
              <a:cxnLst>
                <a:cxn ang="0">
                  <a:pos x="12" y="164"/>
                </a:cxn>
                <a:cxn ang="0">
                  <a:pos x="38" y="182"/>
                </a:cxn>
                <a:cxn ang="0">
                  <a:pos x="60" y="196"/>
                </a:cxn>
                <a:cxn ang="0">
                  <a:pos x="80" y="210"/>
                </a:cxn>
                <a:cxn ang="0">
                  <a:pos x="100" y="224"/>
                </a:cxn>
                <a:cxn ang="0">
                  <a:pos x="120" y="238"/>
                </a:cxn>
                <a:cxn ang="0">
                  <a:pos x="130" y="250"/>
                </a:cxn>
                <a:cxn ang="0">
                  <a:pos x="140" y="258"/>
                </a:cxn>
                <a:cxn ang="0">
                  <a:pos x="148" y="260"/>
                </a:cxn>
                <a:cxn ang="0">
                  <a:pos x="158" y="270"/>
                </a:cxn>
                <a:cxn ang="0">
                  <a:pos x="158" y="276"/>
                </a:cxn>
                <a:cxn ang="0">
                  <a:pos x="180" y="272"/>
                </a:cxn>
                <a:cxn ang="0">
                  <a:pos x="198" y="262"/>
                </a:cxn>
                <a:cxn ang="0">
                  <a:pos x="214" y="252"/>
                </a:cxn>
                <a:cxn ang="0">
                  <a:pos x="226" y="242"/>
                </a:cxn>
                <a:cxn ang="0">
                  <a:pos x="240" y="234"/>
                </a:cxn>
                <a:cxn ang="0">
                  <a:pos x="252" y="224"/>
                </a:cxn>
                <a:cxn ang="0">
                  <a:pos x="266" y="216"/>
                </a:cxn>
                <a:cxn ang="0">
                  <a:pos x="266" y="200"/>
                </a:cxn>
                <a:cxn ang="0">
                  <a:pos x="252" y="196"/>
                </a:cxn>
                <a:cxn ang="0">
                  <a:pos x="246" y="184"/>
                </a:cxn>
                <a:cxn ang="0">
                  <a:pos x="240" y="170"/>
                </a:cxn>
                <a:cxn ang="0">
                  <a:pos x="246" y="148"/>
                </a:cxn>
                <a:cxn ang="0">
                  <a:pos x="238" y="116"/>
                </a:cxn>
                <a:cxn ang="0">
                  <a:pos x="240" y="110"/>
                </a:cxn>
                <a:cxn ang="0">
                  <a:pos x="224" y="76"/>
                </a:cxn>
                <a:cxn ang="0">
                  <a:pos x="222" y="66"/>
                </a:cxn>
                <a:cxn ang="0">
                  <a:pos x="214" y="52"/>
                </a:cxn>
                <a:cxn ang="0">
                  <a:pos x="228" y="34"/>
                </a:cxn>
                <a:cxn ang="0">
                  <a:pos x="228" y="12"/>
                </a:cxn>
                <a:cxn ang="0">
                  <a:pos x="232" y="4"/>
                </a:cxn>
                <a:cxn ang="0">
                  <a:pos x="212" y="2"/>
                </a:cxn>
                <a:cxn ang="0">
                  <a:pos x="200" y="0"/>
                </a:cxn>
                <a:cxn ang="0">
                  <a:pos x="186" y="8"/>
                </a:cxn>
                <a:cxn ang="0">
                  <a:pos x="168" y="4"/>
                </a:cxn>
                <a:cxn ang="0">
                  <a:pos x="156" y="6"/>
                </a:cxn>
                <a:cxn ang="0">
                  <a:pos x="132" y="10"/>
                </a:cxn>
                <a:cxn ang="0">
                  <a:pos x="118" y="18"/>
                </a:cxn>
                <a:cxn ang="0">
                  <a:pos x="104" y="24"/>
                </a:cxn>
                <a:cxn ang="0">
                  <a:pos x="88" y="34"/>
                </a:cxn>
                <a:cxn ang="0">
                  <a:pos x="88" y="38"/>
                </a:cxn>
                <a:cxn ang="0">
                  <a:pos x="90" y="40"/>
                </a:cxn>
                <a:cxn ang="0">
                  <a:pos x="92" y="44"/>
                </a:cxn>
                <a:cxn ang="0">
                  <a:pos x="92" y="56"/>
                </a:cxn>
                <a:cxn ang="0">
                  <a:pos x="94" y="62"/>
                </a:cxn>
                <a:cxn ang="0">
                  <a:pos x="96" y="72"/>
                </a:cxn>
                <a:cxn ang="0">
                  <a:pos x="98" y="78"/>
                </a:cxn>
                <a:cxn ang="0">
                  <a:pos x="76" y="82"/>
                </a:cxn>
                <a:cxn ang="0">
                  <a:pos x="64" y="88"/>
                </a:cxn>
                <a:cxn ang="0">
                  <a:pos x="66" y="92"/>
                </a:cxn>
                <a:cxn ang="0">
                  <a:pos x="68" y="98"/>
                </a:cxn>
                <a:cxn ang="0">
                  <a:pos x="50" y="106"/>
                </a:cxn>
                <a:cxn ang="0">
                  <a:pos x="40" y="116"/>
                </a:cxn>
                <a:cxn ang="0">
                  <a:pos x="26" y="120"/>
                </a:cxn>
                <a:cxn ang="0">
                  <a:pos x="14" y="124"/>
                </a:cxn>
                <a:cxn ang="0">
                  <a:pos x="6" y="128"/>
                </a:cxn>
                <a:cxn ang="0">
                  <a:pos x="0" y="150"/>
                </a:cxn>
                <a:cxn ang="0">
                  <a:pos x="0" y="156"/>
                </a:cxn>
              </a:cxnLst>
              <a:rect l="0" t="0" r="r" b="b"/>
              <a:pathLst>
                <a:path w="272" h="276">
                  <a:moveTo>
                    <a:pt x="0" y="156"/>
                  </a:moveTo>
                  <a:lnTo>
                    <a:pt x="12" y="164"/>
                  </a:lnTo>
                  <a:lnTo>
                    <a:pt x="26" y="174"/>
                  </a:lnTo>
                  <a:lnTo>
                    <a:pt x="38" y="182"/>
                  </a:lnTo>
                  <a:lnTo>
                    <a:pt x="50" y="190"/>
                  </a:lnTo>
                  <a:lnTo>
                    <a:pt x="60" y="196"/>
                  </a:lnTo>
                  <a:lnTo>
                    <a:pt x="70" y="204"/>
                  </a:lnTo>
                  <a:lnTo>
                    <a:pt x="80" y="210"/>
                  </a:lnTo>
                  <a:lnTo>
                    <a:pt x="90" y="218"/>
                  </a:lnTo>
                  <a:lnTo>
                    <a:pt x="100" y="224"/>
                  </a:lnTo>
                  <a:lnTo>
                    <a:pt x="110" y="232"/>
                  </a:lnTo>
                  <a:lnTo>
                    <a:pt x="120" y="238"/>
                  </a:lnTo>
                  <a:lnTo>
                    <a:pt x="130" y="244"/>
                  </a:lnTo>
                  <a:lnTo>
                    <a:pt x="130" y="250"/>
                  </a:lnTo>
                  <a:lnTo>
                    <a:pt x="136" y="252"/>
                  </a:lnTo>
                  <a:lnTo>
                    <a:pt x="140" y="258"/>
                  </a:lnTo>
                  <a:lnTo>
                    <a:pt x="144" y="258"/>
                  </a:lnTo>
                  <a:lnTo>
                    <a:pt x="148" y="260"/>
                  </a:lnTo>
                  <a:lnTo>
                    <a:pt x="158" y="264"/>
                  </a:lnTo>
                  <a:lnTo>
                    <a:pt x="158" y="270"/>
                  </a:lnTo>
                  <a:lnTo>
                    <a:pt x="156" y="274"/>
                  </a:lnTo>
                  <a:lnTo>
                    <a:pt x="158" y="276"/>
                  </a:lnTo>
                  <a:lnTo>
                    <a:pt x="170" y="274"/>
                  </a:lnTo>
                  <a:lnTo>
                    <a:pt x="180" y="272"/>
                  </a:lnTo>
                  <a:lnTo>
                    <a:pt x="190" y="268"/>
                  </a:lnTo>
                  <a:lnTo>
                    <a:pt x="198" y="262"/>
                  </a:lnTo>
                  <a:lnTo>
                    <a:pt x="206" y="258"/>
                  </a:lnTo>
                  <a:lnTo>
                    <a:pt x="214" y="252"/>
                  </a:lnTo>
                  <a:lnTo>
                    <a:pt x="220" y="246"/>
                  </a:lnTo>
                  <a:lnTo>
                    <a:pt x="226" y="242"/>
                  </a:lnTo>
                  <a:lnTo>
                    <a:pt x="234" y="238"/>
                  </a:lnTo>
                  <a:lnTo>
                    <a:pt x="240" y="234"/>
                  </a:lnTo>
                  <a:lnTo>
                    <a:pt x="246" y="228"/>
                  </a:lnTo>
                  <a:lnTo>
                    <a:pt x="252" y="224"/>
                  </a:lnTo>
                  <a:lnTo>
                    <a:pt x="258" y="220"/>
                  </a:lnTo>
                  <a:lnTo>
                    <a:pt x="266" y="216"/>
                  </a:lnTo>
                  <a:lnTo>
                    <a:pt x="272" y="212"/>
                  </a:lnTo>
                  <a:lnTo>
                    <a:pt x="266" y="200"/>
                  </a:lnTo>
                  <a:lnTo>
                    <a:pt x="258" y="196"/>
                  </a:lnTo>
                  <a:lnTo>
                    <a:pt x="252" y="196"/>
                  </a:lnTo>
                  <a:lnTo>
                    <a:pt x="248" y="192"/>
                  </a:lnTo>
                  <a:lnTo>
                    <a:pt x="246" y="184"/>
                  </a:lnTo>
                  <a:lnTo>
                    <a:pt x="238" y="172"/>
                  </a:lnTo>
                  <a:lnTo>
                    <a:pt x="240" y="170"/>
                  </a:lnTo>
                  <a:lnTo>
                    <a:pt x="244" y="168"/>
                  </a:lnTo>
                  <a:lnTo>
                    <a:pt x="246" y="148"/>
                  </a:lnTo>
                  <a:lnTo>
                    <a:pt x="242" y="126"/>
                  </a:lnTo>
                  <a:lnTo>
                    <a:pt x="238" y="116"/>
                  </a:lnTo>
                  <a:lnTo>
                    <a:pt x="238" y="112"/>
                  </a:lnTo>
                  <a:lnTo>
                    <a:pt x="240" y="110"/>
                  </a:lnTo>
                  <a:lnTo>
                    <a:pt x="236" y="82"/>
                  </a:lnTo>
                  <a:lnTo>
                    <a:pt x="224" y="76"/>
                  </a:lnTo>
                  <a:lnTo>
                    <a:pt x="224" y="72"/>
                  </a:lnTo>
                  <a:lnTo>
                    <a:pt x="222" y="66"/>
                  </a:lnTo>
                  <a:lnTo>
                    <a:pt x="216" y="64"/>
                  </a:lnTo>
                  <a:lnTo>
                    <a:pt x="214" y="52"/>
                  </a:lnTo>
                  <a:lnTo>
                    <a:pt x="226" y="42"/>
                  </a:lnTo>
                  <a:lnTo>
                    <a:pt x="228" y="34"/>
                  </a:lnTo>
                  <a:lnTo>
                    <a:pt x="226" y="22"/>
                  </a:lnTo>
                  <a:lnTo>
                    <a:pt x="228" y="12"/>
                  </a:lnTo>
                  <a:lnTo>
                    <a:pt x="226" y="10"/>
                  </a:lnTo>
                  <a:lnTo>
                    <a:pt x="232" y="4"/>
                  </a:lnTo>
                  <a:lnTo>
                    <a:pt x="220" y="4"/>
                  </a:lnTo>
                  <a:lnTo>
                    <a:pt x="212" y="2"/>
                  </a:lnTo>
                  <a:lnTo>
                    <a:pt x="208" y="4"/>
                  </a:lnTo>
                  <a:lnTo>
                    <a:pt x="200" y="0"/>
                  </a:lnTo>
                  <a:lnTo>
                    <a:pt x="198" y="4"/>
                  </a:lnTo>
                  <a:lnTo>
                    <a:pt x="186" y="8"/>
                  </a:lnTo>
                  <a:lnTo>
                    <a:pt x="182" y="4"/>
                  </a:lnTo>
                  <a:lnTo>
                    <a:pt x="168" y="4"/>
                  </a:lnTo>
                  <a:lnTo>
                    <a:pt x="162" y="6"/>
                  </a:lnTo>
                  <a:lnTo>
                    <a:pt x="156" y="6"/>
                  </a:lnTo>
                  <a:lnTo>
                    <a:pt x="152" y="10"/>
                  </a:lnTo>
                  <a:lnTo>
                    <a:pt x="132" y="10"/>
                  </a:lnTo>
                  <a:lnTo>
                    <a:pt x="120" y="16"/>
                  </a:lnTo>
                  <a:lnTo>
                    <a:pt x="118" y="18"/>
                  </a:lnTo>
                  <a:lnTo>
                    <a:pt x="116" y="22"/>
                  </a:lnTo>
                  <a:lnTo>
                    <a:pt x="104" y="24"/>
                  </a:lnTo>
                  <a:lnTo>
                    <a:pt x="98" y="30"/>
                  </a:lnTo>
                  <a:lnTo>
                    <a:pt x="88" y="34"/>
                  </a:lnTo>
                  <a:lnTo>
                    <a:pt x="88" y="36"/>
                  </a:lnTo>
                  <a:lnTo>
                    <a:pt x="88" y="38"/>
                  </a:lnTo>
                  <a:lnTo>
                    <a:pt x="92" y="40"/>
                  </a:lnTo>
                  <a:lnTo>
                    <a:pt x="90" y="40"/>
                  </a:lnTo>
                  <a:lnTo>
                    <a:pt x="92" y="44"/>
                  </a:lnTo>
                  <a:lnTo>
                    <a:pt x="92" y="44"/>
                  </a:lnTo>
                  <a:lnTo>
                    <a:pt x="92" y="50"/>
                  </a:lnTo>
                  <a:lnTo>
                    <a:pt x="92" y="56"/>
                  </a:lnTo>
                  <a:lnTo>
                    <a:pt x="94" y="58"/>
                  </a:lnTo>
                  <a:lnTo>
                    <a:pt x="94" y="62"/>
                  </a:lnTo>
                  <a:lnTo>
                    <a:pt x="94" y="68"/>
                  </a:lnTo>
                  <a:lnTo>
                    <a:pt x="96" y="72"/>
                  </a:lnTo>
                  <a:lnTo>
                    <a:pt x="102" y="74"/>
                  </a:lnTo>
                  <a:lnTo>
                    <a:pt x="98" y="78"/>
                  </a:lnTo>
                  <a:lnTo>
                    <a:pt x="100" y="82"/>
                  </a:lnTo>
                  <a:lnTo>
                    <a:pt x="76" y="82"/>
                  </a:lnTo>
                  <a:lnTo>
                    <a:pt x="76" y="86"/>
                  </a:lnTo>
                  <a:lnTo>
                    <a:pt x="64" y="88"/>
                  </a:lnTo>
                  <a:lnTo>
                    <a:pt x="64" y="92"/>
                  </a:lnTo>
                  <a:lnTo>
                    <a:pt x="66" y="92"/>
                  </a:lnTo>
                  <a:lnTo>
                    <a:pt x="64" y="96"/>
                  </a:lnTo>
                  <a:lnTo>
                    <a:pt x="68" y="98"/>
                  </a:lnTo>
                  <a:lnTo>
                    <a:pt x="66" y="100"/>
                  </a:lnTo>
                  <a:lnTo>
                    <a:pt x="50" y="106"/>
                  </a:lnTo>
                  <a:lnTo>
                    <a:pt x="46" y="112"/>
                  </a:lnTo>
                  <a:lnTo>
                    <a:pt x="40" y="116"/>
                  </a:lnTo>
                  <a:lnTo>
                    <a:pt x="28" y="116"/>
                  </a:lnTo>
                  <a:lnTo>
                    <a:pt x="26" y="120"/>
                  </a:lnTo>
                  <a:lnTo>
                    <a:pt x="20" y="120"/>
                  </a:lnTo>
                  <a:lnTo>
                    <a:pt x="14" y="124"/>
                  </a:lnTo>
                  <a:lnTo>
                    <a:pt x="12" y="124"/>
                  </a:lnTo>
                  <a:lnTo>
                    <a:pt x="6" y="128"/>
                  </a:lnTo>
                  <a:lnTo>
                    <a:pt x="0" y="132"/>
                  </a:lnTo>
                  <a:lnTo>
                    <a:pt x="0" y="15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07" name="Freeform 378">
              <a:extLst>
                <a:ext uri="{FF2B5EF4-FFF2-40B4-BE49-F238E27FC236}">
                  <a16:creationId xmlns:a16="http://schemas.microsoft.com/office/drawing/2014/main" id="{ECA2FAC1-AFC6-4F7F-86BB-778318608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0988" y="3922713"/>
              <a:ext cx="346075" cy="330200"/>
            </a:xfrm>
            <a:custGeom>
              <a:avLst/>
              <a:gdLst/>
              <a:ahLst/>
              <a:cxnLst>
                <a:cxn ang="0">
                  <a:pos x="44" y="134"/>
                </a:cxn>
                <a:cxn ang="0">
                  <a:pos x="74" y="134"/>
                </a:cxn>
                <a:cxn ang="0">
                  <a:pos x="92" y="124"/>
                </a:cxn>
                <a:cxn ang="0">
                  <a:pos x="84" y="108"/>
                </a:cxn>
                <a:cxn ang="0">
                  <a:pos x="82" y="78"/>
                </a:cxn>
                <a:cxn ang="0">
                  <a:pos x="78" y="46"/>
                </a:cxn>
                <a:cxn ang="0">
                  <a:pos x="76" y="16"/>
                </a:cxn>
                <a:cxn ang="0">
                  <a:pos x="86" y="0"/>
                </a:cxn>
                <a:cxn ang="0">
                  <a:pos x="108" y="6"/>
                </a:cxn>
                <a:cxn ang="0">
                  <a:pos x="128" y="20"/>
                </a:cxn>
                <a:cxn ang="0">
                  <a:pos x="148" y="34"/>
                </a:cxn>
                <a:cxn ang="0">
                  <a:pos x="168" y="48"/>
                </a:cxn>
                <a:cxn ang="0">
                  <a:pos x="178" y="60"/>
                </a:cxn>
                <a:cxn ang="0">
                  <a:pos x="188" y="68"/>
                </a:cxn>
                <a:cxn ang="0">
                  <a:pos x="196" y="70"/>
                </a:cxn>
                <a:cxn ang="0">
                  <a:pos x="206" y="80"/>
                </a:cxn>
                <a:cxn ang="0">
                  <a:pos x="206" y="86"/>
                </a:cxn>
                <a:cxn ang="0">
                  <a:pos x="218" y="94"/>
                </a:cxn>
                <a:cxn ang="0">
                  <a:pos x="218" y="116"/>
                </a:cxn>
                <a:cxn ang="0">
                  <a:pos x="214" y="128"/>
                </a:cxn>
                <a:cxn ang="0">
                  <a:pos x="194" y="136"/>
                </a:cxn>
                <a:cxn ang="0">
                  <a:pos x="174" y="142"/>
                </a:cxn>
                <a:cxn ang="0">
                  <a:pos x="152" y="144"/>
                </a:cxn>
                <a:cxn ang="0">
                  <a:pos x="112" y="166"/>
                </a:cxn>
                <a:cxn ang="0">
                  <a:pos x="96" y="190"/>
                </a:cxn>
                <a:cxn ang="0">
                  <a:pos x="94" y="206"/>
                </a:cxn>
                <a:cxn ang="0">
                  <a:pos x="88" y="204"/>
                </a:cxn>
                <a:cxn ang="0">
                  <a:pos x="82" y="206"/>
                </a:cxn>
                <a:cxn ang="0">
                  <a:pos x="80" y="200"/>
                </a:cxn>
                <a:cxn ang="0">
                  <a:pos x="76" y="202"/>
                </a:cxn>
                <a:cxn ang="0">
                  <a:pos x="74" y="204"/>
                </a:cxn>
                <a:cxn ang="0">
                  <a:pos x="68" y="208"/>
                </a:cxn>
                <a:cxn ang="0">
                  <a:pos x="64" y="206"/>
                </a:cxn>
                <a:cxn ang="0">
                  <a:pos x="56" y="208"/>
                </a:cxn>
                <a:cxn ang="0">
                  <a:pos x="52" y="196"/>
                </a:cxn>
                <a:cxn ang="0">
                  <a:pos x="48" y="198"/>
                </a:cxn>
                <a:cxn ang="0">
                  <a:pos x="52" y="192"/>
                </a:cxn>
                <a:cxn ang="0">
                  <a:pos x="48" y="190"/>
                </a:cxn>
                <a:cxn ang="0">
                  <a:pos x="46" y="188"/>
                </a:cxn>
                <a:cxn ang="0">
                  <a:pos x="44" y="180"/>
                </a:cxn>
                <a:cxn ang="0">
                  <a:pos x="42" y="176"/>
                </a:cxn>
                <a:cxn ang="0">
                  <a:pos x="38" y="178"/>
                </a:cxn>
                <a:cxn ang="0">
                  <a:pos x="34" y="182"/>
                </a:cxn>
                <a:cxn ang="0">
                  <a:pos x="20" y="184"/>
                </a:cxn>
                <a:cxn ang="0">
                  <a:pos x="14" y="182"/>
                </a:cxn>
                <a:cxn ang="0">
                  <a:pos x="10" y="180"/>
                </a:cxn>
                <a:cxn ang="0">
                  <a:pos x="12" y="170"/>
                </a:cxn>
                <a:cxn ang="0">
                  <a:pos x="4" y="164"/>
                </a:cxn>
                <a:cxn ang="0">
                  <a:pos x="4" y="156"/>
                </a:cxn>
                <a:cxn ang="0">
                  <a:pos x="0" y="150"/>
                </a:cxn>
                <a:cxn ang="0">
                  <a:pos x="6" y="140"/>
                </a:cxn>
                <a:cxn ang="0">
                  <a:pos x="14" y="130"/>
                </a:cxn>
                <a:cxn ang="0">
                  <a:pos x="22" y="140"/>
                </a:cxn>
                <a:cxn ang="0">
                  <a:pos x="28" y="134"/>
                </a:cxn>
              </a:cxnLst>
              <a:rect l="0" t="0" r="r" b="b"/>
              <a:pathLst>
                <a:path w="218" h="208">
                  <a:moveTo>
                    <a:pt x="28" y="134"/>
                  </a:moveTo>
                  <a:lnTo>
                    <a:pt x="44" y="134"/>
                  </a:lnTo>
                  <a:lnTo>
                    <a:pt x="58" y="134"/>
                  </a:lnTo>
                  <a:lnTo>
                    <a:pt x="74" y="134"/>
                  </a:lnTo>
                  <a:lnTo>
                    <a:pt x="88" y="136"/>
                  </a:lnTo>
                  <a:lnTo>
                    <a:pt x="92" y="124"/>
                  </a:lnTo>
                  <a:lnTo>
                    <a:pt x="86" y="122"/>
                  </a:lnTo>
                  <a:lnTo>
                    <a:pt x="84" y="108"/>
                  </a:lnTo>
                  <a:lnTo>
                    <a:pt x="84" y="92"/>
                  </a:lnTo>
                  <a:lnTo>
                    <a:pt x="82" y="78"/>
                  </a:lnTo>
                  <a:lnTo>
                    <a:pt x="80" y="62"/>
                  </a:lnTo>
                  <a:lnTo>
                    <a:pt x="78" y="46"/>
                  </a:lnTo>
                  <a:lnTo>
                    <a:pt x="78" y="32"/>
                  </a:lnTo>
                  <a:lnTo>
                    <a:pt x="76" y="16"/>
                  </a:lnTo>
                  <a:lnTo>
                    <a:pt x="74" y="0"/>
                  </a:lnTo>
                  <a:lnTo>
                    <a:pt x="86" y="0"/>
                  </a:lnTo>
                  <a:lnTo>
                    <a:pt x="98" y="0"/>
                  </a:lnTo>
                  <a:lnTo>
                    <a:pt x="108" y="6"/>
                  </a:lnTo>
                  <a:lnTo>
                    <a:pt x="118" y="14"/>
                  </a:lnTo>
                  <a:lnTo>
                    <a:pt x="128" y="20"/>
                  </a:lnTo>
                  <a:lnTo>
                    <a:pt x="138" y="28"/>
                  </a:lnTo>
                  <a:lnTo>
                    <a:pt x="148" y="34"/>
                  </a:lnTo>
                  <a:lnTo>
                    <a:pt x="158" y="42"/>
                  </a:lnTo>
                  <a:lnTo>
                    <a:pt x="168" y="48"/>
                  </a:lnTo>
                  <a:lnTo>
                    <a:pt x="178" y="54"/>
                  </a:lnTo>
                  <a:lnTo>
                    <a:pt x="178" y="60"/>
                  </a:lnTo>
                  <a:lnTo>
                    <a:pt x="184" y="62"/>
                  </a:lnTo>
                  <a:lnTo>
                    <a:pt x="188" y="68"/>
                  </a:lnTo>
                  <a:lnTo>
                    <a:pt x="192" y="68"/>
                  </a:lnTo>
                  <a:lnTo>
                    <a:pt x="196" y="70"/>
                  </a:lnTo>
                  <a:lnTo>
                    <a:pt x="206" y="74"/>
                  </a:lnTo>
                  <a:lnTo>
                    <a:pt x="206" y="80"/>
                  </a:lnTo>
                  <a:lnTo>
                    <a:pt x="204" y="84"/>
                  </a:lnTo>
                  <a:lnTo>
                    <a:pt x="206" y="86"/>
                  </a:lnTo>
                  <a:lnTo>
                    <a:pt x="218" y="84"/>
                  </a:lnTo>
                  <a:lnTo>
                    <a:pt x="218" y="94"/>
                  </a:lnTo>
                  <a:lnTo>
                    <a:pt x="218" y="106"/>
                  </a:lnTo>
                  <a:lnTo>
                    <a:pt x="218" y="116"/>
                  </a:lnTo>
                  <a:lnTo>
                    <a:pt x="218" y="128"/>
                  </a:lnTo>
                  <a:lnTo>
                    <a:pt x="214" y="128"/>
                  </a:lnTo>
                  <a:lnTo>
                    <a:pt x="210" y="136"/>
                  </a:lnTo>
                  <a:lnTo>
                    <a:pt x="194" y="136"/>
                  </a:lnTo>
                  <a:lnTo>
                    <a:pt x="180" y="138"/>
                  </a:lnTo>
                  <a:lnTo>
                    <a:pt x="174" y="142"/>
                  </a:lnTo>
                  <a:lnTo>
                    <a:pt x="166" y="142"/>
                  </a:lnTo>
                  <a:lnTo>
                    <a:pt x="152" y="144"/>
                  </a:lnTo>
                  <a:lnTo>
                    <a:pt x="130" y="160"/>
                  </a:lnTo>
                  <a:lnTo>
                    <a:pt x="112" y="166"/>
                  </a:lnTo>
                  <a:lnTo>
                    <a:pt x="106" y="180"/>
                  </a:lnTo>
                  <a:lnTo>
                    <a:pt x="96" y="190"/>
                  </a:lnTo>
                  <a:lnTo>
                    <a:pt x="94" y="196"/>
                  </a:lnTo>
                  <a:lnTo>
                    <a:pt x="94" y="206"/>
                  </a:lnTo>
                  <a:lnTo>
                    <a:pt x="90" y="206"/>
                  </a:lnTo>
                  <a:lnTo>
                    <a:pt x="88" y="204"/>
                  </a:lnTo>
                  <a:lnTo>
                    <a:pt x="86" y="204"/>
                  </a:lnTo>
                  <a:lnTo>
                    <a:pt x="82" y="206"/>
                  </a:lnTo>
                  <a:lnTo>
                    <a:pt x="80" y="206"/>
                  </a:lnTo>
                  <a:lnTo>
                    <a:pt x="80" y="200"/>
                  </a:lnTo>
                  <a:lnTo>
                    <a:pt x="78" y="200"/>
                  </a:lnTo>
                  <a:lnTo>
                    <a:pt x="76" y="202"/>
                  </a:lnTo>
                  <a:lnTo>
                    <a:pt x="74" y="200"/>
                  </a:lnTo>
                  <a:lnTo>
                    <a:pt x="74" y="204"/>
                  </a:lnTo>
                  <a:lnTo>
                    <a:pt x="70" y="206"/>
                  </a:lnTo>
                  <a:lnTo>
                    <a:pt x="68" y="208"/>
                  </a:lnTo>
                  <a:lnTo>
                    <a:pt x="66" y="206"/>
                  </a:lnTo>
                  <a:lnTo>
                    <a:pt x="64" y="206"/>
                  </a:lnTo>
                  <a:lnTo>
                    <a:pt x="62" y="204"/>
                  </a:lnTo>
                  <a:lnTo>
                    <a:pt x="56" y="208"/>
                  </a:lnTo>
                  <a:lnTo>
                    <a:pt x="52" y="202"/>
                  </a:lnTo>
                  <a:lnTo>
                    <a:pt x="52" y="196"/>
                  </a:lnTo>
                  <a:lnTo>
                    <a:pt x="50" y="196"/>
                  </a:lnTo>
                  <a:lnTo>
                    <a:pt x="48" y="198"/>
                  </a:lnTo>
                  <a:lnTo>
                    <a:pt x="48" y="196"/>
                  </a:lnTo>
                  <a:lnTo>
                    <a:pt x="52" y="192"/>
                  </a:lnTo>
                  <a:lnTo>
                    <a:pt x="50" y="190"/>
                  </a:lnTo>
                  <a:lnTo>
                    <a:pt x="48" y="190"/>
                  </a:lnTo>
                  <a:lnTo>
                    <a:pt x="46" y="186"/>
                  </a:lnTo>
                  <a:lnTo>
                    <a:pt x="46" y="188"/>
                  </a:lnTo>
                  <a:lnTo>
                    <a:pt x="46" y="182"/>
                  </a:lnTo>
                  <a:lnTo>
                    <a:pt x="44" y="180"/>
                  </a:lnTo>
                  <a:lnTo>
                    <a:pt x="42" y="180"/>
                  </a:lnTo>
                  <a:lnTo>
                    <a:pt x="42" y="176"/>
                  </a:lnTo>
                  <a:lnTo>
                    <a:pt x="38" y="176"/>
                  </a:lnTo>
                  <a:lnTo>
                    <a:pt x="38" y="178"/>
                  </a:lnTo>
                  <a:lnTo>
                    <a:pt x="34" y="180"/>
                  </a:lnTo>
                  <a:lnTo>
                    <a:pt x="34" y="182"/>
                  </a:lnTo>
                  <a:lnTo>
                    <a:pt x="26" y="180"/>
                  </a:lnTo>
                  <a:lnTo>
                    <a:pt x="20" y="184"/>
                  </a:lnTo>
                  <a:lnTo>
                    <a:pt x="16" y="180"/>
                  </a:lnTo>
                  <a:lnTo>
                    <a:pt x="14" y="182"/>
                  </a:lnTo>
                  <a:lnTo>
                    <a:pt x="10" y="182"/>
                  </a:lnTo>
                  <a:lnTo>
                    <a:pt x="10" y="180"/>
                  </a:lnTo>
                  <a:lnTo>
                    <a:pt x="12" y="176"/>
                  </a:lnTo>
                  <a:lnTo>
                    <a:pt x="12" y="170"/>
                  </a:lnTo>
                  <a:lnTo>
                    <a:pt x="8" y="164"/>
                  </a:lnTo>
                  <a:lnTo>
                    <a:pt x="4" y="164"/>
                  </a:lnTo>
                  <a:lnTo>
                    <a:pt x="2" y="160"/>
                  </a:lnTo>
                  <a:lnTo>
                    <a:pt x="4" y="156"/>
                  </a:lnTo>
                  <a:lnTo>
                    <a:pt x="2" y="152"/>
                  </a:lnTo>
                  <a:lnTo>
                    <a:pt x="0" y="150"/>
                  </a:lnTo>
                  <a:lnTo>
                    <a:pt x="0" y="144"/>
                  </a:lnTo>
                  <a:lnTo>
                    <a:pt x="6" y="140"/>
                  </a:lnTo>
                  <a:lnTo>
                    <a:pt x="10" y="130"/>
                  </a:lnTo>
                  <a:lnTo>
                    <a:pt x="14" y="130"/>
                  </a:lnTo>
                  <a:lnTo>
                    <a:pt x="18" y="138"/>
                  </a:lnTo>
                  <a:lnTo>
                    <a:pt x="22" y="140"/>
                  </a:lnTo>
                  <a:lnTo>
                    <a:pt x="28" y="134"/>
                  </a:lnTo>
                  <a:lnTo>
                    <a:pt x="28" y="13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08" name="Freeform 379">
              <a:extLst>
                <a:ext uri="{FF2B5EF4-FFF2-40B4-BE49-F238E27FC236}">
                  <a16:creationId xmlns:a16="http://schemas.microsoft.com/office/drawing/2014/main" id="{7701284E-812E-46FB-8A4C-FDF8D4D48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213" y="4148138"/>
              <a:ext cx="158750" cy="117475"/>
            </a:xfrm>
            <a:custGeom>
              <a:avLst/>
              <a:gdLst/>
              <a:ahLst/>
              <a:cxnLst>
                <a:cxn ang="0">
                  <a:pos x="34" y="74"/>
                </a:cxn>
                <a:cxn ang="0">
                  <a:pos x="32" y="64"/>
                </a:cxn>
                <a:cxn ang="0">
                  <a:pos x="30" y="58"/>
                </a:cxn>
                <a:cxn ang="0">
                  <a:pos x="32" y="54"/>
                </a:cxn>
                <a:cxn ang="0">
                  <a:pos x="58" y="56"/>
                </a:cxn>
                <a:cxn ang="0">
                  <a:pos x="68" y="54"/>
                </a:cxn>
                <a:cxn ang="0">
                  <a:pos x="72" y="56"/>
                </a:cxn>
                <a:cxn ang="0">
                  <a:pos x="76" y="56"/>
                </a:cxn>
                <a:cxn ang="0">
                  <a:pos x="80" y="54"/>
                </a:cxn>
                <a:cxn ang="0">
                  <a:pos x="88" y="48"/>
                </a:cxn>
                <a:cxn ang="0">
                  <a:pos x="96" y="48"/>
                </a:cxn>
                <a:cxn ang="0">
                  <a:pos x="100" y="42"/>
                </a:cxn>
                <a:cxn ang="0">
                  <a:pos x="96" y="38"/>
                </a:cxn>
                <a:cxn ang="0">
                  <a:pos x="96" y="36"/>
                </a:cxn>
                <a:cxn ang="0">
                  <a:pos x="98" y="34"/>
                </a:cxn>
                <a:cxn ang="0">
                  <a:pos x="98" y="32"/>
                </a:cxn>
                <a:cxn ang="0">
                  <a:pos x="94" y="30"/>
                </a:cxn>
                <a:cxn ang="0">
                  <a:pos x="92" y="32"/>
                </a:cxn>
                <a:cxn ang="0">
                  <a:pos x="86" y="30"/>
                </a:cxn>
                <a:cxn ang="0">
                  <a:pos x="80" y="20"/>
                </a:cxn>
                <a:cxn ang="0">
                  <a:pos x="74" y="14"/>
                </a:cxn>
                <a:cxn ang="0">
                  <a:pos x="72" y="8"/>
                </a:cxn>
                <a:cxn ang="0">
                  <a:pos x="70" y="6"/>
                </a:cxn>
                <a:cxn ang="0">
                  <a:pos x="72" y="0"/>
                </a:cxn>
                <a:cxn ang="0">
                  <a:pos x="58" y="2"/>
                </a:cxn>
                <a:cxn ang="0">
                  <a:pos x="36" y="18"/>
                </a:cxn>
                <a:cxn ang="0">
                  <a:pos x="18" y="24"/>
                </a:cxn>
                <a:cxn ang="0">
                  <a:pos x="12" y="38"/>
                </a:cxn>
                <a:cxn ang="0">
                  <a:pos x="2" y="48"/>
                </a:cxn>
                <a:cxn ang="0">
                  <a:pos x="0" y="54"/>
                </a:cxn>
                <a:cxn ang="0">
                  <a:pos x="0" y="64"/>
                </a:cxn>
                <a:cxn ang="0">
                  <a:pos x="2" y="70"/>
                </a:cxn>
                <a:cxn ang="0">
                  <a:pos x="6" y="72"/>
                </a:cxn>
                <a:cxn ang="0">
                  <a:pos x="8" y="70"/>
                </a:cxn>
                <a:cxn ang="0">
                  <a:pos x="10" y="72"/>
                </a:cxn>
                <a:cxn ang="0">
                  <a:pos x="12" y="70"/>
                </a:cxn>
                <a:cxn ang="0">
                  <a:pos x="20" y="68"/>
                </a:cxn>
                <a:cxn ang="0">
                  <a:pos x="26" y="70"/>
                </a:cxn>
                <a:cxn ang="0">
                  <a:pos x="26" y="68"/>
                </a:cxn>
                <a:cxn ang="0">
                  <a:pos x="30" y="74"/>
                </a:cxn>
                <a:cxn ang="0">
                  <a:pos x="34" y="74"/>
                </a:cxn>
                <a:cxn ang="0">
                  <a:pos x="34" y="74"/>
                </a:cxn>
              </a:cxnLst>
              <a:rect l="0" t="0" r="r" b="b"/>
              <a:pathLst>
                <a:path w="100" h="74">
                  <a:moveTo>
                    <a:pt x="34" y="74"/>
                  </a:moveTo>
                  <a:lnTo>
                    <a:pt x="32" y="64"/>
                  </a:lnTo>
                  <a:lnTo>
                    <a:pt x="30" y="58"/>
                  </a:lnTo>
                  <a:lnTo>
                    <a:pt x="32" y="54"/>
                  </a:lnTo>
                  <a:lnTo>
                    <a:pt x="58" y="56"/>
                  </a:lnTo>
                  <a:lnTo>
                    <a:pt x="68" y="54"/>
                  </a:lnTo>
                  <a:lnTo>
                    <a:pt x="72" y="56"/>
                  </a:lnTo>
                  <a:lnTo>
                    <a:pt x="76" y="56"/>
                  </a:lnTo>
                  <a:lnTo>
                    <a:pt x="80" y="54"/>
                  </a:lnTo>
                  <a:lnTo>
                    <a:pt x="88" y="48"/>
                  </a:lnTo>
                  <a:lnTo>
                    <a:pt x="96" y="48"/>
                  </a:lnTo>
                  <a:lnTo>
                    <a:pt x="100" y="42"/>
                  </a:lnTo>
                  <a:lnTo>
                    <a:pt x="96" y="38"/>
                  </a:lnTo>
                  <a:lnTo>
                    <a:pt x="96" y="36"/>
                  </a:lnTo>
                  <a:lnTo>
                    <a:pt x="98" y="34"/>
                  </a:lnTo>
                  <a:lnTo>
                    <a:pt x="98" y="32"/>
                  </a:lnTo>
                  <a:lnTo>
                    <a:pt x="94" y="30"/>
                  </a:lnTo>
                  <a:lnTo>
                    <a:pt x="92" y="32"/>
                  </a:lnTo>
                  <a:lnTo>
                    <a:pt x="86" y="30"/>
                  </a:lnTo>
                  <a:lnTo>
                    <a:pt x="80" y="20"/>
                  </a:lnTo>
                  <a:lnTo>
                    <a:pt x="74" y="14"/>
                  </a:lnTo>
                  <a:lnTo>
                    <a:pt x="72" y="8"/>
                  </a:lnTo>
                  <a:lnTo>
                    <a:pt x="70" y="6"/>
                  </a:lnTo>
                  <a:lnTo>
                    <a:pt x="72" y="0"/>
                  </a:lnTo>
                  <a:lnTo>
                    <a:pt x="58" y="2"/>
                  </a:lnTo>
                  <a:lnTo>
                    <a:pt x="36" y="18"/>
                  </a:lnTo>
                  <a:lnTo>
                    <a:pt x="18" y="24"/>
                  </a:lnTo>
                  <a:lnTo>
                    <a:pt x="12" y="38"/>
                  </a:lnTo>
                  <a:lnTo>
                    <a:pt x="2" y="48"/>
                  </a:lnTo>
                  <a:lnTo>
                    <a:pt x="0" y="54"/>
                  </a:lnTo>
                  <a:lnTo>
                    <a:pt x="0" y="64"/>
                  </a:lnTo>
                  <a:lnTo>
                    <a:pt x="2" y="70"/>
                  </a:lnTo>
                  <a:lnTo>
                    <a:pt x="6" y="72"/>
                  </a:lnTo>
                  <a:lnTo>
                    <a:pt x="8" y="70"/>
                  </a:lnTo>
                  <a:lnTo>
                    <a:pt x="10" y="72"/>
                  </a:lnTo>
                  <a:lnTo>
                    <a:pt x="12" y="70"/>
                  </a:lnTo>
                  <a:lnTo>
                    <a:pt x="20" y="68"/>
                  </a:lnTo>
                  <a:lnTo>
                    <a:pt x="26" y="70"/>
                  </a:lnTo>
                  <a:lnTo>
                    <a:pt x="26" y="68"/>
                  </a:lnTo>
                  <a:lnTo>
                    <a:pt x="30" y="74"/>
                  </a:lnTo>
                  <a:lnTo>
                    <a:pt x="34" y="74"/>
                  </a:lnTo>
                  <a:lnTo>
                    <a:pt x="34" y="7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09" name="Freeform 380">
              <a:extLst>
                <a:ext uri="{FF2B5EF4-FFF2-40B4-BE49-F238E27FC236}">
                  <a16:creationId xmlns:a16="http://schemas.microsoft.com/office/drawing/2014/main" id="{D5E96B44-82C1-4268-BEE3-7A953A49D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3163" y="4383088"/>
              <a:ext cx="111125" cy="114300"/>
            </a:xfrm>
            <a:custGeom>
              <a:avLst/>
              <a:gdLst/>
              <a:ahLst/>
              <a:cxnLst>
                <a:cxn ang="0">
                  <a:pos x="10" y="38"/>
                </a:cxn>
                <a:cxn ang="0">
                  <a:pos x="10" y="40"/>
                </a:cxn>
                <a:cxn ang="0">
                  <a:pos x="12" y="40"/>
                </a:cxn>
                <a:cxn ang="0">
                  <a:pos x="16" y="34"/>
                </a:cxn>
                <a:cxn ang="0">
                  <a:pos x="20" y="32"/>
                </a:cxn>
                <a:cxn ang="0">
                  <a:pos x="22" y="28"/>
                </a:cxn>
                <a:cxn ang="0">
                  <a:pos x="22" y="24"/>
                </a:cxn>
                <a:cxn ang="0">
                  <a:pos x="20" y="24"/>
                </a:cxn>
                <a:cxn ang="0">
                  <a:pos x="16" y="22"/>
                </a:cxn>
                <a:cxn ang="0">
                  <a:pos x="14" y="18"/>
                </a:cxn>
                <a:cxn ang="0">
                  <a:pos x="16" y="6"/>
                </a:cxn>
                <a:cxn ang="0">
                  <a:pos x="18" y="4"/>
                </a:cxn>
                <a:cxn ang="0">
                  <a:pos x="28" y="4"/>
                </a:cxn>
                <a:cxn ang="0">
                  <a:pos x="30" y="6"/>
                </a:cxn>
                <a:cxn ang="0">
                  <a:pos x="40" y="4"/>
                </a:cxn>
                <a:cxn ang="0">
                  <a:pos x="50" y="4"/>
                </a:cxn>
                <a:cxn ang="0">
                  <a:pos x="56" y="0"/>
                </a:cxn>
                <a:cxn ang="0">
                  <a:pos x="60" y="2"/>
                </a:cxn>
                <a:cxn ang="0">
                  <a:pos x="64" y="12"/>
                </a:cxn>
                <a:cxn ang="0">
                  <a:pos x="68" y="16"/>
                </a:cxn>
                <a:cxn ang="0">
                  <a:pos x="70" y="26"/>
                </a:cxn>
                <a:cxn ang="0">
                  <a:pos x="68" y="34"/>
                </a:cxn>
                <a:cxn ang="0">
                  <a:pos x="56" y="50"/>
                </a:cxn>
                <a:cxn ang="0">
                  <a:pos x="56" y="50"/>
                </a:cxn>
                <a:cxn ang="0">
                  <a:pos x="56" y="52"/>
                </a:cxn>
                <a:cxn ang="0">
                  <a:pos x="54" y="50"/>
                </a:cxn>
                <a:cxn ang="0">
                  <a:pos x="52" y="52"/>
                </a:cxn>
                <a:cxn ang="0">
                  <a:pos x="48" y="50"/>
                </a:cxn>
                <a:cxn ang="0">
                  <a:pos x="46" y="50"/>
                </a:cxn>
                <a:cxn ang="0">
                  <a:pos x="44" y="54"/>
                </a:cxn>
                <a:cxn ang="0">
                  <a:pos x="42" y="52"/>
                </a:cxn>
                <a:cxn ang="0">
                  <a:pos x="40" y="52"/>
                </a:cxn>
                <a:cxn ang="0">
                  <a:pos x="38" y="52"/>
                </a:cxn>
                <a:cxn ang="0">
                  <a:pos x="38" y="52"/>
                </a:cxn>
                <a:cxn ang="0">
                  <a:pos x="36" y="54"/>
                </a:cxn>
                <a:cxn ang="0">
                  <a:pos x="34" y="52"/>
                </a:cxn>
                <a:cxn ang="0">
                  <a:pos x="34" y="54"/>
                </a:cxn>
                <a:cxn ang="0">
                  <a:pos x="32" y="56"/>
                </a:cxn>
                <a:cxn ang="0">
                  <a:pos x="28" y="56"/>
                </a:cxn>
                <a:cxn ang="0">
                  <a:pos x="28" y="58"/>
                </a:cxn>
                <a:cxn ang="0">
                  <a:pos x="28" y="58"/>
                </a:cxn>
                <a:cxn ang="0">
                  <a:pos x="26" y="66"/>
                </a:cxn>
                <a:cxn ang="0">
                  <a:pos x="28" y="66"/>
                </a:cxn>
                <a:cxn ang="0">
                  <a:pos x="10" y="68"/>
                </a:cxn>
                <a:cxn ang="0">
                  <a:pos x="6" y="68"/>
                </a:cxn>
                <a:cxn ang="0">
                  <a:pos x="4" y="72"/>
                </a:cxn>
                <a:cxn ang="0">
                  <a:pos x="0" y="70"/>
                </a:cxn>
                <a:cxn ang="0">
                  <a:pos x="0" y="58"/>
                </a:cxn>
                <a:cxn ang="0">
                  <a:pos x="0" y="56"/>
                </a:cxn>
                <a:cxn ang="0">
                  <a:pos x="2" y="48"/>
                </a:cxn>
                <a:cxn ang="0">
                  <a:pos x="10" y="38"/>
                </a:cxn>
                <a:cxn ang="0">
                  <a:pos x="10" y="38"/>
                </a:cxn>
              </a:cxnLst>
              <a:rect l="0" t="0" r="r" b="b"/>
              <a:pathLst>
                <a:path w="70" h="72">
                  <a:moveTo>
                    <a:pt x="10" y="38"/>
                  </a:moveTo>
                  <a:lnTo>
                    <a:pt x="10" y="40"/>
                  </a:lnTo>
                  <a:lnTo>
                    <a:pt x="12" y="40"/>
                  </a:lnTo>
                  <a:lnTo>
                    <a:pt x="16" y="34"/>
                  </a:lnTo>
                  <a:lnTo>
                    <a:pt x="20" y="32"/>
                  </a:lnTo>
                  <a:lnTo>
                    <a:pt x="22" y="28"/>
                  </a:lnTo>
                  <a:lnTo>
                    <a:pt x="22" y="24"/>
                  </a:lnTo>
                  <a:lnTo>
                    <a:pt x="20" y="24"/>
                  </a:lnTo>
                  <a:lnTo>
                    <a:pt x="16" y="22"/>
                  </a:lnTo>
                  <a:lnTo>
                    <a:pt x="14" y="18"/>
                  </a:lnTo>
                  <a:lnTo>
                    <a:pt x="16" y="6"/>
                  </a:lnTo>
                  <a:lnTo>
                    <a:pt x="18" y="4"/>
                  </a:lnTo>
                  <a:lnTo>
                    <a:pt x="28" y="4"/>
                  </a:lnTo>
                  <a:lnTo>
                    <a:pt x="30" y="6"/>
                  </a:lnTo>
                  <a:lnTo>
                    <a:pt x="40" y="4"/>
                  </a:lnTo>
                  <a:lnTo>
                    <a:pt x="50" y="4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4" y="12"/>
                  </a:lnTo>
                  <a:lnTo>
                    <a:pt x="68" y="16"/>
                  </a:lnTo>
                  <a:lnTo>
                    <a:pt x="70" y="26"/>
                  </a:lnTo>
                  <a:lnTo>
                    <a:pt x="68" y="34"/>
                  </a:lnTo>
                  <a:lnTo>
                    <a:pt x="56" y="50"/>
                  </a:lnTo>
                  <a:lnTo>
                    <a:pt x="56" y="50"/>
                  </a:lnTo>
                  <a:lnTo>
                    <a:pt x="56" y="52"/>
                  </a:lnTo>
                  <a:lnTo>
                    <a:pt x="54" y="50"/>
                  </a:lnTo>
                  <a:lnTo>
                    <a:pt x="52" y="52"/>
                  </a:lnTo>
                  <a:lnTo>
                    <a:pt x="48" y="50"/>
                  </a:lnTo>
                  <a:lnTo>
                    <a:pt x="46" y="50"/>
                  </a:lnTo>
                  <a:lnTo>
                    <a:pt x="44" y="54"/>
                  </a:lnTo>
                  <a:lnTo>
                    <a:pt x="42" y="52"/>
                  </a:lnTo>
                  <a:lnTo>
                    <a:pt x="40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6" y="54"/>
                  </a:lnTo>
                  <a:lnTo>
                    <a:pt x="34" y="52"/>
                  </a:lnTo>
                  <a:lnTo>
                    <a:pt x="34" y="54"/>
                  </a:lnTo>
                  <a:lnTo>
                    <a:pt x="32" y="56"/>
                  </a:lnTo>
                  <a:lnTo>
                    <a:pt x="28" y="56"/>
                  </a:lnTo>
                  <a:lnTo>
                    <a:pt x="28" y="58"/>
                  </a:lnTo>
                  <a:lnTo>
                    <a:pt x="28" y="58"/>
                  </a:lnTo>
                  <a:lnTo>
                    <a:pt x="26" y="66"/>
                  </a:lnTo>
                  <a:lnTo>
                    <a:pt x="28" y="66"/>
                  </a:lnTo>
                  <a:lnTo>
                    <a:pt x="10" y="68"/>
                  </a:lnTo>
                  <a:lnTo>
                    <a:pt x="6" y="68"/>
                  </a:lnTo>
                  <a:lnTo>
                    <a:pt x="4" y="72"/>
                  </a:lnTo>
                  <a:lnTo>
                    <a:pt x="0" y="7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2" y="48"/>
                  </a:lnTo>
                  <a:lnTo>
                    <a:pt x="10" y="38"/>
                  </a:lnTo>
                  <a:lnTo>
                    <a:pt x="10" y="3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10" name="Freeform 381">
              <a:extLst>
                <a:ext uri="{FF2B5EF4-FFF2-40B4-BE49-F238E27FC236}">
                  <a16:creationId xmlns:a16="http://schemas.microsoft.com/office/drawing/2014/main" id="{0CD5E3C0-D8D5-429A-8233-F38149C4F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3967163"/>
              <a:ext cx="352425" cy="425450"/>
            </a:xfrm>
            <a:custGeom>
              <a:avLst/>
              <a:gdLst/>
              <a:ahLst/>
              <a:cxnLst>
                <a:cxn ang="0">
                  <a:pos x="28" y="64"/>
                </a:cxn>
                <a:cxn ang="0">
                  <a:pos x="28" y="90"/>
                </a:cxn>
                <a:cxn ang="0">
                  <a:pos x="14" y="104"/>
                </a:cxn>
                <a:cxn ang="0">
                  <a:pos x="6" y="120"/>
                </a:cxn>
                <a:cxn ang="0">
                  <a:pos x="2" y="130"/>
                </a:cxn>
                <a:cxn ang="0">
                  <a:pos x="0" y="142"/>
                </a:cxn>
                <a:cxn ang="0">
                  <a:pos x="6" y="144"/>
                </a:cxn>
                <a:cxn ang="0">
                  <a:pos x="14" y="164"/>
                </a:cxn>
                <a:cxn ang="0">
                  <a:pos x="12" y="168"/>
                </a:cxn>
                <a:cxn ang="0">
                  <a:pos x="22" y="186"/>
                </a:cxn>
                <a:cxn ang="0">
                  <a:pos x="24" y="200"/>
                </a:cxn>
                <a:cxn ang="0">
                  <a:pos x="32" y="204"/>
                </a:cxn>
                <a:cxn ang="0">
                  <a:pos x="44" y="208"/>
                </a:cxn>
                <a:cxn ang="0">
                  <a:pos x="58" y="224"/>
                </a:cxn>
                <a:cxn ang="0">
                  <a:pos x="72" y="240"/>
                </a:cxn>
                <a:cxn ang="0">
                  <a:pos x="84" y="256"/>
                </a:cxn>
                <a:cxn ang="0">
                  <a:pos x="92" y="256"/>
                </a:cxn>
                <a:cxn ang="0">
                  <a:pos x="104" y="254"/>
                </a:cxn>
                <a:cxn ang="0">
                  <a:pos x="122" y="268"/>
                </a:cxn>
                <a:cxn ang="0">
                  <a:pos x="134" y="266"/>
                </a:cxn>
                <a:cxn ang="0">
                  <a:pos x="146" y="266"/>
                </a:cxn>
                <a:cxn ang="0">
                  <a:pos x="162" y="262"/>
                </a:cxn>
                <a:cxn ang="0">
                  <a:pos x="186" y="254"/>
                </a:cxn>
                <a:cxn ang="0">
                  <a:pos x="178" y="242"/>
                </a:cxn>
                <a:cxn ang="0">
                  <a:pos x="164" y="222"/>
                </a:cxn>
                <a:cxn ang="0">
                  <a:pos x="148" y="210"/>
                </a:cxn>
                <a:cxn ang="0">
                  <a:pos x="152" y="204"/>
                </a:cxn>
                <a:cxn ang="0">
                  <a:pos x="164" y="200"/>
                </a:cxn>
                <a:cxn ang="0">
                  <a:pos x="166" y="176"/>
                </a:cxn>
                <a:cxn ang="0">
                  <a:pos x="174" y="168"/>
                </a:cxn>
                <a:cxn ang="0">
                  <a:pos x="186" y="146"/>
                </a:cxn>
                <a:cxn ang="0">
                  <a:pos x="196" y="128"/>
                </a:cxn>
                <a:cxn ang="0">
                  <a:pos x="194" y="116"/>
                </a:cxn>
                <a:cxn ang="0">
                  <a:pos x="206" y="84"/>
                </a:cxn>
                <a:cxn ang="0">
                  <a:pos x="220" y="78"/>
                </a:cxn>
                <a:cxn ang="0">
                  <a:pos x="220" y="68"/>
                </a:cxn>
                <a:cxn ang="0">
                  <a:pos x="216" y="64"/>
                </a:cxn>
                <a:cxn ang="0">
                  <a:pos x="206" y="60"/>
                </a:cxn>
                <a:cxn ang="0">
                  <a:pos x="204" y="28"/>
                </a:cxn>
                <a:cxn ang="0">
                  <a:pos x="200" y="16"/>
                </a:cxn>
                <a:cxn ang="0">
                  <a:pos x="186" y="4"/>
                </a:cxn>
                <a:cxn ang="0">
                  <a:pos x="178" y="4"/>
                </a:cxn>
                <a:cxn ang="0">
                  <a:pos x="172" y="10"/>
                </a:cxn>
                <a:cxn ang="0">
                  <a:pos x="162" y="18"/>
                </a:cxn>
                <a:cxn ang="0">
                  <a:pos x="152" y="16"/>
                </a:cxn>
                <a:cxn ang="0">
                  <a:pos x="128" y="16"/>
                </a:cxn>
                <a:cxn ang="0">
                  <a:pos x="126" y="12"/>
                </a:cxn>
                <a:cxn ang="0">
                  <a:pos x="114" y="16"/>
                </a:cxn>
                <a:cxn ang="0">
                  <a:pos x="94" y="16"/>
                </a:cxn>
                <a:cxn ang="0">
                  <a:pos x="74" y="16"/>
                </a:cxn>
                <a:cxn ang="0">
                  <a:pos x="52" y="16"/>
                </a:cxn>
                <a:cxn ang="0">
                  <a:pos x="42" y="28"/>
                </a:cxn>
                <a:cxn ang="0">
                  <a:pos x="28" y="44"/>
                </a:cxn>
                <a:cxn ang="0">
                  <a:pos x="28" y="52"/>
                </a:cxn>
              </a:cxnLst>
              <a:rect l="0" t="0" r="r" b="b"/>
              <a:pathLst>
                <a:path w="222" h="268">
                  <a:moveTo>
                    <a:pt x="28" y="52"/>
                  </a:moveTo>
                  <a:lnTo>
                    <a:pt x="28" y="64"/>
                  </a:lnTo>
                  <a:lnTo>
                    <a:pt x="28" y="78"/>
                  </a:lnTo>
                  <a:lnTo>
                    <a:pt x="28" y="90"/>
                  </a:lnTo>
                  <a:lnTo>
                    <a:pt x="28" y="104"/>
                  </a:lnTo>
                  <a:lnTo>
                    <a:pt x="14" y="104"/>
                  </a:lnTo>
                  <a:lnTo>
                    <a:pt x="12" y="112"/>
                  </a:lnTo>
                  <a:lnTo>
                    <a:pt x="6" y="120"/>
                  </a:lnTo>
                  <a:lnTo>
                    <a:pt x="6" y="126"/>
                  </a:lnTo>
                  <a:lnTo>
                    <a:pt x="2" y="130"/>
                  </a:lnTo>
                  <a:lnTo>
                    <a:pt x="2" y="136"/>
                  </a:lnTo>
                  <a:lnTo>
                    <a:pt x="0" y="142"/>
                  </a:lnTo>
                  <a:lnTo>
                    <a:pt x="0" y="146"/>
                  </a:lnTo>
                  <a:lnTo>
                    <a:pt x="6" y="144"/>
                  </a:lnTo>
                  <a:lnTo>
                    <a:pt x="6" y="152"/>
                  </a:lnTo>
                  <a:lnTo>
                    <a:pt x="14" y="164"/>
                  </a:lnTo>
                  <a:lnTo>
                    <a:pt x="14" y="166"/>
                  </a:lnTo>
                  <a:lnTo>
                    <a:pt x="12" y="168"/>
                  </a:lnTo>
                  <a:lnTo>
                    <a:pt x="22" y="182"/>
                  </a:lnTo>
                  <a:lnTo>
                    <a:pt x="22" y="186"/>
                  </a:lnTo>
                  <a:lnTo>
                    <a:pt x="22" y="196"/>
                  </a:lnTo>
                  <a:lnTo>
                    <a:pt x="24" y="200"/>
                  </a:lnTo>
                  <a:lnTo>
                    <a:pt x="30" y="200"/>
                  </a:lnTo>
                  <a:lnTo>
                    <a:pt x="32" y="204"/>
                  </a:lnTo>
                  <a:lnTo>
                    <a:pt x="40" y="206"/>
                  </a:lnTo>
                  <a:lnTo>
                    <a:pt x="44" y="208"/>
                  </a:lnTo>
                  <a:lnTo>
                    <a:pt x="46" y="214"/>
                  </a:lnTo>
                  <a:lnTo>
                    <a:pt x="58" y="224"/>
                  </a:lnTo>
                  <a:lnTo>
                    <a:pt x="64" y="234"/>
                  </a:lnTo>
                  <a:lnTo>
                    <a:pt x="72" y="240"/>
                  </a:lnTo>
                  <a:lnTo>
                    <a:pt x="76" y="246"/>
                  </a:lnTo>
                  <a:lnTo>
                    <a:pt x="84" y="256"/>
                  </a:lnTo>
                  <a:lnTo>
                    <a:pt x="88" y="258"/>
                  </a:lnTo>
                  <a:lnTo>
                    <a:pt x="92" y="256"/>
                  </a:lnTo>
                  <a:lnTo>
                    <a:pt x="102" y="256"/>
                  </a:lnTo>
                  <a:lnTo>
                    <a:pt x="104" y="254"/>
                  </a:lnTo>
                  <a:lnTo>
                    <a:pt x="120" y="268"/>
                  </a:lnTo>
                  <a:lnTo>
                    <a:pt x="122" y="268"/>
                  </a:lnTo>
                  <a:lnTo>
                    <a:pt x="124" y="266"/>
                  </a:lnTo>
                  <a:lnTo>
                    <a:pt x="134" y="266"/>
                  </a:lnTo>
                  <a:lnTo>
                    <a:pt x="136" y="268"/>
                  </a:lnTo>
                  <a:lnTo>
                    <a:pt x="146" y="266"/>
                  </a:lnTo>
                  <a:lnTo>
                    <a:pt x="156" y="266"/>
                  </a:lnTo>
                  <a:lnTo>
                    <a:pt x="162" y="262"/>
                  </a:lnTo>
                  <a:lnTo>
                    <a:pt x="168" y="254"/>
                  </a:lnTo>
                  <a:lnTo>
                    <a:pt x="186" y="254"/>
                  </a:lnTo>
                  <a:lnTo>
                    <a:pt x="188" y="246"/>
                  </a:lnTo>
                  <a:lnTo>
                    <a:pt x="178" y="242"/>
                  </a:lnTo>
                  <a:lnTo>
                    <a:pt x="172" y="228"/>
                  </a:lnTo>
                  <a:lnTo>
                    <a:pt x="164" y="222"/>
                  </a:lnTo>
                  <a:lnTo>
                    <a:pt x="160" y="214"/>
                  </a:lnTo>
                  <a:lnTo>
                    <a:pt x="148" y="210"/>
                  </a:lnTo>
                  <a:lnTo>
                    <a:pt x="152" y="208"/>
                  </a:lnTo>
                  <a:lnTo>
                    <a:pt x="152" y="204"/>
                  </a:lnTo>
                  <a:lnTo>
                    <a:pt x="160" y="204"/>
                  </a:lnTo>
                  <a:lnTo>
                    <a:pt x="164" y="200"/>
                  </a:lnTo>
                  <a:lnTo>
                    <a:pt x="166" y="176"/>
                  </a:lnTo>
                  <a:lnTo>
                    <a:pt x="166" y="176"/>
                  </a:lnTo>
                  <a:lnTo>
                    <a:pt x="168" y="172"/>
                  </a:lnTo>
                  <a:lnTo>
                    <a:pt x="174" y="168"/>
                  </a:lnTo>
                  <a:lnTo>
                    <a:pt x="176" y="158"/>
                  </a:lnTo>
                  <a:lnTo>
                    <a:pt x="186" y="146"/>
                  </a:lnTo>
                  <a:lnTo>
                    <a:pt x="192" y="142"/>
                  </a:lnTo>
                  <a:lnTo>
                    <a:pt x="196" y="128"/>
                  </a:lnTo>
                  <a:lnTo>
                    <a:pt x="196" y="124"/>
                  </a:lnTo>
                  <a:lnTo>
                    <a:pt x="194" y="116"/>
                  </a:lnTo>
                  <a:lnTo>
                    <a:pt x="202" y="86"/>
                  </a:lnTo>
                  <a:lnTo>
                    <a:pt x="206" y="84"/>
                  </a:lnTo>
                  <a:lnTo>
                    <a:pt x="210" y="82"/>
                  </a:lnTo>
                  <a:lnTo>
                    <a:pt x="220" y="78"/>
                  </a:lnTo>
                  <a:lnTo>
                    <a:pt x="222" y="72"/>
                  </a:lnTo>
                  <a:lnTo>
                    <a:pt x="220" y="68"/>
                  </a:lnTo>
                  <a:lnTo>
                    <a:pt x="218" y="68"/>
                  </a:lnTo>
                  <a:lnTo>
                    <a:pt x="216" y="64"/>
                  </a:lnTo>
                  <a:lnTo>
                    <a:pt x="210" y="62"/>
                  </a:lnTo>
                  <a:lnTo>
                    <a:pt x="206" y="60"/>
                  </a:lnTo>
                  <a:lnTo>
                    <a:pt x="204" y="46"/>
                  </a:lnTo>
                  <a:lnTo>
                    <a:pt x="204" y="28"/>
                  </a:lnTo>
                  <a:lnTo>
                    <a:pt x="200" y="22"/>
                  </a:lnTo>
                  <a:lnTo>
                    <a:pt x="200" y="16"/>
                  </a:lnTo>
                  <a:lnTo>
                    <a:pt x="192" y="8"/>
                  </a:lnTo>
                  <a:lnTo>
                    <a:pt x="186" y="4"/>
                  </a:lnTo>
                  <a:lnTo>
                    <a:pt x="184" y="0"/>
                  </a:lnTo>
                  <a:lnTo>
                    <a:pt x="178" y="4"/>
                  </a:lnTo>
                  <a:lnTo>
                    <a:pt x="174" y="4"/>
                  </a:lnTo>
                  <a:lnTo>
                    <a:pt x="172" y="10"/>
                  </a:lnTo>
                  <a:lnTo>
                    <a:pt x="164" y="12"/>
                  </a:lnTo>
                  <a:lnTo>
                    <a:pt x="162" y="18"/>
                  </a:lnTo>
                  <a:lnTo>
                    <a:pt x="156" y="20"/>
                  </a:lnTo>
                  <a:lnTo>
                    <a:pt x="152" y="16"/>
                  </a:lnTo>
                  <a:lnTo>
                    <a:pt x="140" y="16"/>
                  </a:lnTo>
                  <a:lnTo>
                    <a:pt x="128" y="16"/>
                  </a:lnTo>
                  <a:lnTo>
                    <a:pt x="128" y="14"/>
                  </a:lnTo>
                  <a:lnTo>
                    <a:pt x="126" y="12"/>
                  </a:lnTo>
                  <a:lnTo>
                    <a:pt x="126" y="16"/>
                  </a:lnTo>
                  <a:lnTo>
                    <a:pt x="114" y="16"/>
                  </a:lnTo>
                  <a:lnTo>
                    <a:pt x="104" y="16"/>
                  </a:lnTo>
                  <a:lnTo>
                    <a:pt x="94" y="16"/>
                  </a:lnTo>
                  <a:lnTo>
                    <a:pt x="84" y="16"/>
                  </a:lnTo>
                  <a:lnTo>
                    <a:pt x="74" y="16"/>
                  </a:lnTo>
                  <a:lnTo>
                    <a:pt x="62" y="16"/>
                  </a:lnTo>
                  <a:lnTo>
                    <a:pt x="52" y="16"/>
                  </a:lnTo>
                  <a:lnTo>
                    <a:pt x="42" y="16"/>
                  </a:lnTo>
                  <a:lnTo>
                    <a:pt x="42" y="28"/>
                  </a:lnTo>
                  <a:lnTo>
                    <a:pt x="42" y="44"/>
                  </a:lnTo>
                  <a:lnTo>
                    <a:pt x="28" y="44"/>
                  </a:lnTo>
                  <a:lnTo>
                    <a:pt x="28" y="52"/>
                  </a:lnTo>
                  <a:lnTo>
                    <a:pt x="28" y="5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11" name="Freeform 382">
              <a:extLst>
                <a:ext uri="{FF2B5EF4-FFF2-40B4-BE49-F238E27FC236}">
                  <a16:creationId xmlns:a16="http://schemas.microsoft.com/office/drawing/2014/main" id="{D4640432-5F9D-4B36-BE03-0FC4032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288" y="4214813"/>
              <a:ext cx="219075" cy="288925"/>
            </a:xfrm>
            <a:custGeom>
              <a:avLst/>
              <a:gdLst/>
              <a:ahLst/>
              <a:cxnLst>
                <a:cxn ang="0">
                  <a:pos x="82" y="66"/>
                </a:cxn>
                <a:cxn ang="0">
                  <a:pos x="64" y="84"/>
                </a:cxn>
                <a:cxn ang="0">
                  <a:pos x="38" y="94"/>
                </a:cxn>
                <a:cxn ang="0">
                  <a:pos x="26" y="102"/>
                </a:cxn>
                <a:cxn ang="0">
                  <a:pos x="16" y="104"/>
                </a:cxn>
                <a:cxn ang="0">
                  <a:pos x="6" y="116"/>
                </a:cxn>
                <a:cxn ang="0">
                  <a:pos x="0" y="134"/>
                </a:cxn>
                <a:cxn ang="0">
                  <a:pos x="0" y="160"/>
                </a:cxn>
                <a:cxn ang="0">
                  <a:pos x="8" y="182"/>
                </a:cxn>
                <a:cxn ang="0">
                  <a:pos x="22" y="162"/>
                </a:cxn>
                <a:cxn ang="0">
                  <a:pos x="34" y="152"/>
                </a:cxn>
                <a:cxn ang="0">
                  <a:pos x="64" y="130"/>
                </a:cxn>
                <a:cxn ang="0">
                  <a:pos x="88" y="106"/>
                </a:cxn>
                <a:cxn ang="0">
                  <a:pos x="106" y="84"/>
                </a:cxn>
                <a:cxn ang="0">
                  <a:pos x="118" y="58"/>
                </a:cxn>
                <a:cxn ang="0">
                  <a:pos x="122" y="50"/>
                </a:cxn>
                <a:cxn ang="0">
                  <a:pos x="132" y="24"/>
                </a:cxn>
                <a:cxn ang="0">
                  <a:pos x="136" y="20"/>
                </a:cxn>
                <a:cxn ang="0">
                  <a:pos x="136" y="20"/>
                </a:cxn>
                <a:cxn ang="0">
                  <a:pos x="134" y="8"/>
                </a:cxn>
                <a:cxn ang="0">
                  <a:pos x="128" y="0"/>
                </a:cxn>
                <a:cxn ang="0">
                  <a:pos x="110" y="8"/>
                </a:cxn>
                <a:cxn ang="0">
                  <a:pos x="100" y="8"/>
                </a:cxn>
                <a:cxn ang="0">
                  <a:pos x="84" y="12"/>
                </a:cxn>
                <a:cxn ang="0">
                  <a:pos x="64" y="16"/>
                </a:cxn>
                <a:cxn ang="0">
                  <a:pos x="46" y="22"/>
                </a:cxn>
                <a:cxn ang="0">
                  <a:pos x="30" y="6"/>
                </a:cxn>
                <a:cxn ang="0">
                  <a:pos x="24" y="16"/>
                </a:cxn>
                <a:cxn ang="0">
                  <a:pos x="34" y="34"/>
                </a:cxn>
                <a:cxn ang="0">
                  <a:pos x="50" y="42"/>
                </a:cxn>
                <a:cxn ang="0">
                  <a:pos x="72" y="50"/>
                </a:cxn>
                <a:cxn ang="0">
                  <a:pos x="94" y="52"/>
                </a:cxn>
                <a:cxn ang="0">
                  <a:pos x="92" y="56"/>
                </a:cxn>
              </a:cxnLst>
              <a:rect l="0" t="0" r="r" b="b"/>
              <a:pathLst>
                <a:path w="138" h="182">
                  <a:moveTo>
                    <a:pt x="92" y="56"/>
                  </a:moveTo>
                  <a:lnTo>
                    <a:pt x="82" y="66"/>
                  </a:lnTo>
                  <a:lnTo>
                    <a:pt x="72" y="74"/>
                  </a:lnTo>
                  <a:lnTo>
                    <a:pt x="64" y="84"/>
                  </a:lnTo>
                  <a:lnTo>
                    <a:pt x="54" y="94"/>
                  </a:lnTo>
                  <a:lnTo>
                    <a:pt x="38" y="94"/>
                  </a:lnTo>
                  <a:lnTo>
                    <a:pt x="32" y="96"/>
                  </a:lnTo>
                  <a:lnTo>
                    <a:pt x="26" y="102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12" y="108"/>
                  </a:lnTo>
                  <a:lnTo>
                    <a:pt x="6" y="116"/>
                  </a:lnTo>
                  <a:lnTo>
                    <a:pt x="0" y="122"/>
                  </a:lnTo>
                  <a:lnTo>
                    <a:pt x="0" y="134"/>
                  </a:lnTo>
                  <a:lnTo>
                    <a:pt x="0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82"/>
                  </a:lnTo>
                  <a:lnTo>
                    <a:pt x="20" y="168"/>
                  </a:lnTo>
                  <a:lnTo>
                    <a:pt x="22" y="162"/>
                  </a:lnTo>
                  <a:lnTo>
                    <a:pt x="26" y="162"/>
                  </a:lnTo>
                  <a:lnTo>
                    <a:pt x="34" y="152"/>
                  </a:lnTo>
                  <a:lnTo>
                    <a:pt x="52" y="136"/>
                  </a:lnTo>
                  <a:lnTo>
                    <a:pt x="64" y="130"/>
                  </a:lnTo>
                  <a:lnTo>
                    <a:pt x="72" y="122"/>
                  </a:lnTo>
                  <a:lnTo>
                    <a:pt x="88" y="106"/>
                  </a:lnTo>
                  <a:lnTo>
                    <a:pt x="96" y="94"/>
                  </a:lnTo>
                  <a:lnTo>
                    <a:pt x="106" y="84"/>
                  </a:lnTo>
                  <a:lnTo>
                    <a:pt x="110" y="74"/>
                  </a:lnTo>
                  <a:lnTo>
                    <a:pt x="118" y="58"/>
                  </a:lnTo>
                  <a:lnTo>
                    <a:pt x="118" y="54"/>
                  </a:lnTo>
                  <a:lnTo>
                    <a:pt x="122" y="50"/>
                  </a:lnTo>
                  <a:lnTo>
                    <a:pt x="130" y="38"/>
                  </a:lnTo>
                  <a:lnTo>
                    <a:pt x="132" y="24"/>
                  </a:lnTo>
                  <a:lnTo>
                    <a:pt x="138" y="22"/>
                  </a:lnTo>
                  <a:lnTo>
                    <a:pt x="136" y="20"/>
                  </a:lnTo>
                  <a:lnTo>
                    <a:pt x="134" y="22"/>
                  </a:lnTo>
                  <a:lnTo>
                    <a:pt x="136" y="20"/>
                  </a:lnTo>
                  <a:lnTo>
                    <a:pt x="136" y="12"/>
                  </a:lnTo>
                  <a:lnTo>
                    <a:pt x="134" y="8"/>
                  </a:lnTo>
                  <a:lnTo>
                    <a:pt x="136" y="2"/>
                  </a:lnTo>
                  <a:lnTo>
                    <a:pt x="128" y="0"/>
                  </a:lnTo>
                  <a:lnTo>
                    <a:pt x="122" y="6"/>
                  </a:lnTo>
                  <a:lnTo>
                    <a:pt x="110" y="8"/>
                  </a:lnTo>
                  <a:lnTo>
                    <a:pt x="106" y="10"/>
                  </a:lnTo>
                  <a:lnTo>
                    <a:pt x="100" y="8"/>
                  </a:lnTo>
                  <a:lnTo>
                    <a:pt x="96" y="12"/>
                  </a:lnTo>
                  <a:lnTo>
                    <a:pt x="84" y="12"/>
                  </a:lnTo>
                  <a:lnTo>
                    <a:pt x="74" y="18"/>
                  </a:lnTo>
                  <a:lnTo>
                    <a:pt x="64" y="16"/>
                  </a:lnTo>
                  <a:lnTo>
                    <a:pt x="52" y="22"/>
                  </a:lnTo>
                  <a:lnTo>
                    <a:pt x="46" y="22"/>
                  </a:lnTo>
                  <a:lnTo>
                    <a:pt x="40" y="18"/>
                  </a:lnTo>
                  <a:lnTo>
                    <a:pt x="30" y="6"/>
                  </a:lnTo>
                  <a:lnTo>
                    <a:pt x="26" y="14"/>
                  </a:lnTo>
                  <a:lnTo>
                    <a:pt x="24" y="16"/>
                  </a:lnTo>
                  <a:lnTo>
                    <a:pt x="26" y="22"/>
                  </a:lnTo>
                  <a:lnTo>
                    <a:pt x="34" y="34"/>
                  </a:lnTo>
                  <a:lnTo>
                    <a:pt x="40" y="38"/>
                  </a:lnTo>
                  <a:lnTo>
                    <a:pt x="50" y="42"/>
                  </a:lnTo>
                  <a:lnTo>
                    <a:pt x="60" y="46"/>
                  </a:lnTo>
                  <a:lnTo>
                    <a:pt x="72" y="50"/>
                  </a:lnTo>
                  <a:lnTo>
                    <a:pt x="82" y="52"/>
                  </a:lnTo>
                  <a:lnTo>
                    <a:pt x="94" y="52"/>
                  </a:lnTo>
                  <a:lnTo>
                    <a:pt x="92" y="56"/>
                  </a:lnTo>
                  <a:lnTo>
                    <a:pt x="92" y="5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12" name="Freeform 383">
              <a:extLst>
                <a:ext uri="{FF2B5EF4-FFF2-40B4-BE49-F238E27FC236}">
                  <a16:creationId xmlns:a16="http://schemas.microsoft.com/office/drawing/2014/main" id="{C7B55656-0769-4E5D-926F-A1B6BF843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4151313"/>
              <a:ext cx="320675" cy="244475"/>
            </a:xfrm>
            <a:custGeom>
              <a:avLst/>
              <a:gdLst/>
              <a:ahLst/>
              <a:cxnLst>
                <a:cxn ang="0">
                  <a:pos x="190" y="106"/>
                </a:cxn>
                <a:cxn ang="0">
                  <a:pos x="172" y="124"/>
                </a:cxn>
                <a:cxn ang="0">
                  <a:pos x="146" y="134"/>
                </a:cxn>
                <a:cxn ang="0">
                  <a:pos x="134" y="142"/>
                </a:cxn>
                <a:cxn ang="0">
                  <a:pos x="124" y="144"/>
                </a:cxn>
                <a:cxn ang="0">
                  <a:pos x="114" y="148"/>
                </a:cxn>
                <a:cxn ang="0">
                  <a:pos x="96" y="146"/>
                </a:cxn>
                <a:cxn ang="0">
                  <a:pos x="86" y="154"/>
                </a:cxn>
                <a:cxn ang="0">
                  <a:pos x="66" y="150"/>
                </a:cxn>
                <a:cxn ang="0">
                  <a:pos x="38" y="138"/>
                </a:cxn>
                <a:cxn ang="0">
                  <a:pos x="30" y="126"/>
                </a:cxn>
                <a:cxn ang="0">
                  <a:pos x="16" y="106"/>
                </a:cxn>
                <a:cxn ang="0">
                  <a:pos x="0" y="94"/>
                </a:cxn>
                <a:cxn ang="0">
                  <a:pos x="4" y="88"/>
                </a:cxn>
                <a:cxn ang="0">
                  <a:pos x="16" y="84"/>
                </a:cxn>
                <a:cxn ang="0">
                  <a:pos x="18" y="60"/>
                </a:cxn>
                <a:cxn ang="0">
                  <a:pos x="26" y="52"/>
                </a:cxn>
                <a:cxn ang="0">
                  <a:pos x="38" y="30"/>
                </a:cxn>
                <a:cxn ang="0">
                  <a:pos x="48" y="12"/>
                </a:cxn>
                <a:cxn ang="0">
                  <a:pos x="54" y="8"/>
                </a:cxn>
                <a:cxn ang="0">
                  <a:pos x="58" y="6"/>
                </a:cxn>
                <a:cxn ang="0">
                  <a:pos x="66" y="0"/>
                </a:cxn>
                <a:cxn ang="0">
                  <a:pos x="72" y="6"/>
                </a:cxn>
                <a:cxn ang="0">
                  <a:pos x="80" y="4"/>
                </a:cxn>
                <a:cxn ang="0">
                  <a:pos x="86" y="4"/>
                </a:cxn>
                <a:cxn ang="0">
                  <a:pos x="96" y="6"/>
                </a:cxn>
                <a:cxn ang="0">
                  <a:pos x="110" y="18"/>
                </a:cxn>
                <a:cxn ang="0">
                  <a:pos x="120" y="28"/>
                </a:cxn>
                <a:cxn ang="0">
                  <a:pos x="124" y="36"/>
                </a:cxn>
                <a:cxn ang="0">
                  <a:pos x="118" y="50"/>
                </a:cxn>
                <a:cxn ang="0">
                  <a:pos x="126" y="54"/>
                </a:cxn>
                <a:cxn ang="0">
                  <a:pos x="134" y="54"/>
                </a:cxn>
                <a:cxn ang="0">
                  <a:pos x="134" y="62"/>
                </a:cxn>
                <a:cxn ang="0">
                  <a:pos x="148" y="78"/>
                </a:cxn>
                <a:cxn ang="0">
                  <a:pos x="168" y="86"/>
                </a:cxn>
                <a:cxn ang="0">
                  <a:pos x="190" y="92"/>
                </a:cxn>
                <a:cxn ang="0">
                  <a:pos x="200" y="96"/>
                </a:cxn>
              </a:cxnLst>
              <a:rect l="0" t="0" r="r" b="b"/>
              <a:pathLst>
                <a:path w="202" h="154">
                  <a:moveTo>
                    <a:pt x="200" y="96"/>
                  </a:moveTo>
                  <a:lnTo>
                    <a:pt x="190" y="106"/>
                  </a:lnTo>
                  <a:lnTo>
                    <a:pt x="180" y="114"/>
                  </a:lnTo>
                  <a:lnTo>
                    <a:pt x="172" y="124"/>
                  </a:lnTo>
                  <a:lnTo>
                    <a:pt x="162" y="134"/>
                  </a:lnTo>
                  <a:lnTo>
                    <a:pt x="146" y="134"/>
                  </a:lnTo>
                  <a:lnTo>
                    <a:pt x="140" y="136"/>
                  </a:lnTo>
                  <a:lnTo>
                    <a:pt x="134" y="142"/>
                  </a:lnTo>
                  <a:lnTo>
                    <a:pt x="124" y="144"/>
                  </a:lnTo>
                  <a:lnTo>
                    <a:pt x="124" y="144"/>
                  </a:lnTo>
                  <a:lnTo>
                    <a:pt x="120" y="148"/>
                  </a:lnTo>
                  <a:lnTo>
                    <a:pt x="114" y="148"/>
                  </a:lnTo>
                  <a:lnTo>
                    <a:pt x="106" y="144"/>
                  </a:lnTo>
                  <a:lnTo>
                    <a:pt x="96" y="146"/>
                  </a:lnTo>
                  <a:lnTo>
                    <a:pt x="92" y="150"/>
                  </a:lnTo>
                  <a:lnTo>
                    <a:pt x="86" y="154"/>
                  </a:lnTo>
                  <a:lnTo>
                    <a:pt x="80" y="154"/>
                  </a:lnTo>
                  <a:lnTo>
                    <a:pt x="66" y="150"/>
                  </a:lnTo>
                  <a:lnTo>
                    <a:pt x="50" y="140"/>
                  </a:lnTo>
                  <a:lnTo>
                    <a:pt x="38" y="138"/>
                  </a:lnTo>
                  <a:lnTo>
                    <a:pt x="40" y="130"/>
                  </a:lnTo>
                  <a:lnTo>
                    <a:pt x="30" y="126"/>
                  </a:lnTo>
                  <a:lnTo>
                    <a:pt x="24" y="112"/>
                  </a:lnTo>
                  <a:lnTo>
                    <a:pt x="16" y="106"/>
                  </a:lnTo>
                  <a:lnTo>
                    <a:pt x="12" y="98"/>
                  </a:lnTo>
                  <a:lnTo>
                    <a:pt x="0" y="94"/>
                  </a:lnTo>
                  <a:lnTo>
                    <a:pt x="4" y="92"/>
                  </a:lnTo>
                  <a:lnTo>
                    <a:pt x="4" y="88"/>
                  </a:lnTo>
                  <a:lnTo>
                    <a:pt x="12" y="88"/>
                  </a:lnTo>
                  <a:lnTo>
                    <a:pt x="16" y="84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0" y="56"/>
                  </a:lnTo>
                  <a:lnTo>
                    <a:pt x="26" y="52"/>
                  </a:lnTo>
                  <a:lnTo>
                    <a:pt x="28" y="42"/>
                  </a:lnTo>
                  <a:lnTo>
                    <a:pt x="38" y="30"/>
                  </a:lnTo>
                  <a:lnTo>
                    <a:pt x="44" y="26"/>
                  </a:lnTo>
                  <a:lnTo>
                    <a:pt x="48" y="12"/>
                  </a:lnTo>
                  <a:lnTo>
                    <a:pt x="48" y="8"/>
                  </a:lnTo>
                  <a:lnTo>
                    <a:pt x="54" y="8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60" y="10"/>
                  </a:lnTo>
                  <a:lnTo>
                    <a:pt x="66" y="0"/>
                  </a:lnTo>
                  <a:lnTo>
                    <a:pt x="70" y="4"/>
                  </a:lnTo>
                  <a:lnTo>
                    <a:pt x="72" y="6"/>
                  </a:lnTo>
                  <a:lnTo>
                    <a:pt x="78" y="6"/>
                  </a:lnTo>
                  <a:lnTo>
                    <a:pt x="80" y="4"/>
                  </a:lnTo>
                  <a:lnTo>
                    <a:pt x="82" y="6"/>
                  </a:lnTo>
                  <a:lnTo>
                    <a:pt x="86" y="4"/>
                  </a:lnTo>
                  <a:lnTo>
                    <a:pt x="92" y="6"/>
                  </a:lnTo>
                  <a:lnTo>
                    <a:pt x="96" y="6"/>
                  </a:lnTo>
                  <a:lnTo>
                    <a:pt x="104" y="10"/>
                  </a:lnTo>
                  <a:lnTo>
                    <a:pt x="110" y="18"/>
                  </a:lnTo>
                  <a:lnTo>
                    <a:pt x="116" y="22"/>
                  </a:lnTo>
                  <a:lnTo>
                    <a:pt x="120" y="28"/>
                  </a:lnTo>
                  <a:lnTo>
                    <a:pt x="126" y="34"/>
                  </a:lnTo>
                  <a:lnTo>
                    <a:pt x="124" y="36"/>
                  </a:lnTo>
                  <a:lnTo>
                    <a:pt x="122" y="44"/>
                  </a:lnTo>
                  <a:lnTo>
                    <a:pt x="118" y="50"/>
                  </a:lnTo>
                  <a:lnTo>
                    <a:pt x="120" y="54"/>
                  </a:lnTo>
                  <a:lnTo>
                    <a:pt x="126" y="54"/>
                  </a:lnTo>
                  <a:lnTo>
                    <a:pt x="130" y="52"/>
                  </a:lnTo>
                  <a:lnTo>
                    <a:pt x="134" y="54"/>
                  </a:lnTo>
                  <a:lnTo>
                    <a:pt x="132" y="56"/>
                  </a:lnTo>
                  <a:lnTo>
                    <a:pt x="134" y="62"/>
                  </a:lnTo>
                  <a:lnTo>
                    <a:pt x="142" y="74"/>
                  </a:lnTo>
                  <a:lnTo>
                    <a:pt x="148" y="78"/>
                  </a:lnTo>
                  <a:lnTo>
                    <a:pt x="158" y="82"/>
                  </a:lnTo>
                  <a:lnTo>
                    <a:pt x="168" y="86"/>
                  </a:lnTo>
                  <a:lnTo>
                    <a:pt x="180" y="90"/>
                  </a:lnTo>
                  <a:lnTo>
                    <a:pt x="190" y="92"/>
                  </a:lnTo>
                  <a:lnTo>
                    <a:pt x="202" y="92"/>
                  </a:lnTo>
                  <a:lnTo>
                    <a:pt x="200" y="96"/>
                  </a:lnTo>
                  <a:lnTo>
                    <a:pt x="200" y="9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13" name="Freeform 384">
              <a:extLst>
                <a:ext uri="{FF2B5EF4-FFF2-40B4-BE49-F238E27FC236}">
                  <a16:creationId xmlns:a16="http://schemas.microsoft.com/office/drawing/2014/main" id="{EBB8CF60-38D9-4146-9E69-08A271440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748088"/>
              <a:ext cx="447675" cy="387350"/>
            </a:xfrm>
            <a:custGeom>
              <a:avLst/>
              <a:gdLst/>
              <a:ahLst/>
              <a:cxnLst>
                <a:cxn ang="0">
                  <a:pos x="264" y="144"/>
                </a:cxn>
                <a:cxn ang="0">
                  <a:pos x="244" y="142"/>
                </a:cxn>
                <a:cxn ang="0">
                  <a:pos x="228" y="128"/>
                </a:cxn>
                <a:cxn ang="0">
                  <a:pos x="220" y="118"/>
                </a:cxn>
                <a:cxn ang="0">
                  <a:pos x="214" y="108"/>
                </a:cxn>
                <a:cxn ang="0">
                  <a:pos x="208" y="98"/>
                </a:cxn>
                <a:cxn ang="0">
                  <a:pos x="206" y="88"/>
                </a:cxn>
                <a:cxn ang="0">
                  <a:pos x="198" y="78"/>
                </a:cxn>
                <a:cxn ang="0">
                  <a:pos x="190" y="68"/>
                </a:cxn>
                <a:cxn ang="0">
                  <a:pos x="176" y="56"/>
                </a:cxn>
                <a:cxn ang="0">
                  <a:pos x="160" y="48"/>
                </a:cxn>
                <a:cxn ang="0">
                  <a:pos x="122" y="40"/>
                </a:cxn>
                <a:cxn ang="0">
                  <a:pos x="114" y="28"/>
                </a:cxn>
                <a:cxn ang="0">
                  <a:pos x="96" y="18"/>
                </a:cxn>
                <a:cxn ang="0">
                  <a:pos x="60" y="0"/>
                </a:cxn>
                <a:cxn ang="0">
                  <a:pos x="30" y="10"/>
                </a:cxn>
                <a:cxn ang="0">
                  <a:pos x="40" y="28"/>
                </a:cxn>
                <a:cxn ang="0">
                  <a:pos x="28" y="36"/>
                </a:cxn>
                <a:cxn ang="0">
                  <a:pos x="20" y="48"/>
                </a:cxn>
                <a:cxn ang="0">
                  <a:pos x="4" y="44"/>
                </a:cxn>
                <a:cxn ang="0">
                  <a:pos x="0" y="64"/>
                </a:cxn>
                <a:cxn ang="0">
                  <a:pos x="8" y="64"/>
                </a:cxn>
                <a:cxn ang="0">
                  <a:pos x="22" y="86"/>
                </a:cxn>
                <a:cxn ang="0">
                  <a:pos x="32" y="104"/>
                </a:cxn>
                <a:cxn ang="0">
                  <a:pos x="38" y="120"/>
                </a:cxn>
                <a:cxn ang="0">
                  <a:pos x="50" y="128"/>
                </a:cxn>
                <a:cxn ang="0">
                  <a:pos x="58" y="154"/>
                </a:cxn>
                <a:cxn ang="0">
                  <a:pos x="78" y="182"/>
                </a:cxn>
                <a:cxn ang="0">
                  <a:pos x="88" y="200"/>
                </a:cxn>
                <a:cxn ang="0">
                  <a:pos x="102" y="218"/>
                </a:cxn>
                <a:cxn ang="0">
                  <a:pos x="108" y="228"/>
                </a:cxn>
                <a:cxn ang="0">
                  <a:pos x="112" y="232"/>
                </a:cxn>
                <a:cxn ang="0">
                  <a:pos x="118" y="224"/>
                </a:cxn>
                <a:cxn ang="0">
                  <a:pos x="144" y="224"/>
                </a:cxn>
                <a:cxn ang="0">
                  <a:pos x="156" y="244"/>
                </a:cxn>
                <a:cxn ang="0">
                  <a:pos x="174" y="226"/>
                </a:cxn>
                <a:cxn ang="0">
                  <a:pos x="190" y="206"/>
                </a:cxn>
                <a:cxn ang="0">
                  <a:pos x="212" y="202"/>
                </a:cxn>
                <a:cxn ang="0">
                  <a:pos x="232" y="196"/>
                </a:cxn>
                <a:cxn ang="0">
                  <a:pos x="254" y="190"/>
                </a:cxn>
                <a:cxn ang="0">
                  <a:pos x="274" y="182"/>
                </a:cxn>
                <a:cxn ang="0">
                  <a:pos x="278" y="168"/>
                </a:cxn>
                <a:cxn ang="0">
                  <a:pos x="282" y="154"/>
                </a:cxn>
                <a:cxn ang="0">
                  <a:pos x="274" y="146"/>
                </a:cxn>
              </a:cxnLst>
              <a:rect l="0" t="0" r="r" b="b"/>
              <a:pathLst>
                <a:path w="282" h="244">
                  <a:moveTo>
                    <a:pt x="274" y="146"/>
                  </a:moveTo>
                  <a:lnTo>
                    <a:pt x="264" y="144"/>
                  </a:lnTo>
                  <a:lnTo>
                    <a:pt x="254" y="144"/>
                  </a:lnTo>
                  <a:lnTo>
                    <a:pt x="244" y="142"/>
                  </a:lnTo>
                  <a:lnTo>
                    <a:pt x="232" y="140"/>
                  </a:lnTo>
                  <a:lnTo>
                    <a:pt x="228" y="128"/>
                  </a:lnTo>
                  <a:lnTo>
                    <a:pt x="220" y="120"/>
                  </a:lnTo>
                  <a:lnTo>
                    <a:pt x="220" y="118"/>
                  </a:lnTo>
                  <a:lnTo>
                    <a:pt x="216" y="114"/>
                  </a:lnTo>
                  <a:lnTo>
                    <a:pt x="214" y="108"/>
                  </a:lnTo>
                  <a:lnTo>
                    <a:pt x="212" y="104"/>
                  </a:lnTo>
                  <a:lnTo>
                    <a:pt x="208" y="98"/>
                  </a:lnTo>
                  <a:lnTo>
                    <a:pt x="208" y="92"/>
                  </a:lnTo>
                  <a:lnTo>
                    <a:pt x="206" y="88"/>
                  </a:lnTo>
                  <a:lnTo>
                    <a:pt x="206" y="84"/>
                  </a:lnTo>
                  <a:lnTo>
                    <a:pt x="198" y="78"/>
                  </a:lnTo>
                  <a:lnTo>
                    <a:pt x="196" y="74"/>
                  </a:lnTo>
                  <a:lnTo>
                    <a:pt x="190" y="68"/>
                  </a:lnTo>
                  <a:lnTo>
                    <a:pt x="184" y="58"/>
                  </a:lnTo>
                  <a:lnTo>
                    <a:pt x="176" y="56"/>
                  </a:lnTo>
                  <a:lnTo>
                    <a:pt x="172" y="52"/>
                  </a:lnTo>
                  <a:lnTo>
                    <a:pt x="160" y="48"/>
                  </a:lnTo>
                  <a:lnTo>
                    <a:pt x="136" y="46"/>
                  </a:lnTo>
                  <a:lnTo>
                    <a:pt x="122" y="40"/>
                  </a:lnTo>
                  <a:lnTo>
                    <a:pt x="120" y="30"/>
                  </a:lnTo>
                  <a:lnTo>
                    <a:pt x="114" y="28"/>
                  </a:lnTo>
                  <a:lnTo>
                    <a:pt x="110" y="22"/>
                  </a:lnTo>
                  <a:lnTo>
                    <a:pt x="96" y="18"/>
                  </a:lnTo>
                  <a:lnTo>
                    <a:pt x="80" y="6"/>
                  </a:lnTo>
                  <a:lnTo>
                    <a:pt x="60" y="0"/>
                  </a:lnTo>
                  <a:lnTo>
                    <a:pt x="56" y="6"/>
                  </a:lnTo>
                  <a:lnTo>
                    <a:pt x="30" y="10"/>
                  </a:lnTo>
                  <a:lnTo>
                    <a:pt x="46" y="26"/>
                  </a:lnTo>
                  <a:lnTo>
                    <a:pt x="40" y="28"/>
                  </a:lnTo>
                  <a:lnTo>
                    <a:pt x="38" y="36"/>
                  </a:lnTo>
                  <a:lnTo>
                    <a:pt x="28" y="36"/>
                  </a:lnTo>
                  <a:lnTo>
                    <a:pt x="24" y="44"/>
                  </a:lnTo>
                  <a:lnTo>
                    <a:pt x="20" y="48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2" y="58"/>
                  </a:lnTo>
                  <a:lnTo>
                    <a:pt x="0" y="64"/>
                  </a:lnTo>
                  <a:lnTo>
                    <a:pt x="2" y="64"/>
                  </a:lnTo>
                  <a:lnTo>
                    <a:pt x="8" y="64"/>
                  </a:lnTo>
                  <a:lnTo>
                    <a:pt x="14" y="78"/>
                  </a:lnTo>
                  <a:lnTo>
                    <a:pt x="22" y="86"/>
                  </a:lnTo>
                  <a:lnTo>
                    <a:pt x="26" y="98"/>
                  </a:lnTo>
                  <a:lnTo>
                    <a:pt x="32" y="104"/>
                  </a:lnTo>
                  <a:lnTo>
                    <a:pt x="34" y="114"/>
                  </a:lnTo>
                  <a:lnTo>
                    <a:pt x="38" y="120"/>
                  </a:lnTo>
                  <a:lnTo>
                    <a:pt x="42" y="120"/>
                  </a:lnTo>
                  <a:lnTo>
                    <a:pt x="50" y="128"/>
                  </a:lnTo>
                  <a:lnTo>
                    <a:pt x="60" y="148"/>
                  </a:lnTo>
                  <a:lnTo>
                    <a:pt x="58" y="154"/>
                  </a:lnTo>
                  <a:lnTo>
                    <a:pt x="64" y="172"/>
                  </a:lnTo>
                  <a:lnTo>
                    <a:pt x="78" y="182"/>
                  </a:lnTo>
                  <a:lnTo>
                    <a:pt x="84" y="190"/>
                  </a:lnTo>
                  <a:lnTo>
                    <a:pt x="88" y="200"/>
                  </a:lnTo>
                  <a:lnTo>
                    <a:pt x="94" y="210"/>
                  </a:lnTo>
                  <a:lnTo>
                    <a:pt x="102" y="218"/>
                  </a:lnTo>
                  <a:lnTo>
                    <a:pt x="102" y="222"/>
                  </a:lnTo>
                  <a:lnTo>
                    <a:pt x="108" y="228"/>
                  </a:lnTo>
                  <a:lnTo>
                    <a:pt x="108" y="232"/>
                  </a:lnTo>
                  <a:lnTo>
                    <a:pt x="112" y="232"/>
                  </a:lnTo>
                  <a:lnTo>
                    <a:pt x="112" y="228"/>
                  </a:lnTo>
                  <a:lnTo>
                    <a:pt x="118" y="224"/>
                  </a:lnTo>
                  <a:lnTo>
                    <a:pt x="132" y="220"/>
                  </a:lnTo>
                  <a:lnTo>
                    <a:pt x="144" y="224"/>
                  </a:lnTo>
                  <a:lnTo>
                    <a:pt x="156" y="228"/>
                  </a:lnTo>
                  <a:lnTo>
                    <a:pt x="156" y="244"/>
                  </a:lnTo>
                  <a:lnTo>
                    <a:pt x="164" y="234"/>
                  </a:lnTo>
                  <a:lnTo>
                    <a:pt x="174" y="226"/>
                  </a:lnTo>
                  <a:lnTo>
                    <a:pt x="182" y="216"/>
                  </a:lnTo>
                  <a:lnTo>
                    <a:pt x="190" y="206"/>
                  </a:lnTo>
                  <a:lnTo>
                    <a:pt x="200" y="204"/>
                  </a:lnTo>
                  <a:lnTo>
                    <a:pt x="212" y="202"/>
                  </a:lnTo>
                  <a:lnTo>
                    <a:pt x="222" y="198"/>
                  </a:lnTo>
                  <a:lnTo>
                    <a:pt x="232" y="196"/>
                  </a:lnTo>
                  <a:lnTo>
                    <a:pt x="242" y="192"/>
                  </a:lnTo>
                  <a:lnTo>
                    <a:pt x="254" y="190"/>
                  </a:lnTo>
                  <a:lnTo>
                    <a:pt x="264" y="186"/>
                  </a:lnTo>
                  <a:lnTo>
                    <a:pt x="274" y="182"/>
                  </a:lnTo>
                  <a:lnTo>
                    <a:pt x="276" y="176"/>
                  </a:lnTo>
                  <a:lnTo>
                    <a:pt x="278" y="168"/>
                  </a:lnTo>
                  <a:lnTo>
                    <a:pt x="280" y="162"/>
                  </a:lnTo>
                  <a:lnTo>
                    <a:pt x="282" y="154"/>
                  </a:lnTo>
                  <a:lnTo>
                    <a:pt x="276" y="144"/>
                  </a:lnTo>
                  <a:lnTo>
                    <a:pt x="274" y="146"/>
                  </a:lnTo>
                  <a:lnTo>
                    <a:pt x="274" y="14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14" name="Freeform 385">
              <a:extLst>
                <a:ext uri="{FF2B5EF4-FFF2-40B4-BE49-F238E27FC236}">
                  <a16:creationId xmlns:a16="http://schemas.microsoft.com/office/drawing/2014/main" id="{789C02CA-A4D0-4985-982A-A1A5A2FB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788" y="3379788"/>
              <a:ext cx="365125" cy="238125"/>
            </a:xfrm>
            <a:custGeom>
              <a:avLst/>
              <a:gdLst/>
              <a:ahLst/>
              <a:cxnLst>
                <a:cxn ang="0">
                  <a:pos x="110" y="36"/>
                </a:cxn>
                <a:cxn ang="0">
                  <a:pos x="90" y="38"/>
                </a:cxn>
                <a:cxn ang="0">
                  <a:pos x="74" y="32"/>
                </a:cxn>
                <a:cxn ang="0">
                  <a:pos x="62" y="20"/>
                </a:cxn>
                <a:cxn ang="0">
                  <a:pos x="42" y="4"/>
                </a:cxn>
                <a:cxn ang="0">
                  <a:pos x="26" y="4"/>
                </a:cxn>
                <a:cxn ang="0">
                  <a:pos x="8" y="10"/>
                </a:cxn>
                <a:cxn ang="0">
                  <a:pos x="0" y="30"/>
                </a:cxn>
                <a:cxn ang="0">
                  <a:pos x="0" y="62"/>
                </a:cxn>
                <a:cxn ang="0">
                  <a:pos x="14" y="80"/>
                </a:cxn>
                <a:cxn ang="0">
                  <a:pos x="12" y="70"/>
                </a:cxn>
                <a:cxn ang="0">
                  <a:pos x="18" y="64"/>
                </a:cxn>
                <a:cxn ang="0">
                  <a:pos x="26" y="60"/>
                </a:cxn>
                <a:cxn ang="0">
                  <a:pos x="32" y="60"/>
                </a:cxn>
                <a:cxn ang="0">
                  <a:pos x="34" y="56"/>
                </a:cxn>
                <a:cxn ang="0">
                  <a:pos x="44" y="62"/>
                </a:cxn>
                <a:cxn ang="0">
                  <a:pos x="54" y="68"/>
                </a:cxn>
                <a:cxn ang="0">
                  <a:pos x="54" y="70"/>
                </a:cxn>
                <a:cxn ang="0">
                  <a:pos x="56" y="78"/>
                </a:cxn>
                <a:cxn ang="0">
                  <a:pos x="74" y="78"/>
                </a:cxn>
                <a:cxn ang="0">
                  <a:pos x="82" y="90"/>
                </a:cxn>
                <a:cxn ang="0">
                  <a:pos x="86" y="100"/>
                </a:cxn>
                <a:cxn ang="0">
                  <a:pos x="102" y="112"/>
                </a:cxn>
                <a:cxn ang="0">
                  <a:pos x="116" y="122"/>
                </a:cxn>
                <a:cxn ang="0">
                  <a:pos x="132" y="132"/>
                </a:cxn>
                <a:cxn ang="0">
                  <a:pos x="142" y="138"/>
                </a:cxn>
                <a:cxn ang="0">
                  <a:pos x="142" y="148"/>
                </a:cxn>
                <a:cxn ang="0">
                  <a:pos x="158" y="148"/>
                </a:cxn>
                <a:cxn ang="0">
                  <a:pos x="160" y="142"/>
                </a:cxn>
                <a:cxn ang="0">
                  <a:pos x="162" y="126"/>
                </a:cxn>
                <a:cxn ang="0">
                  <a:pos x="156" y="118"/>
                </a:cxn>
                <a:cxn ang="0">
                  <a:pos x="154" y="114"/>
                </a:cxn>
                <a:cxn ang="0">
                  <a:pos x="168" y="110"/>
                </a:cxn>
                <a:cxn ang="0">
                  <a:pos x="178" y="100"/>
                </a:cxn>
                <a:cxn ang="0">
                  <a:pos x="180" y="90"/>
                </a:cxn>
                <a:cxn ang="0">
                  <a:pos x="194" y="84"/>
                </a:cxn>
                <a:cxn ang="0">
                  <a:pos x="198" y="90"/>
                </a:cxn>
                <a:cxn ang="0">
                  <a:pos x="194" y="96"/>
                </a:cxn>
                <a:cxn ang="0">
                  <a:pos x="200" y="98"/>
                </a:cxn>
                <a:cxn ang="0">
                  <a:pos x="216" y="94"/>
                </a:cxn>
                <a:cxn ang="0">
                  <a:pos x="230" y="88"/>
                </a:cxn>
                <a:cxn ang="0">
                  <a:pos x="212" y="80"/>
                </a:cxn>
                <a:cxn ang="0">
                  <a:pos x="210" y="76"/>
                </a:cxn>
                <a:cxn ang="0">
                  <a:pos x="198" y="80"/>
                </a:cxn>
                <a:cxn ang="0">
                  <a:pos x="192" y="76"/>
                </a:cxn>
                <a:cxn ang="0">
                  <a:pos x="204" y="64"/>
                </a:cxn>
                <a:cxn ang="0">
                  <a:pos x="200" y="60"/>
                </a:cxn>
                <a:cxn ang="0">
                  <a:pos x="192" y="66"/>
                </a:cxn>
                <a:cxn ang="0">
                  <a:pos x="180" y="74"/>
                </a:cxn>
                <a:cxn ang="0">
                  <a:pos x="160" y="80"/>
                </a:cxn>
                <a:cxn ang="0">
                  <a:pos x="144" y="70"/>
                </a:cxn>
                <a:cxn ang="0">
                  <a:pos x="136" y="62"/>
                </a:cxn>
                <a:cxn ang="0">
                  <a:pos x="136" y="50"/>
                </a:cxn>
                <a:cxn ang="0">
                  <a:pos x="130" y="42"/>
                </a:cxn>
                <a:cxn ang="0">
                  <a:pos x="120" y="36"/>
                </a:cxn>
              </a:cxnLst>
              <a:rect l="0" t="0" r="r" b="b"/>
              <a:pathLst>
                <a:path w="230" h="150">
                  <a:moveTo>
                    <a:pt x="120" y="36"/>
                  </a:moveTo>
                  <a:lnTo>
                    <a:pt x="110" y="36"/>
                  </a:lnTo>
                  <a:lnTo>
                    <a:pt x="100" y="38"/>
                  </a:lnTo>
                  <a:lnTo>
                    <a:pt x="90" y="38"/>
                  </a:lnTo>
                  <a:lnTo>
                    <a:pt x="80" y="40"/>
                  </a:lnTo>
                  <a:lnTo>
                    <a:pt x="74" y="32"/>
                  </a:lnTo>
                  <a:lnTo>
                    <a:pt x="68" y="26"/>
                  </a:lnTo>
                  <a:lnTo>
                    <a:pt x="62" y="20"/>
                  </a:lnTo>
                  <a:lnTo>
                    <a:pt x="54" y="12"/>
                  </a:lnTo>
                  <a:lnTo>
                    <a:pt x="42" y="4"/>
                  </a:lnTo>
                  <a:lnTo>
                    <a:pt x="34" y="0"/>
                  </a:lnTo>
                  <a:lnTo>
                    <a:pt x="26" y="4"/>
                  </a:lnTo>
                  <a:lnTo>
                    <a:pt x="18" y="6"/>
                  </a:lnTo>
                  <a:lnTo>
                    <a:pt x="8" y="10"/>
                  </a:lnTo>
                  <a:lnTo>
                    <a:pt x="0" y="12"/>
                  </a:lnTo>
                  <a:lnTo>
                    <a:pt x="0" y="30"/>
                  </a:lnTo>
                  <a:lnTo>
                    <a:pt x="0" y="46"/>
                  </a:lnTo>
                  <a:lnTo>
                    <a:pt x="0" y="62"/>
                  </a:lnTo>
                  <a:lnTo>
                    <a:pt x="0" y="78"/>
                  </a:lnTo>
                  <a:lnTo>
                    <a:pt x="14" y="80"/>
                  </a:lnTo>
                  <a:lnTo>
                    <a:pt x="16" y="80"/>
                  </a:lnTo>
                  <a:lnTo>
                    <a:pt x="12" y="70"/>
                  </a:lnTo>
                  <a:lnTo>
                    <a:pt x="14" y="68"/>
                  </a:lnTo>
                  <a:lnTo>
                    <a:pt x="18" y="64"/>
                  </a:lnTo>
                  <a:lnTo>
                    <a:pt x="26" y="62"/>
                  </a:lnTo>
                  <a:lnTo>
                    <a:pt x="26" y="60"/>
                  </a:lnTo>
                  <a:lnTo>
                    <a:pt x="28" y="58"/>
                  </a:lnTo>
                  <a:lnTo>
                    <a:pt x="32" y="60"/>
                  </a:lnTo>
                  <a:lnTo>
                    <a:pt x="30" y="56"/>
                  </a:lnTo>
                  <a:lnTo>
                    <a:pt x="34" y="56"/>
                  </a:lnTo>
                  <a:lnTo>
                    <a:pt x="36" y="52"/>
                  </a:lnTo>
                  <a:lnTo>
                    <a:pt x="44" y="62"/>
                  </a:lnTo>
                  <a:lnTo>
                    <a:pt x="52" y="62"/>
                  </a:lnTo>
                  <a:lnTo>
                    <a:pt x="54" y="68"/>
                  </a:lnTo>
                  <a:lnTo>
                    <a:pt x="56" y="70"/>
                  </a:lnTo>
                  <a:lnTo>
                    <a:pt x="54" y="70"/>
                  </a:lnTo>
                  <a:lnTo>
                    <a:pt x="54" y="76"/>
                  </a:lnTo>
                  <a:lnTo>
                    <a:pt x="56" y="78"/>
                  </a:lnTo>
                  <a:lnTo>
                    <a:pt x="72" y="82"/>
                  </a:lnTo>
                  <a:lnTo>
                    <a:pt x="74" y="78"/>
                  </a:lnTo>
                  <a:lnTo>
                    <a:pt x="80" y="82"/>
                  </a:lnTo>
                  <a:lnTo>
                    <a:pt x="82" y="90"/>
                  </a:lnTo>
                  <a:lnTo>
                    <a:pt x="86" y="94"/>
                  </a:lnTo>
                  <a:lnTo>
                    <a:pt x="86" y="100"/>
                  </a:lnTo>
                  <a:lnTo>
                    <a:pt x="90" y="106"/>
                  </a:lnTo>
                  <a:lnTo>
                    <a:pt x="102" y="112"/>
                  </a:lnTo>
                  <a:lnTo>
                    <a:pt x="108" y="120"/>
                  </a:lnTo>
                  <a:lnTo>
                    <a:pt x="116" y="122"/>
                  </a:lnTo>
                  <a:lnTo>
                    <a:pt x="128" y="132"/>
                  </a:lnTo>
                  <a:lnTo>
                    <a:pt x="132" y="132"/>
                  </a:lnTo>
                  <a:lnTo>
                    <a:pt x="142" y="136"/>
                  </a:lnTo>
                  <a:lnTo>
                    <a:pt x="142" y="138"/>
                  </a:lnTo>
                  <a:lnTo>
                    <a:pt x="142" y="140"/>
                  </a:lnTo>
                  <a:lnTo>
                    <a:pt x="142" y="148"/>
                  </a:lnTo>
                  <a:lnTo>
                    <a:pt x="158" y="150"/>
                  </a:lnTo>
                  <a:lnTo>
                    <a:pt x="158" y="148"/>
                  </a:lnTo>
                  <a:lnTo>
                    <a:pt x="158" y="146"/>
                  </a:lnTo>
                  <a:lnTo>
                    <a:pt x="160" y="142"/>
                  </a:lnTo>
                  <a:lnTo>
                    <a:pt x="166" y="134"/>
                  </a:lnTo>
                  <a:lnTo>
                    <a:pt x="162" y="126"/>
                  </a:lnTo>
                  <a:lnTo>
                    <a:pt x="162" y="120"/>
                  </a:lnTo>
                  <a:lnTo>
                    <a:pt x="156" y="118"/>
                  </a:lnTo>
                  <a:lnTo>
                    <a:pt x="152" y="114"/>
                  </a:lnTo>
                  <a:lnTo>
                    <a:pt x="154" y="114"/>
                  </a:lnTo>
                  <a:lnTo>
                    <a:pt x="154" y="110"/>
                  </a:lnTo>
                  <a:lnTo>
                    <a:pt x="168" y="110"/>
                  </a:lnTo>
                  <a:lnTo>
                    <a:pt x="170" y="102"/>
                  </a:lnTo>
                  <a:lnTo>
                    <a:pt x="178" y="100"/>
                  </a:lnTo>
                  <a:lnTo>
                    <a:pt x="178" y="94"/>
                  </a:lnTo>
                  <a:lnTo>
                    <a:pt x="180" y="90"/>
                  </a:lnTo>
                  <a:lnTo>
                    <a:pt x="184" y="90"/>
                  </a:lnTo>
                  <a:lnTo>
                    <a:pt x="194" y="84"/>
                  </a:lnTo>
                  <a:lnTo>
                    <a:pt x="196" y="84"/>
                  </a:lnTo>
                  <a:lnTo>
                    <a:pt x="198" y="90"/>
                  </a:lnTo>
                  <a:lnTo>
                    <a:pt x="194" y="94"/>
                  </a:lnTo>
                  <a:lnTo>
                    <a:pt x="194" y="96"/>
                  </a:lnTo>
                  <a:lnTo>
                    <a:pt x="196" y="98"/>
                  </a:lnTo>
                  <a:lnTo>
                    <a:pt x="200" y="98"/>
                  </a:lnTo>
                  <a:lnTo>
                    <a:pt x="212" y="98"/>
                  </a:lnTo>
                  <a:lnTo>
                    <a:pt x="216" y="94"/>
                  </a:lnTo>
                  <a:lnTo>
                    <a:pt x="222" y="94"/>
                  </a:lnTo>
                  <a:lnTo>
                    <a:pt x="230" y="88"/>
                  </a:lnTo>
                  <a:lnTo>
                    <a:pt x="218" y="84"/>
                  </a:lnTo>
                  <a:lnTo>
                    <a:pt x="212" y="80"/>
                  </a:lnTo>
                  <a:lnTo>
                    <a:pt x="212" y="78"/>
                  </a:lnTo>
                  <a:lnTo>
                    <a:pt x="210" y="76"/>
                  </a:lnTo>
                  <a:lnTo>
                    <a:pt x="206" y="82"/>
                  </a:lnTo>
                  <a:lnTo>
                    <a:pt x="198" y="80"/>
                  </a:lnTo>
                  <a:lnTo>
                    <a:pt x="196" y="76"/>
                  </a:lnTo>
                  <a:lnTo>
                    <a:pt x="192" y="76"/>
                  </a:lnTo>
                  <a:lnTo>
                    <a:pt x="192" y="74"/>
                  </a:lnTo>
                  <a:lnTo>
                    <a:pt x="204" y="64"/>
                  </a:lnTo>
                  <a:lnTo>
                    <a:pt x="204" y="62"/>
                  </a:lnTo>
                  <a:lnTo>
                    <a:pt x="200" y="60"/>
                  </a:lnTo>
                  <a:lnTo>
                    <a:pt x="196" y="66"/>
                  </a:lnTo>
                  <a:lnTo>
                    <a:pt x="192" y="66"/>
                  </a:lnTo>
                  <a:lnTo>
                    <a:pt x="190" y="70"/>
                  </a:lnTo>
                  <a:lnTo>
                    <a:pt x="180" y="74"/>
                  </a:lnTo>
                  <a:lnTo>
                    <a:pt x="170" y="84"/>
                  </a:lnTo>
                  <a:lnTo>
                    <a:pt x="160" y="80"/>
                  </a:lnTo>
                  <a:lnTo>
                    <a:pt x="146" y="82"/>
                  </a:lnTo>
                  <a:lnTo>
                    <a:pt x="144" y="70"/>
                  </a:lnTo>
                  <a:lnTo>
                    <a:pt x="136" y="68"/>
                  </a:lnTo>
                  <a:lnTo>
                    <a:pt x="136" y="62"/>
                  </a:lnTo>
                  <a:lnTo>
                    <a:pt x="138" y="60"/>
                  </a:lnTo>
                  <a:lnTo>
                    <a:pt x="136" y="50"/>
                  </a:lnTo>
                  <a:lnTo>
                    <a:pt x="134" y="50"/>
                  </a:lnTo>
                  <a:lnTo>
                    <a:pt x="130" y="42"/>
                  </a:lnTo>
                  <a:lnTo>
                    <a:pt x="120" y="36"/>
                  </a:lnTo>
                  <a:lnTo>
                    <a:pt x="120" y="3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15" name="Freeform 386">
              <a:extLst>
                <a:ext uri="{FF2B5EF4-FFF2-40B4-BE49-F238E27FC236}">
                  <a16:creationId xmlns:a16="http://schemas.microsoft.com/office/drawing/2014/main" id="{ED02E429-EF5B-4462-A460-CEE2011E0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3613" y="4259263"/>
              <a:ext cx="44450" cy="825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2"/>
                </a:cxn>
                <a:cxn ang="0">
                  <a:pos x="8" y="6"/>
                </a:cxn>
                <a:cxn ang="0">
                  <a:pos x="6" y="6"/>
                </a:cxn>
                <a:cxn ang="0">
                  <a:pos x="2" y="24"/>
                </a:cxn>
                <a:cxn ang="0">
                  <a:pos x="0" y="24"/>
                </a:cxn>
                <a:cxn ang="0">
                  <a:pos x="2" y="42"/>
                </a:cxn>
                <a:cxn ang="0">
                  <a:pos x="6" y="52"/>
                </a:cxn>
                <a:cxn ang="0">
                  <a:pos x="14" y="52"/>
                </a:cxn>
                <a:cxn ang="0">
                  <a:pos x="24" y="46"/>
                </a:cxn>
                <a:cxn ang="0">
                  <a:pos x="28" y="42"/>
                </a:cxn>
                <a:cxn ang="0">
                  <a:pos x="28" y="32"/>
                </a:cxn>
                <a:cxn ang="0">
                  <a:pos x="22" y="20"/>
                </a:cxn>
                <a:cxn ang="0">
                  <a:pos x="16" y="10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28" h="52">
                  <a:moveTo>
                    <a:pt x="4" y="0"/>
                  </a:moveTo>
                  <a:lnTo>
                    <a:pt x="4" y="2"/>
                  </a:lnTo>
                  <a:lnTo>
                    <a:pt x="8" y="6"/>
                  </a:lnTo>
                  <a:lnTo>
                    <a:pt x="6" y="6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2" y="42"/>
                  </a:lnTo>
                  <a:lnTo>
                    <a:pt x="6" y="52"/>
                  </a:lnTo>
                  <a:lnTo>
                    <a:pt x="14" y="52"/>
                  </a:lnTo>
                  <a:lnTo>
                    <a:pt x="24" y="46"/>
                  </a:lnTo>
                  <a:lnTo>
                    <a:pt x="28" y="42"/>
                  </a:lnTo>
                  <a:lnTo>
                    <a:pt x="28" y="32"/>
                  </a:lnTo>
                  <a:lnTo>
                    <a:pt x="22" y="20"/>
                  </a:lnTo>
                  <a:lnTo>
                    <a:pt x="16" y="10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16" name="Freeform 387">
              <a:extLst>
                <a:ext uri="{FF2B5EF4-FFF2-40B4-BE49-F238E27FC236}">
                  <a16:creationId xmlns:a16="http://schemas.microsoft.com/office/drawing/2014/main" id="{11CC955F-AD62-4030-B269-418AA643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6763" y="1503363"/>
              <a:ext cx="228600" cy="368300"/>
            </a:xfrm>
            <a:custGeom>
              <a:avLst/>
              <a:gdLst/>
              <a:ahLst/>
              <a:cxnLst>
                <a:cxn ang="0">
                  <a:pos x="62" y="34"/>
                </a:cxn>
                <a:cxn ang="0">
                  <a:pos x="64" y="68"/>
                </a:cxn>
                <a:cxn ang="0">
                  <a:pos x="76" y="84"/>
                </a:cxn>
                <a:cxn ang="0">
                  <a:pos x="72" y="66"/>
                </a:cxn>
                <a:cxn ang="0">
                  <a:pos x="68" y="14"/>
                </a:cxn>
                <a:cxn ang="0">
                  <a:pos x="70" y="10"/>
                </a:cxn>
                <a:cxn ang="0">
                  <a:pos x="76" y="0"/>
                </a:cxn>
                <a:cxn ang="0">
                  <a:pos x="78" y="14"/>
                </a:cxn>
                <a:cxn ang="0">
                  <a:pos x="96" y="24"/>
                </a:cxn>
                <a:cxn ang="0">
                  <a:pos x="94" y="46"/>
                </a:cxn>
                <a:cxn ang="0">
                  <a:pos x="98" y="44"/>
                </a:cxn>
                <a:cxn ang="0">
                  <a:pos x="100" y="34"/>
                </a:cxn>
                <a:cxn ang="0">
                  <a:pos x="110" y="50"/>
                </a:cxn>
                <a:cxn ang="0">
                  <a:pos x="120" y="68"/>
                </a:cxn>
                <a:cxn ang="0">
                  <a:pos x="142" y="88"/>
                </a:cxn>
                <a:cxn ang="0">
                  <a:pos x="142" y="100"/>
                </a:cxn>
                <a:cxn ang="0">
                  <a:pos x="120" y="110"/>
                </a:cxn>
                <a:cxn ang="0">
                  <a:pos x="112" y="118"/>
                </a:cxn>
                <a:cxn ang="0">
                  <a:pos x="110" y="144"/>
                </a:cxn>
                <a:cxn ang="0">
                  <a:pos x="104" y="156"/>
                </a:cxn>
                <a:cxn ang="0">
                  <a:pos x="92" y="180"/>
                </a:cxn>
                <a:cxn ang="0">
                  <a:pos x="90" y="190"/>
                </a:cxn>
                <a:cxn ang="0">
                  <a:pos x="90" y="210"/>
                </a:cxn>
                <a:cxn ang="0">
                  <a:pos x="86" y="226"/>
                </a:cxn>
                <a:cxn ang="0">
                  <a:pos x="76" y="232"/>
                </a:cxn>
                <a:cxn ang="0">
                  <a:pos x="66" y="214"/>
                </a:cxn>
                <a:cxn ang="0">
                  <a:pos x="76" y="208"/>
                </a:cxn>
                <a:cxn ang="0">
                  <a:pos x="50" y="198"/>
                </a:cxn>
                <a:cxn ang="0">
                  <a:pos x="46" y="180"/>
                </a:cxn>
                <a:cxn ang="0">
                  <a:pos x="56" y="168"/>
                </a:cxn>
                <a:cxn ang="0">
                  <a:pos x="84" y="158"/>
                </a:cxn>
                <a:cxn ang="0">
                  <a:pos x="82" y="150"/>
                </a:cxn>
                <a:cxn ang="0">
                  <a:pos x="42" y="162"/>
                </a:cxn>
                <a:cxn ang="0">
                  <a:pos x="48" y="148"/>
                </a:cxn>
                <a:cxn ang="0">
                  <a:pos x="58" y="140"/>
                </a:cxn>
                <a:cxn ang="0">
                  <a:pos x="76" y="116"/>
                </a:cxn>
                <a:cxn ang="0">
                  <a:pos x="82" y="102"/>
                </a:cxn>
                <a:cxn ang="0">
                  <a:pos x="74" y="110"/>
                </a:cxn>
                <a:cxn ang="0">
                  <a:pos x="62" y="106"/>
                </a:cxn>
                <a:cxn ang="0">
                  <a:pos x="64" y="90"/>
                </a:cxn>
                <a:cxn ang="0">
                  <a:pos x="56" y="102"/>
                </a:cxn>
                <a:cxn ang="0">
                  <a:pos x="52" y="98"/>
                </a:cxn>
                <a:cxn ang="0">
                  <a:pos x="54" y="120"/>
                </a:cxn>
                <a:cxn ang="0">
                  <a:pos x="46" y="130"/>
                </a:cxn>
                <a:cxn ang="0">
                  <a:pos x="32" y="132"/>
                </a:cxn>
                <a:cxn ang="0">
                  <a:pos x="32" y="126"/>
                </a:cxn>
                <a:cxn ang="0">
                  <a:pos x="24" y="116"/>
                </a:cxn>
                <a:cxn ang="0">
                  <a:pos x="18" y="106"/>
                </a:cxn>
                <a:cxn ang="0">
                  <a:pos x="8" y="80"/>
                </a:cxn>
                <a:cxn ang="0">
                  <a:pos x="22" y="80"/>
                </a:cxn>
                <a:cxn ang="0">
                  <a:pos x="18" y="58"/>
                </a:cxn>
                <a:cxn ang="0">
                  <a:pos x="12" y="64"/>
                </a:cxn>
                <a:cxn ang="0">
                  <a:pos x="2" y="56"/>
                </a:cxn>
                <a:cxn ang="0">
                  <a:pos x="4" y="38"/>
                </a:cxn>
                <a:cxn ang="0">
                  <a:pos x="8" y="34"/>
                </a:cxn>
                <a:cxn ang="0">
                  <a:pos x="12" y="18"/>
                </a:cxn>
                <a:cxn ang="0">
                  <a:pos x="20" y="18"/>
                </a:cxn>
                <a:cxn ang="0">
                  <a:pos x="42" y="18"/>
                </a:cxn>
                <a:cxn ang="0">
                  <a:pos x="42" y="28"/>
                </a:cxn>
                <a:cxn ang="0">
                  <a:pos x="34" y="42"/>
                </a:cxn>
                <a:cxn ang="0">
                  <a:pos x="38" y="44"/>
                </a:cxn>
                <a:cxn ang="0">
                  <a:pos x="42" y="40"/>
                </a:cxn>
                <a:cxn ang="0">
                  <a:pos x="54" y="24"/>
                </a:cxn>
              </a:cxnLst>
              <a:rect l="0" t="0" r="r" b="b"/>
              <a:pathLst>
                <a:path w="144" h="232">
                  <a:moveTo>
                    <a:pt x="54" y="24"/>
                  </a:moveTo>
                  <a:lnTo>
                    <a:pt x="62" y="34"/>
                  </a:lnTo>
                  <a:lnTo>
                    <a:pt x="64" y="56"/>
                  </a:lnTo>
                  <a:lnTo>
                    <a:pt x="64" y="68"/>
                  </a:lnTo>
                  <a:lnTo>
                    <a:pt x="66" y="66"/>
                  </a:lnTo>
                  <a:lnTo>
                    <a:pt x="76" y="84"/>
                  </a:lnTo>
                  <a:lnTo>
                    <a:pt x="78" y="84"/>
                  </a:lnTo>
                  <a:lnTo>
                    <a:pt x="72" y="66"/>
                  </a:lnTo>
                  <a:lnTo>
                    <a:pt x="66" y="24"/>
                  </a:lnTo>
                  <a:lnTo>
                    <a:pt x="68" y="14"/>
                  </a:lnTo>
                  <a:lnTo>
                    <a:pt x="72" y="14"/>
                  </a:lnTo>
                  <a:lnTo>
                    <a:pt x="70" y="10"/>
                  </a:lnTo>
                  <a:lnTo>
                    <a:pt x="72" y="4"/>
                  </a:lnTo>
                  <a:lnTo>
                    <a:pt x="76" y="0"/>
                  </a:lnTo>
                  <a:lnTo>
                    <a:pt x="78" y="2"/>
                  </a:lnTo>
                  <a:lnTo>
                    <a:pt x="78" y="14"/>
                  </a:lnTo>
                  <a:lnTo>
                    <a:pt x="86" y="10"/>
                  </a:lnTo>
                  <a:lnTo>
                    <a:pt x="96" y="24"/>
                  </a:lnTo>
                  <a:lnTo>
                    <a:pt x="92" y="40"/>
                  </a:lnTo>
                  <a:lnTo>
                    <a:pt x="94" y="46"/>
                  </a:lnTo>
                  <a:lnTo>
                    <a:pt x="92" y="54"/>
                  </a:lnTo>
                  <a:lnTo>
                    <a:pt x="98" y="44"/>
                  </a:lnTo>
                  <a:lnTo>
                    <a:pt x="98" y="40"/>
                  </a:lnTo>
                  <a:lnTo>
                    <a:pt x="100" y="34"/>
                  </a:lnTo>
                  <a:lnTo>
                    <a:pt x="104" y="36"/>
                  </a:lnTo>
                  <a:lnTo>
                    <a:pt x="110" y="50"/>
                  </a:lnTo>
                  <a:lnTo>
                    <a:pt x="108" y="66"/>
                  </a:lnTo>
                  <a:lnTo>
                    <a:pt x="120" y="68"/>
                  </a:lnTo>
                  <a:lnTo>
                    <a:pt x="130" y="84"/>
                  </a:lnTo>
                  <a:lnTo>
                    <a:pt x="142" y="88"/>
                  </a:lnTo>
                  <a:lnTo>
                    <a:pt x="144" y="94"/>
                  </a:lnTo>
                  <a:lnTo>
                    <a:pt x="142" y="100"/>
                  </a:lnTo>
                  <a:lnTo>
                    <a:pt x="118" y="108"/>
                  </a:lnTo>
                  <a:lnTo>
                    <a:pt x="120" y="110"/>
                  </a:lnTo>
                  <a:lnTo>
                    <a:pt x="118" y="114"/>
                  </a:lnTo>
                  <a:lnTo>
                    <a:pt x="112" y="118"/>
                  </a:lnTo>
                  <a:lnTo>
                    <a:pt x="112" y="128"/>
                  </a:lnTo>
                  <a:lnTo>
                    <a:pt x="110" y="144"/>
                  </a:lnTo>
                  <a:lnTo>
                    <a:pt x="104" y="144"/>
                  </a:lnTo>
                  <a:lnTo>
                    <a:pt x="104" y="156"/>
                  </a:lnTo>
                  <a:lnTo>
                    <a:pt x="102" y="178"/>
                  </a:lnTo>
                  <a:lnTo>
                    <a:pt x="92" y="180"/>
                  </a:lnTo>
                  <a:lnTo>
                    <a:pt x="96" y="184"/>
                  </a:lnTo>
                  <a:lnTo>
                    <a:pt x="90" y="190"/>
                  </a:lnTo>
                  <a:lnTo>
                    <a:pt x="88" y="204"/>
                  </a:lnTo>
                  <a:lnTo>
                    <a:pt x="90" y="210"/>
                  </a:lnTo>
                  <a:lnTo>
                    <a:pt x="86" y="218"/>
                  </a:lnTo>
                  <a:lnTo>
                    <a:pt x="86" y="226"/>
                  </a:lnTo>
                  <a:lnTo>
                    <a:pt x="86" y="230"/>
                  </a:lnTo>
                  <a:lnTo>
                    <a:pt x="76" y="232"/>
                  </a:lnTo>
                  <a:lnTo>
                    <a:pt x="76" y="224"/>
                  </a:lnTo>
                  <a:lnTo>
                    <a:pt x="66" y="214"/>
                  </a:lnTo>
                  <a:lnTo>
                    <a:pt x="74" y="212"/>
                  </a:lnTo>
                  <a:lnTo>
                    <a:pt x="76" y="208"/>
                  </a:lnTo>
                  <a:lnTo>
                    <a:pt x="62" y="208"/>
                  </a:lnTo>
                  <a:lnTo>
                    <a:pt x="50" y="198"/>
                  </a:lnTo>
                  <a:lnTo>
                    <a:pt x="44" y="184"/>
                  </a:lnTo>
                  <a:lnTo>
                    <a:pt x="46" y="180"/>
                  </a:lnTo>
                  <a:lnTo>
                    <a:pt x="44" y="176"/>
                  </a:lnTo>
                  <a:lnTo>
                    <a:pt x="56" y="168"/>
                  </a:lnTo>
                  <a:lnTo>
                    <a:pt x="82" y="160"/>
                  </a:lnTo>
                  <a:lnTo>
                    <a:pt x="84" y="158"/>
                  </a:lnTo>
                  <a:lnTo>
                    <a:pt x="82" y="154"/>
                  </a:lnTo>
                  <a:lnTo>
                    <a:pt x="82" y="150"/>
                  </a:lnTo>
                  <a:lnTo>
                    <a:pt x="42" y="164"/>
                  </a:lnTo>
                  <a:lnTo>
                    <a:pt x="42" y="162"/>
                  </a:lnTo>
                  <a:lnTo>
                    <a:pt x="40" y="144"/>
                  </a:lnTo>
                  <a:lnTo>
                    <a:pt x="48" y="148"/>
                  </a:lnTo>
                  <a:lnTo>
                    <a:pt x="46" y="142"/>
                  </a:lnTo>
                  <a:lnTo>
                    <a:pt x="58" y="140"/>
                  </a:lnTo>
                  <a:lnTo>
                    <a:pt x="70" y="122"/>
                  </a:lnTo>
                  <a:lnTo>
                    <a:pt x="76" y="116"/>
                  </a:lnTo>
                  <a:lnTo>
                    <a:pt x="78" y="108"/>
                  </a:lnTo>
                  <a:lnTo>
                    <a:pt x="82" y="102"/>
                  </a:lnTo>
                  <a:lnTo>
                    <a:pt x="80" y="96"/>
                  </a:lnTo>
                  <a:lnTo>
                    <a:pt x="74" y="110"/>
                  </a:lnTo>
                  <a:lnTo>
                    <a:pt x="66" y="116"/>
                  </a:lnTo>
                  <a:lnTo>
                    <a:pt x="62" y="106"/>
                  </a:lnTo>
                  <a:lnTo>
                    <a:pt x="64" y="98"/>
                  </a:lnTo>
                  <a:lnTo>
                    <a:pt x="64" y="90"/>
                  </a:lnTo>
                  <a:lnTo>
                    <a:pt x="58" y="106"/>
                  </a:lnTo>
                  <a:lnTo>
                    <a:pt x="56" y="102"/>
                  </a:lnTo>
                  <a:lnTo>
                    <a:pt x="56" y="98"/>
                  </a:lnTo>
                  <a:lnTo>
                    <a:pt x="52" y="98"/>
                  </a:lnTo>
                  <a:lnTo>
                    <a:pt x="50" y="116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46" y="130"/>
                  </a:lnTo>
                  <a:lnTo>
                    <a:pt x="42" y="132"/>
                  </a:lnTo>
                  <a:lnTo>
                    <a:pt x="32" y="132"/>
                  </a:lnTo>
                  <a:lnTo>
                    <a:pt x="30" y="128"/>
                  </a:lnTo>
                  <a:lnTo>
                    <a:pt x="32" y="126"/>
                  </a:lnTo>
                  <a:lnTo>
                    <a:pt x="30" y="122"/>
                  </a:lnTo>
                  <a:lnTo>
                    <a:pt x="24" y="116"/>
                  </a:lnTo>
                  <a:lnTo>
                    <a:pt x="34" y="108"/>
                  </a:lnTo>
                  <a:lnTo>
                    <a:pt x="18" y="106"/>
                  </a:lnTo>
                  <a:lnTo>
                    <a:pt x="12" y="96"/>
                  </a:lnTo>
                  <a:lnTo>
                    <a:pt x="8" y="80"/>
                  </a:lnTo>
                  <a:lnTo>
                    <a:pt x="22" y="86"/>
                  </a:lnTo>
                  <a:lnTo>
                    <a:pt x="22" y="80"/>
                  </a:lnTo>
                  <a:lnTo>
                    <a:pt x="12" y="76"/>
                  </a:lnTo>
                  <a:lnTo>
                    <a:pt x="18" y="58"/>
                  </a:lnTo>
                  <a:lnTo>
                    <a:pt x="8" y="58"/>
                  </a:lnTo>
                  <a:lnTo>
                    <a:pt x="12" y="64"/>
                  </a:lnTo>
                  <a:lnTo>
                    <a:pt x="8" y="72"/>
                  </a:lnTo>
                  <a:lnTo>
                    <a:pt x="2" y="56"/>
                  </a:lnTo>
                  <a:lnTo>
                    <a:pt x="0" y="40"/>
                  </a:lnTo>
                  <a:lnTo>
                    <a:pt x="4" y="38"/>
                  </a:lnTo>
                  <a:lnTo>
                    <a:pt x="2" y="28"/>
                  </a:lnTo>
                  <a:lnTo>
                    <a:pt x="8" y="34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20" y="30"/>
                  </a:lnTo>
                  <a:lnTo>
                    <a:pt x="20" y="18"/>
                  </a:lnTo>
                  <a:lnTo>
                    <a:pt x="24" y="24"/>
                  </a:lnTo>
                  <a:lnTo>
                    <a:pt x="42" y="18"/>
                  </a:lnTo>
                  <a:lnTo>
                    <a:pt x="42" y="22"/>
                  </a:lnTo>
                  <a:lnTo>
                    <a:pt x="42" y="28"/>
                  </a:lnTo>
                  <a:lnTo>
                    <a:pt x="36" y="38"/>
                  </a:lnTo>
                  <a:lnTo>
                    <a:pt x="34" y="42"/>
                  </a:lnTo>
                  <a:lnTo>
                    <a:pt x="34" y="48"/>
                  </a:lnTo>
                  <a:lnTo>
                    <a:pt x="38" y="44"/>
                  </a:lnTo>
                  <a:lnTo>
                    <a:pt x="48" y="64"/>
                  </a:lnTo>
                  <a:lnTo>
                    <a:pt x="42" y="40"/>
                  </a:lnTo>
                  <a:lnTo>
                    <a:pt x="50" y="20"/>
                  </a:lnTo>
                  <a:lnTo>
                    <a:pt x="54" y="24"/>
                  </a:lnTo>
                  <a:lnTo>
                    <a:pt x="54" y="2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17" name="Freeform 388">
              <a:extLst>
                <a:ext uri="{FF2B5EF4-FFF2-40B4-BE49-F238E27FC236}">
                  <a16:creationId xmlns:a16="http://schemas.microsoft.com/office/drawing/2014/main" id="{C9FD63CF-7E9D-4FC3-975D-FF2031351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588" y="1639888"/>
              <a:ext cx="34925" cy="73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10"/>
                </a:cxn>
                <a:cxn ang="0">
                  <a:pos x="10" y="24"/>
                </a:cxn>
                <a:cxn ang="0">
                  <a:pos x="18" y="32"/>
                </a:cxn>
                <a:cxn ang="0">
                  <a:pos x="22" y="46"/>
                </a:cxn>
                <a:cxn ang="0">
                  <a:pos x="6" y="2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46">
                  <a:moveTo>
                    <a:pt x="0" y="0"/>
                  </a:moveTo>
                  <a:lnTo>
                    <a:pt x="8" y="10"/>
                  </a:lnTo>
                  <a:lnTo>
                    <a:pt x="10" y="24"/>
                  </a:lnTo>
                  <a:lnTo>
                    <a:pt x="18" y="32"/>
                  </a:lnTo>
                  <a:lnTo>
                    <a:pt x="22" y="46"/>
                  </a:lnTo>
                  <a:lnTo>
                    <a:pt x="6" y="2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18" name="Freeform 389">
              <a:extLst>
                <a:ext uri="{FF2B5EF4-FFF2-40B4-BE49-F238E27FC236}">
                  <a16:creationId xmlns:a16="http://schemas.microsoft.com/office/drawing/2014/main" id="{C945A5DB-8F4D-49A4-9322-4015A6F90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963" y="1668463"/>
              <a:ext cx="47625" cy="4445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0" y="10"/>
                </a:cxn>
                <a:cxn ang="0">
                  <a:pos x="26" y="12"/>
                </a:cxn>
                <a:cxn ang="0">
                  <a:pos x="24" y="24"/>
                </a:cxn>
                <a:cxn ang="0">
                  <a:pos x="8" y="28"/>
                </a:cxn>
                <a:cxn ang="0">
                  <a:pos x="6" y="22"/>
                </a:cxn>
                <a:cxn ang="0">
                  <a:pos x="6" y="14"/>
                </a:cxn>
                <a:cxn ang="0">
                  <a:pos x="0" y="10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30" h="28">
                  <a:moveTo>
                    <a:pt x="16" y="0"/>
                  </a:moveTo>
                  <a:lnTo>
                    <a:pt x="30" y="10"/>
                  </a:lnTo>
                  <a:lnTo>
                    <a:pt x="26" y="12"/>
                  </a:lnTo>
                  <a:lnTo>
                    <a:pt x="24" y="24"/>
                  </a:lnTo>
                  <a:lnTo>
                    <a:pt x="8" y="28"/>
                  </a:lnTo>
                  <a:lnTo>
                    <a:pt x="6" y="22"/>
                  </a:lnTo>
                  <a:lnTo>
                    <a:pt x="6" y="14"/>
                  </a:lnTo>
                  <a:lnTo>
                    <a:pt x="0" y="1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19" name="Freeform 390">
              <a:extLst>
                <a:ext uri="{FF2B5EF4-FFF2-40B4-BE49-F238E27FC236}">
                  <a16:creationId xmlns:a16="http://schemas.microsoft.com/office/drawing/2014/main" id="{39CD9E1D-31F9-4DDE-B618-2BA690489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2663" y="1703388"/>
              <a:ext cx="85725" cy="104775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34" y="10"/>
                </a:cxn>
                <a:cxn ang="0">
                  <a:pos x="30" y="16"/>
                </a:cxn>
                <a:cxn ang="0">
                  <a:pos x="30" y="22"/>
                </a:cxn>
                <a:cxn ang="0">
                  <a:pos x="40" y="30"/>
                </a:cxn>
                <a:cxn ang="0">
                  <a:pos x="44" y="26"/>
                </a:cxn>
                <a:cxn ang="0">
                  <a:pos x="54" y="38"/>
                </a:cxn>
                <a:cxn ang="0">
                  <a:pos x="44" y="40"/>
                </a:cxn>
                <a:cxn ang="0">
                  <a:pos x="36" y="56"/>
                </a:cxn>
                <a:cxn ang="0">
                  <a:pos x="24" y="66"/>
                </a:cxn>
                <a:cxn ang="0">
                  <a:pos x="20" y="62"/>
                </a:cxn>
                <a:cxn ang="0">
                  <a:pos x="28" y="48"/>
                </a:cxn>
                <a:cxn ang="0">
                  <a:pos x="0" y="52"/>
                </a:cxn>
                <a:cxn ang="0">
                  <a:pos x="10" y="24"/>
                </a:cxn>
                <a:cxn ang="0">
                  <a:pos x="0" y="12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54" h="66">
                  <a:moveTo>
                    <a:pt x="28" y="0"/>
                  </a:moveTo>
                  <a:lnTo>
                    <a:pt x="34" y="10"/>
                  </a:lnTo>
                  <a:lnTo>
                    <a:pt x="30" y="16"/>
                  </a:lnTo>
                  <a:lnTo>
                    <a:pt x="30" y="22"/>
                  </a:lnTo>
                  <a:lnTo>
                    <a:pt x="40" y="30"/>
                  </a:lnTo>
                  <a:lnTo>
                    <a:pt x="44" y="26"/>
                  </a:lnTo>
                  <a:lnTo>
                    <a:pt x="54" y="38"/>
                  </a:lnTo>
                  <a:lnTo>
                    <a:pt x="44" y="40"/>
                  </a:lnTo>
                  <a:lnTo>
                    <a:pt x="36" y="56"/>
                  </a:lnTo>
                  <a:lnTo>
                    <a:pt x="24" y="66"/>
                  </a:lnTo>
                  <a:lnTo>
                    <a:pt x="20" y="62"/>
                  </a:lnTo>
                  <a:lnTo>
                    <a:pt x="28" y="48"/>
                  </a:lnTo>
                  <a:lnTo>
                    <a:pt x="0" y="52"/>
                  </a:lnTo>
                  <a:lnTo>
                    <a:pt x="10" y="24"/>
                  </a:lnTo>
                  <a:lnTo>
                    <a:pt x="0" y="12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20" name="Freeform 391">
              <a:extLst>
                <a:ext uri="{FF2B5EF4-FFF2-40B4-BE49-F238E27FC236}">
                  <a16:creationId xmlns:a16="http://schemas.microsoft.com/office/drawing/2014/main" id="{D4B6488B-3AC5-482F-8EB4-B1346E83D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4913" y="1484313"/>
              <a:ext cx="44450" cy="1905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8" y="12"/>
                </a:cxn>
                <a:cxn ang="0">
                  <a:pos x="0" y="10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28" h="12">
                  <a:moveTo>
                    <a:pt x="28" y="0"/>
                  </a:moveTo>
                  <a:lnTo>
                    <a:pt x="8" y="12"/>
                  </a:lnTo>
                  <a:lnTo>
                    <a:pt x="0" y="10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21" name="Freeform 392">
              <a:extLst>
                <a:ext uri="{FF2B5EF4-FFF2-40B4-BE49-F238E27FC236}">
                  <a16:creationId xmlns:a16="http://schemas.microsoft.com/office/drawing/2014/main" id="{C8EE3E79-D649-4514-BB64-E270E5B3D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138" y="1646238"/>
              <a:ext cx="12700" cy="1587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8" y="1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8" h="10">
                  <a:moveTo>
                    <a:pt x="0" y="8"/>
                  </a:moveTo>
                  <a:lnTo>
                    <a:pt x="8" y="1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22" name="Freeform 393">
              <a:extLst>
                <a:ext uri="{FF2B5EF4-FFF2-40B4-BE49-F238E27FC236}">
                  <a16:creationId xmlns:a16="http://schemas.microsoft.com/office/drawing/2014/main" id="{357D4199-7C4B-4AA4-BE04-7A806E426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88" y="1630363"/>
              <a:ext cx="34925" cy="15875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22" y="4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22" h="10">
                  <a:moveTo>
                    <a:pt x="14" y="8"/>
                  </a:moveTo>
                  <a:lnTo>
                    <a:pt x="22" y="4"/>
                  </a:lnTo>
                  <a:lnTo>
                    <a:pt x="10" y="0"/>
                  </a:lnTo>
                  <a:lnTo>
                    <a:pt x="0" y="10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23" name="Freeform 394">
              <a:extLst>
                <a:ext uri="{FF2B5EF4-FFF2-40B4-BE49-F238E27FC236}">
                  <a16:creationId xmlns:a16="http://schemas.microsoft.com/office/drawing/2014/main" id="{45AA6873-7449-46C2-A115-B01BC9676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049463"/>
              <a:ext cx="6350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6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6">
                  <a:moveTo>
                    <a:pt x="0" y="2"/>
                  </a:moveTo>
                  <a:lnTo>
                    <a:pt x="2" y="6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24" name="Freeform 395">
              <a:extLst>
                <a:ext uri="{FF2B5EF4-FFF2-40B4-BE49-F238E27FC236}">
                  <a16:creationId xmlns:a16="http://schemas.microsoft.com/office/drawing/2014/main" id="{B312C04B-D578-4236-8084-7227DC5DC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2813" y="1443038"/>
              <a:ext cx="203200" cy="165100"/>
            </a:xfrm>
            <a:custGeom>
              <a:avLst/>
              <a:gdLst/>
              <a:ahLst/>
              <a:cxnLst>
                <a:cxn ang="0">
                  <a:pos x="76" y="8"/>
                </a:cxn>
                <a:cxn ang="0">
                  <a:pos x="76" y="16"/>
                </a:cxn>
                <a:cxn ang="0">
                  <a:pos x="74" y="34"/>
                </a:cxn>
                <a:cxn ang="0">
                  <a:pos x="84" y="28"/>
                </a:cxn>
                <a:cxn ang="0">
                  <a:pos x="82" y="20"/>
                </a:cxn>
                <a:cxn ang="0">
                  <a:pos x="98" y="16"/>
                </a:cxn>
                <a:cxn ang="0">
                  <a:pos x="104" y="22"/>
                </a:cxn>
                <a:cxn ang="0">
                  <a:pos x="104" y="28"/>
                </a:cxn>
                <a:cxn ang="0">
                  <a:pos x="126" y="48"/>
                </a:cxn>
                <a:cxn ang="0">
                  <a:pos x="128" y="56"/>
                </a:cxn>
                <a:cxn ang="0">
                  <a:pos x="112" y="78"/>
                </a:cxn>
                <a:cxn ang="0">
                  <a:pos x="90" y="94"/>
                </a:cxn>
                <a:cxn ang="0">
                  <a:pos x="72" y="102"/>
                </a:cxn>
                <a:cxn ang="0">
                  <a:pos x="68" y="88"/>
                </a:cxn>
                <a:cxn ang="0">
                  <a:pos x="30" y="76"/>
                </a:cxn>
                <a:cxn ang="0">
                  <a:pos x="40" y="68"/>
                </a:cxn>
                <a:cxn ang="0">
                  <a:pos x="60" y="64"/>
                </a:cxn>
                <a:cxn ang="0">
                  <a:pos x="58" y="56"/>
                </a:cxn>
                <a:cxn ang="0">
                  <a:pos x="8" y="50"/>
                </a:cxn>
                <a:cxn ang="0">
                  <a:pos x="0" y="32"/>
                </a:cxn>
                <a:cxn ang="0">
                  <a:pos x="24" y="40"/>
                </a:cxn>
                <a:cxn ang="0">
                  <a:pos x="26" y="36"/>
                </a:cxn>
                <a:cxn ang="0">
                  <a:pos x="22" y="28"/>
                </a:cxn>
                <a:cxn ang="0">
                  <a:pos x="20" y="14"/>
                </a:cxn>
                <a:cxn ang="0">
                  <a:pos x="30" y="22"/>
                </a:cxn>
                <a:cxn ang="0">
                  <a:pos x="30" y="16"/>
                </a:cxn>
                <a:cxn ang="0">
                  <a:pos x="26" y="10"/>
                </a:cxn>
                <a:cxn ang="0">
                  <a:pos x="44" y="26"/>
                </a:cxn>
                <a:cxn ang="0">
                  <a:pos x="58" y="26"/>
                </a:cxn>
                <a:cxn ang="0">
                  <a:pos x="64" y="44"/>
                </a:cxn>
                <a:cxn ang="0">
                  <a:pos x="64" y="40"/>
                </a:cxn>
                <a:cxn ang="0">
                  <a:pos x="64" y="10"/>
                </a:cxn>
                <a:cxn ang="0">
                  <a:pos x="70" y="2"/>
                </a:cxn>
              </a:cxnLst>
              <a:rect l="0" t="0" r="r" b="b"/>
              <a:pathLst>
                <a:path w="128" h="104">
                  <a:moveTo>
                    <a:pt x="70" y="2"/>
                  </a:moveTo>
                  <a:lnTo>
                    <a:pt x="76" y="8"/>
                  </a:lnTo>
                  <a:lnTo>
                    <a:pt x="74" y="12"/>
                  </a:lnTo>
                  <a:lnTo>
                    <a:pt x="76" y="16"/>
                  </a:lnTo>
                  <a:lnTo>
                    <a:pt x="72" y="32"/>
                  </a:lnTo>
                  <a:lnTo>
                    <a:pt x="74" y="34"/>
                  </a:lnTo>
                  <a:lnTo>
                    <a:pt x="82" y="32"/>
                  </a:lnTo>
                  <a:lnTo>
                    <a:pt x="84" y="28"/>
                  </a:lnTo>
                  <a:lnTo>
                    <a:pt x="82" y="24"/>
                  </a:lnTo>
                  <a:lnTo>
                    <a:pt x="82" y="20"/>
                  </a:lnTo>
                  <a:lnTo>
                    <a:pt x="94" y="22"/>
                  </a:lnTo>
                  <a:lnTo>
                    <a:pt x="98" y="16"/>
                  </a:lnTo>
                  <a:lnTo>
                    <a:pt x="98" y="24"/>
                  </a:lnTo>
                  <a:lnTo>
                    <a:pt x="104" y="22"/>
                  </a:lnTo>
                  <a:lnTo>
                    <a:pt x="102" y="26"/>
                  </a:lnTo>
                  <a:lnTo>
                    <a:pt x="104" y="28"/>
                  </a:lnTo>
                  <a:lnTo>
                    <a:pt x="128" y="38"/>
                  </a:lnTo>
                  <a:lnTo>
                    <a:pt x="126" y="48"/>
                  </a:lnTo>
                  <a:lnTo>
                    <a:pt x="128" y="50"/>
                  </a:lnTo>
                  <a:lnTo>
                    <a:pt x="128" y="56"/>
                  </a:lnTo>
                  <a:lnTo>
                    <a:pt x="110" y="72"/>
                  </a:lnTo>
                  <a:lnTo>
                    <a:pt x="112" y="78"/>
                  </a:lnTo>
                  <a:lnTo>
                    <a:pt x="108" y="88"/>
                  </a:lnTo>
                  <a:lnTo>
                    <a:pt x="90" y="94"/>
                  </a:lnTo>
                  <a:lnTo>
                    <a:pt x="84" y="104"/>
                  </a:lnTo>
                  <a:lnTo>
                    <a:pt x="72" y="102"/>
                  </a:lnTo>
                  <a:lnTo>
                    <a:pt x="68" y="96"/>
                  </a:lnTo>
                  <a:lnTo>
                    <a:pt x="68" y="88"/>
                  </a:lnTo>
                  <a:lnTo>
                    <a:pt x="44" y="92"/>
                  </a:lnTo>
                  <a:lnTo>
                    <a:pt x="30" y="76"/>
                  </a:lnTo>
                  <a:lnTo>
                    <a:pt x="48" y="76"/>
                  </a:lnTo>
                  <a:lnTo>
                    <a:pt x="40" y="68"/>
                  </a:lnTo>
                  <a:lnTo>
                    <a:pt x="56" y="66"/>
                  </a:lnTo>
                  <a:lnTo>
                    <a:pt x="60" y="64"/>
                  </a:lnTo>
                  <a:lnTo>
                    <a:pt x="56" y="60"/>
                  </a:lnTo>
                  <a:lnTo>
                    <a:pt x="58" y="56"/>
                  </a:lnTo>
                  <a:lnTo>
                    <a:pt x="16" y="64"/>
                  </a:lnTo>
                  <a:lnTo>
                    <a:pt x="8" y="50"/>
                  </a:lnTo>
                  <a:lnTo>
                    <a:pt x="18" y="40"/>
                  </a:lnTo>
                  <a:lnTo>
                    <a:pt x="0" y="32"/>
                  </a:lnTo>
                  <a:lnTo>
                    <a:pt x="16" y="28"/>
                  </a:lnTo>
                  <a:lnTo>
                    <a:pt x="24" y="40"/>
                  </a:lnTo>
                  <a:lnTo>
                    <a:pt x="24" y="36"/>
                  </a:lnTo>
                  <a:lnTo>
                    <a:pt x="26" y="36"/>
                  </a:lnTo>
                  <a:lnTo>
                    <a:pt x="24" y="32"/>
                  </a:lnTo>
                  <a:lnTo>
                    <a:pt x="22" y="28"/>
                  </a:lnTo>
                  <a:lnTo>
                    <a:pt x="20" y="24"/>
                  </a:lnTo>
                  <a:lnTo>
                    <a:pt x="20" y="14"/>
                  </a:lnTo>
                  <a:lnTo>
                    <a:pt x="30" y="28"/>
                  </a:lnTo>
                  <a:lnTo>
                    <a:pt x="30" y="22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8" y="0"/>
                  </a:lnTo>
                  <a:lnTo>
                    <a:pt x="44" y="26"/>
                  </a:lnTo>
                  <a:lnTo>
                    <a:pt x="58" y="22"/>
                  </a:lnTo>
                  <a:lnTo>
                    <a:pt x="58" y="26"/>
                  </a:lnTo>
                  <a:lnTo>
                    <a:pt x="58" y="32"/>
                  </a:lnTo>
                  <a:lnTo>
                    <a:pt x="64" y="44"/>
                  </a:lnTo>
                  <a:lnTo>
                    <a:pt x="66" y="42"/>
                  </a:lnTo>
                  <a:lnTo>
                    <a:pt x="64" y="40"/>
                  </a:lnTo>
                  <a:lnTo>
                    <a:pt x="66" y="38"/>
                  </a:lnTo>
                  <a:lnTo>
                    <a:pt x="64" y="10"/>
                  </a:lnTo>
                  <a:lnTo>
                    <a:pt x="70" y="16"/>
                  </a:lnTo>
                  <a:lnTo>
                    <a:pt x="70" y="2"/>
                  </a:lnTo>
                  <a:lnTo>
                    <a:pt x="7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25" name="Freeform 396">
              <a:extLst>
                <a:ext uri="{FF2B5EF4-FFF2-40B4-BE49-F238E27FC236}">
                  <a16:creationId xmlns:a16="http://schemas.microsoft.com/office/drawing/2014/main" id="{1DB45E26-F75E-4D36-8CB5-62238E004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3613" y="1401763"/>
              <a:ext cx="28575" cy="158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8" y="4"/>
                </a:cxn>
                <a:cxn ang="0">
                  <a:pos x="2" y="10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8" h="10">
                  <a:moveTo>
                    <a:pt x="4" y="0"/>
                  </a:moveTo>
                  <a:lnTo>
                    <a:pt x="18" y="4"/>
                  </a:lnTo>
                  <a:lnTo>
                    <a:pt x="2" y="10"/>
                  </a:lnTo>
                  <a:lnTo>
                    <a:pt x="0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26" name="Rectangle 397">
              <a:extLst>
                <a:ext uri="{FF2B5EF4-FFF2-40B4-BE49-F238E27FC236}">
                  <a16:creationId xmlns:a16="http://schemas.microsoft.com/office/drawing/2014/main" id="{EF366464-1776-4001-8460-AE1E7B5AB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2688" y="1363663"/>
              <a:ext cx="1588" cy="1588"/>
            </a:xfrm>
            <a:prstGeom prst="rect">
              <a:avLst/>
            </a:pr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27" name="Freeform 398">
              <a:extLst>
                <a:ext uri="{FF2B5EF4-FFF2-40B4-BE49-F238E27FC236}">
                  <a16:creationId xmlns:a16="http://schemas.microsoft.com/office/drawing/2014/main" id="{460E4C19-D3D8-4EBC-A7BD-5B16E077E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1801813"/>
              <a:ext cx="9525" cy="1587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4" y="2"/>
                </a:cxn>
                <a:cxn ang="0">
                  <a:pos x="6" y="6"/>
                </a:cxn>
                <a:cxn ang="0">
                  <a:pos x="6" y="10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6" h="10">
                  <a:moveTo>
                    <a:pt x="6" y="0"/>
                  </a:moveTo>
                  <a:lnTo>
                    <a:pt x="4" y="2"/>
                  </a:lnTo>
                  <a:lnTo>
                    <a:pt x="6" y="6"/>
                  </a:lnTo>
                  <a:lnTo>
                    <a:pt x="6" y="10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28" name="Freeform 399">
              <a:extLst>
                <a:ext uri="{FF2B5EF4-FFF2-40B4-BE49-F238E27FC236}">
                  <a16:creationId xmlns:a16="http://schemas.microsoft.com/office/drawing/2014/main" id="{5A64A895-CC20-4C58-8804-C8314E7BE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963" y="1398588"/>
              <a:ext cx="101600" cy="603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" y="14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22" y="30"/>
                </a:cxn>
                <a:cxn ang="0">
                  <a:pos x="26" y="38"/>
                </a:cxn>
                <a:cxn ang="0">
                  <a:pos x="28" y="34"/>
                </a:cxn>
                <a:cxn ang="0">
                  <a:pos x="28" y="26"/>
                </a:cxn>
                <a:cxn ang="0">
                  <a:pos x="24" y="24"/>
                </a:cxn>
                <a:cxn ang="0">
                  <a:pos x="24" y="18"/>
                </a:cxn>
                <a:cxn ang="0">
                  <a:pos x="32" y="10"/>
                </a:cxn>
                <a:cxn ang="0">
                  <a:pos x="64" y="16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64" h="38">
                  <a:moveTo>
                    <a:pt x="32" y="0"/>
                  </a:moveTo>
                  <a:lnTo>
                    <a:pt x="4" y="14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2" y="30"/>
                  </a:lnTo>
                  <a:lnTo>
                    <a:pt x="26" y="38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4" y="24"/>
                  </a:lnTo>
                  <a:lnTo>
                    <a:pt x="24" y="18"/>
                  </a:lnTo>
                  <a:lnTo>
                    <a:pt x="32" y="10"/>
                  </a:lnTo>
                  <a:lnTo>
                    <a:pt x="64" y="16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29" name="Freeform 400">
              <a:extLst>
                <a:ext uri="{FF2B5EF4-FFF2-40B4-BE49-F238E27FC236}">
                  <a16:creationId xmlns:a16="http://schemas.microsoft.com/office/drawing/2014/main" id="{6C34B7B2-78CC-429A-8592-2A92DC912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763" y="1398588"/>
              <a:ext cx="107950" cy="117475"/>
            </a:xfrm>
            <a:custGeom>
              <a:avLst/>
              <a:gdLst/>
              <a:ahLst/>
              <a:cxnLst>
                <a:cxn ang="0">
                  <a:pos x="58" y="0"/>
                </a:cxn>
                <a:cxn ang="0">
                  <a:pos x="42" y="0"/>
                </a:cxn>
                <a:cxn ang="0">
                  <a:pos x="46" y="12"/>
                </a:cxn>
                <a:cxn ang="0">
                  <a:pos x="32" y="22"/>
                </a:cxn>
                <a:cxn ang="0">
                  <a:pos x="4" y="20"/>
                </a:cxn>
                <a:cxn ang="0">
                  <a:pos x="0" y="28"/>
                </a:cxn>
                <a:cxn ang="0">
                  <a:pos x="14" y="36"/>
                </a:cxn>
                <a:cxn ang="0">
                  <a:pos x="14" y="40"/>
                </a:cxn>
                <a:cxn ang="0">
                  <a:pos x="6" y="42"/>
                </a:cxn>
                <a:cxn ang="0">
                  <a:pos x="0" y="52"/>
                </a:cxn>
                <a:cxn ang="0">
                  <a:pos x="6" y="62"/>
                </a:cxn>
                <a:cxn ang="0">
                  <a:pos x="16" y="56"/>
                </a:cxn>
                <a:cxn ang="0">
                  <a:pos x="18" y="64"/>
                </a:cxn>
                <a:cxn ang="0">
                  <a:pos x="14" y="66"/>
                </a:cxn>
                <a:cxn ang="0">
                  <a:pos x="14" y="74"/>
                </a:cxn>
                <a:cxn ang="0">
                  <a:pos x="24" y="68"/>
                </a:cxn>
                <a:cxn ang="0">
                  <a:pos x="24" y="60"/>
                </a:cxn>
                <a:cxn ang="0">
                  <a:pos x="32" y="58"/>
                </a:cxn>
                <a:cxn ang="0">
                  <a:pos x="32" y="52"/>
                </a:cxn>
                <a:cxn ang="0">
                  <a:pos x="28" y="44"/>
                </a:cxn>
                <a:cxn ang="0">
                  <a:pos x="46" y="46"/>
                </a:cxn>
                <a:cxn ang="0">
                  <a:pos x="50" y="36"/>
                </a:cxn>
                <a:cxn ang="0">
                  <a:pos x="44" y="32"/>
                </a:cxn>
                <a:cxn ang="0">
                  <a:pos x="64" y="28"/>
                </a:cxn>
                <a:cxn ang="0">
                  <a:pos x="68" y="16"/>
                </a:cxn>
                <a:cxn ang="0">
                  <a:pos x="64" y="12"/>
                </a:cxn>
                <a:cxn ang="0">
                  <a:pos x="58" y="6"/>
                </a:cxn>
                <a:cxn ang="0">
                  <a:pos x="60" y="0"/>
                </a:cxn>
                <a:cxn ang="0">
                  <a:pos x="58" y="0"/>
                </a:cxn>
                <a:cxn ang="0">
                  <a:pos x="58" y="0"/>
                </a:cxn>
              </a:cxnLst>
              <a:rect l="0" t="0" r="r" b="b"/>
              <a:pathLst>
                <a:path w="68" h="74">
                  <a:moveTo>
                    <a:pt x="58" y="0"/>
                  </a:moveTo>
                  <a:lnTo>
                    <a:pt x="42" y="0"/>
                  </a:lnTo>
                  <a:lnTo>
                    <a:pt x="46" y="12"/>
                  </a:lnTo>
                  <a:lnTo>
                    <a:pt x="32" y="22"/>
                  </a:lnTo>
                  <a:lnTo>
                    <a:pt x="4" y="20"/>
                  </a:lnTo>
                  <a:lnTo>
                    <a:pt x="0" y="28"/>
                  </a:lnTo>
                  <a:lnTo>
                    <a:pt x="14" y="36"/>
                  </a:lnTo>
                  <a:lnTo>
                    <a:pt x="14" y="40"/>
                  </a:lnTo>
                  <a:lnTo>
                    <a:pt x="6" y="42"/>
                  </a:lnTo>
                  <a:lnTo>
                    <a:pt x="0" y="52"/>
                  </a:lnTo>
                  <a:lnTo>
                    <a:pt x="6" y="62"/>
                  </a:lnTo>
                  <a:lnTo>
                    <a:pt x="16" y="56"/>
                  </a:lnTo>
                  <a:lnTo>
                    <a:pt x="18" y="64"/>
                  </a:lnTo>
                  <a:lnTo>
                    <a:pt x="14" y="66"/>
                  </a:lnTo>
                  <a:lnTo>
                    <a:pt x="14" y="74"/>
                  </a:lnTo>
                  <a:lnTo>
                    <a:pt x="24" y="68"/>
                  </a:lnTo>
                  <a:lnTo>
                    <a:pt x="24" y="60"/>
                  </a:lnTo>
                  <a:lnTo>
                    <a:pt x="32" y="58"/>
                  </a:lnTo>
                  <a:lnTo>
                    <a:pt x="32" y="52"/>
                  </a:lnTo>
                  <a:lnTo>
                    <a:pt x="28" y="44"/>
                  </a:lnTo>
                  <a:lnTo>
                    <a:pt x="46" y="46"/>
                  </a:lnTo>
                  <a:lnTo>
                    <a:pt x="50" y="36"/>
                  </a:lnTo>
                  <a:lnTo>
                    <a:pt x="44" y="32"/>
                  </a:lnTo>
                  <a:lnTo>
                    <a:pt x="64" y="28"/>
                  </a:lnTo>
                  <a:lnTo>
                    <a:pt x="68" y="16"/>
                  </a:lnTo>
                  <a:lnTo>
                    <a:pt x="64" y="12"/>
                  </a:lnTo>
                  <a:lnTo>
                    <a:pt x="58" y="6"/>
                  </a:lnTo>
                  <a:lnTo>
                    <a:pt x="60" y="0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30" name="Freeform 401">
              <a:extLst>
                <a:ext uri="{FF2B5EF4-FFF2-40B4-BE49-F238E27FC236}">
                  <a16:creationId xmlns:a16="http://schemas.microsoft.com/office/drawing/2014/main" id="{97EB51A9-F0E6-410C-B017-65DEF10E2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1465263"/>
              <a:ext cx="28575" cy="3175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8" y="10"/>
                </a:cxn>
                <a:cxn ang="0">
                  <a:pos x="14" y="16"/>
                </a:cxn>
                <a:cxn ang="0">
                  <a:pos x="14" y="20"/>
                </a:cxn>
                <a:cxn ang="0">
                  <a:pos x="0" y="1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8" h="20">
                  <a:moveTo>
                    <a:pt x="8" y="0"/>
                  </a:moveTo>
                  <a:lnTo>
                    <a:pt x="18" y="10"/>
                  </a:lnTo>
                  <a:lnTo>
                    <a:pt x="14" y="16"/>
                  </a:lnTo>
                  <a:lnTo>
                    <a:pt x="14" y="20"/>
                  </a:lnTo>
                  <a:lnTo>
                    <a:pt x="0" y="1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31" name="Freeform 402">
              <a:extLst>
                <a:ext uri="{FF2B5EF4-FFF2-40B4-BE49-F238E27FC236}">
                  <a16:creationId xmlns:a16="http://schemas.microsoft.com/office/drawing/2014/main" id="{E818E637-DCC5-4296-9F56-0478457CE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613" y="1468438"/>
              <a:ext cx="28575" cy="349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4"/>
                </a:cxn>
                <a:cxn ang="0">
                  <a:pos x="2" y="10"/>
                </a:cxn>
                <a:cxn ang="0">
                  <a:pos x="0" y="20"/>
                </a:cxn>
                <a:cxn ang="0">
                  <a:pos x="16" y="22"/>
                </a:cxn>
                <a:cxn ang="0">
                  <a:pos x="14" y="16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22">
                  <a:moveTo>
                    <a:pt x="12" y="0"/>
                  </a:moveTo>
                  <a:lnTo>
                    <a:pt x="0" y="4"/>
                  </a:lnTo>
                  <a:lnTo>
                    <a:pt x="2" y="10"/>
                  </a:lnTo>
                  <a:lnTo>
                    <a:pt x="0" y="20"/>
                  </a:lnTo>
                  <a:lnTo>
                    <a:pt x="16" y="22"/>
                  </a:lnTo>
                  <a:lnTo>
                    <a:pt x="14" y="16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32" name="Freeform 403">
              <a:extLst>
                <a:ext uri="{FF2B5EF4-FFF2-40B4-BE49-F238E27FC236}">
                  <a16:creationId xmlns:a16="http://schemas.microsoft.com/office/drawing/2014/main" id="{40CE512C-1061-4FE7-8AB4-F57B738D7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1452563"/>
              <a:ext cx="41275" cy="5080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0"/>
                </a:cxn>
                <a:cxn ang="0">
                  <a:pos x="2" y="12"/>
                </a:cxn>
                <a:cxn ang="0">
                  <a:pos x="0" y="26"/>
                </a:cxn>
                <a:cxn ang="0">
                  <a:pos x="8" y="32"/>
                </a:cxn>
                <a:cxn ang="0">
                  <a:pos x="6" y="22"/>
                </a:cxn>
                <a:cxn ang="0">
                  <a:pos x="26" y="14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26" h="32">
                  <a:moveTo>
                    <a:pt x="12" y="0"/>
                  </a:moveTo>
                  <a:lnTo>
                    <a:pt x="0" y="0"/>
                  </a:lnTo>
                  <a:lnTo>
                    <a:pt x="2" y="12"/>
                  </a:lnTo>
                  <a:lnTo>
                    <a:pt x="0" y="26"/>
                  </a:lnTo>
                  <a:lnTo>
                    <a:pt x="8" y="32"/>
                  </a:lnTo>
                  <a:lnTo>
                    <a:pt x="6" y="22"/>
                  </a:lnTo>
                  <a:lnTo>
                    <a:pt x="26" y="1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33" name="Freeform 404">
              <a:extLst>
                <a:ext uri="{FF2B5EF4-FFF2-40B4-BE49-F238E27FC236}">
                  <a16:creationId xmlns:a16="http://schemas.microsoft.com/office/drawing/2014/main" id="{8098C8E7-D12E-4C78-80C7-C37516188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2763" y="1503363"/>
              <a:ext cx="25400" cy="2540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8"/>
                </a:cxn>
                <a:cxn ang="0">
                  <a:pos x="8" y="16"/>
                </a:cxn>
                <a:cxn ang="0">
                  <a:pos x="16" y="12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6" h="16">
                  <a:moveTo>
                    <a:pt x="10" y="0"/>
                  </a:moveTo>
                  <a:lnTo>
                    <a:pt x="0" y="8"/>
                  </a:lnTo>
                  <a:lnTo>
                    <a:pt x="8" y="16"/>
                  </a:lnTo>
                  <a:lnTo>
                    <a:pt x="16" y="12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34" name="Freeform 405">
              <a:extLst>
                <a:ext uri="{FF2B5EF4-FFF2-40B4-BE49-F238E27FC236}">
                  <a16:creationId xmlns:a16="http://schemas.microsoft.com/office/drawing/2014/main" id="{8C37BDA1-1421-456B-A3EC-B34712CB8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638" y="1395413"/>
              <a:ext cx="66675" cy="69850"/>
            </a:xfrm>
            <a:custGeom>
              <a:avLst/>
              <a:gdLst/>
              <a:ahLst/>
              <a:cxnLst>
                <a:cxn ang="0">
                  <a:pos x="18" y="8"/>
                </a:cxn>
                <a:cxn ang="0">
                  <a:pos x="6" y="10"/>
                </a:cxn>
                <a:cxn ang="0">
                  <a:pos x="0" y="30"/>
                </a:cxn>
                <a:cxn ang="0">
                  <a:pos x="6" y="44"/>
                </a:cxn>
                <a:cxn ang="0">
                  <a:pos x="30" y="42"/>
                </a:cxn>
                <a:cxn ang="0">
                  <a:pos x="26" y="20"/>
                </a:cxn>
                <a:cxn ang="0">
                  <a:pos x="42" y="16"/>
                </a:cxn>
                <a:cxn ang="0">
                  <a:pos x="36" y="0"/>
                </a:cxn>
                <a:cxn ang="0">
                  <a:pos x="18" y="8"/>
                </a:cxn>
                <a:cxn ang="0">
                  <a:pos x="18" y="8"/>
                </a:cxn>
              </a:cxnLst>
              <a:rect l="0" t="0" r="r" b="b"/>
              <a:pathLst>
                <a:path w="42" h="44">
                  <a:moveTo>
                    <a:pt x="18" y="8"/>
                  </a:moveTo>
                  <a:lnTo>
                    <a:pt x="6" y="10"/>
                  </a:lnTo>
                  <a:lnTo>
                    <a:pt x="0" y="30"/>
                  </a:lnTo>
                  <a:lnTo>
                    <a:pt x="6" y="44"/>
                  </a:lnTo>
                  <a:lnTo>
                    <a:pt x="30" y="42"/>
                  </a:lnTo>
                  <a:lnTo>
                    <a:pt x="26" y="20"/>
                  </a:lnTo>
                  <a:lnTo>
                    <a:pt x="42" y="16"/>
                  </a:lnTo>
                  <a:lnTo>
                    <a:pt x="36" y="0"/>
                  </a:lnTo>
                  <a:lnTo>
                    <a:pt x="18" y="8"/>
                  </a:lnTo>
                  <a:lnTo>
                    <a:pt x="18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35" name="Freeform 407">
              <a:extLst>
                <a:ext uri="{FF2B5EF4-FFF2-40B4-BE49-F238E27FC236}">
                  <a16:creationId xmlns:a16="http://schemas.microsoft.com/office/drawing/2014/main" id="{610FD147-770E-446C-B542-4DBA5BF75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688" y="1370013"/>
              <a:ext cx="28575" cy="2540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2"/>
                </a:cxn>
                <a:cxn ang="0">
                  <a:pos x="16" y="16"/>
                </a:cxn>
                <a:cxn ang="0">
                  <a:pos x="18" y="10"/>
                </a:cxn>
                <a:cxn ang="0">
                  <a:pos x="16" y="8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16">
                  <a:moveTo>
                    <a:pt x="12" y="0"/>
                  </a:moveTo>
                  <a:lnTo>
                    <a:pt x="0" y="12"/>
                  </a:lnTo>
                  <a:lnTo>
                    <a:pt x="16" y="16"/>
                  </a:lnTo>
                  <a:lnTo>
                    <a:pt x="18" y="10"/>
                  </a:lnTo>
                  <a:lnTo>
                    <a:pt x="16" y="8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36" name="Freeform 408">
              <a:extLst>
                <a:ext uri="{FF2B5EF4-FFF2-40B4-BE49-F238E27FC236}">
                  <a16:creationId xmlns:a16="http://schemas.microsoft.com/office/drawing/2014/main" id="{5E7D694E-65AE-48AB-8ACD-9CBF34171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8488" y="1331913"/>
              <a:ext cx="63500" cy="857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2" y="22"/>
                </a:cxn>
                <a:cxn ang="0">
                  <a:pos x="4" y="28"/>
                </a:cxn>
                <a:cxn ang="0">
                  <a:pos x="0" y="38"/>
                </a:cxn>
                <a:cxn ang="0">
                  <a:pos x="12" y="54"/>
                </a:cxn>
                <a:cxn ang="0">
                  <a:pos x="22" y="34"/>
                </a:cxn>
                <a:cxn ang="0">
                  <a:pos x="40" y="34"/>
                </a:cxn>
                <a:cxn ang="0">
                  <a:pos x="30" y="16"/>
                </a:cxn>
                <a:cxn ang="0">
                  <a:pos x="32" y="10"/>
                </a:cxn>
                <a:cxn ang="0">
                  <a:pos x="32" y="2"/>
                </a:cxn>
                <a:cxn ang="0">
                  <a:pos x="32" y="0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40" h="54">
                  <a:moveTo>
                    <a:pt x="14" y="6"/>
                  </a:moveTo>
                  <a:lnTo>
                    <a:pt x="2" y="22"/>
                  </a:lnTo>
                  <a:lnTo>
                    <a:pt x="4" y="28"/>
                  </a:lnTo>
                  <a:lnTo>
                    <a:pt x="0" y="38"/>
                  </a:lnTo>
                  <a:lnTo>
                    <a:pt x="12" y="54"/>
                  </a:lnTo>
                  <a:lnTo>
                    <a:pt x="22" y="34"/>
                  </a:lnTo>
                  <a:lnTo>
                    <a:pt x="40" y="34"/>
                  </a:lnTo>
                  <a:lnTo>
                    <a:pt x="30" y="16"/>
                  </a:lnTo>
                  <a:lnTo>
                    <a:pt x="32" y="10"/>
                  </a:lnTo>
                  <a:lnTo>
                    <a:pt x="32" y="2"/>
                  </a:lnTo>
                  <a:lnTo>
                    <a:pt x="32" y="0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37" name="Freeform 409">
              <a:extLst>
                <a:ext uri="{FF2B5EF4-FFF2-40B4-BE49-F238E27FC236}">
                  <a16:creationId xmlns:a16="http://schemas.microsoft.com/office/drawing/2014/main" id="{7E3407E3-CFDF-4231-827E-C9DA2B9FB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5313" y="1281113"/>
              <a:ext cx="25400" cy="127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6"/>
                </a:cxn>
                <a:cxn ang="0">
                  <a:pos x="12" y="8"/>
                </a:cxn>
                <a:cxn ang="0">
                  <a:pos x="0" y="0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16" h="8">
                  <a:moveTo>
                    <a:pt x="16" y="0"/>
                  </a:moveTo>
                  <a:lnTo>
                    <a:pt x="16" y="6"/>
                  </a:lnTo>
                  <a:lnTo>
                    <a:pt x="12" y="8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38" name="Freeform 410">
              <a:extLst>
                <a:ext uri="{FF2B5EF4-FFF2-40B4-BE49-F238E27FC236}">
                  <a16:creationId xmlns:a16="http://schemas.microsoft.com/office/drawing/2014/main" id="{70E90430-5052-486A-BEDA-5BC4F9586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0063" y="1268413"/>
              <a:ext cx="22225" cy="222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2"/>
                </a:cxn>
                <a:cxn ang="0">
                  <a:pos x="0" y="10"/>
                </a:cxn>
                <a:cxn ang="0">
                  <a:pos x="4" y="14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4" h="14">
                  <a:moveTo>
                    <a:pt x="8" y="0"/>
                  </a:moveTo>
                  <a:lnTo>
                    <a:pt x="0" y="2"/>
                  </a:lnTo>
                  <a:lnTo>
                    <a:pt x="0" y="10"/>
                  </a:lnTo>
                  <a:lnTo>
                    <a:pt x="4" y="14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39" name="Freeform 411">
              <a:extLst>
                <a:ext uri="{FF2B5EF4-FFF2-40B4-BE49-F238E27FC236}">
                  <a16:creationId xmlns:a16="http://schemas.microsoft.com/office/drawing/2014/main" id="{13D729A7-4E9E-45E5-8E0D-649211F40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1306513"/>
              <a:ext cx="34925" cy="222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10"/>
                </a:cxn>
                <a:cxn ang="0">
                  <a:pos x="20" y="14"/>
                </a:cxn>
                <a:cxn ang="0">
                  <a:pos x="22" y="1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14">
                  <a:moveTo>
                    <a:pt x="14" y="0"/>
                  </a:moveTo>
                  <a:lnTo>
                    <a:pt x="0" y="10"/>
                  </a:lnTo>
                  <a:lnTo>
                    <a:pt x="20" y="14"/>
                  </a:lnTo>
                  <a:lnTo>
                    <a:pt x="22" y="1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40" name="Freeform 412">
              <a:extLst>
                <a:ext uri="{FF2B5EF4-FFF2-40B4-BE49-F238E27FC236}">
                  <a16:creationId xmlns:a16="http://schemas.microsoft.com/office/drawing/2014/main" id="{02FB8FE3-EE07-44B6-81CB-68C45D80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263" y="1328738"/>
              <a:ext cx="47625" cy="317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2" y="0"/>
                </a:cxn>
                <a:cxn ang="0">
                  <a:pos x="14" y="8"/>
                </a:cxn>
                <a:cxn ang="0">
                  <a:pos x="12" y="14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30" y="1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30" h="20">
                  <a:moveTo>
                    <a:pt x="14" y="0"/>
                  </a:moveTo>
                  <a:lnTo>
                    <a:pt x="12" y="0"/>
                  </a:lnTo>
                  <a:lnTo>
                    <a:pt x="14" y="8"/>
                  </a:lnTo>
                  <a:lnTo>
                    <a:pt x="12" y="14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30" y="1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41" name="Freeform 413">
              <a:extLst>
                <a:ext uri="{FF2B5EF4-FFF2-40B4-BE49-F238E27FC236}">
                  <a16:creationId xmlns:a16="http://schemas.microsoft.com/office/drawing/2014/main" id="{5F831117-A8DB-4C3C-B91A-DBCCDF0F7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8" y="1401763"/>
              <a:ext cx="22225" cy="1587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4" y="6"/>
                </a:cxn>
                <a:cxn ang="0">
                  <a:pos x="10" y="10"/>
                </a:cxn>
                <a:cxn ang="0">
                  <a:pos x="0" y="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4" h="10">
                  <a:moveTo>
                    <a:pt x="12" y="0"/>
                  </a:moveTo>
                  <a:lnTo>
                    <a:pt x="14" y="6"/>
                  </a:lnTo>
                  <a:lnTo>
                    <a:pt x="10" y="10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42" name="Freeform 414">
              <a:extLst>
                <a:ext uri="{FF2B5EF4-FFF2-40B4-BE49-F238E27FC236}">
                  <a16:creationId xmlns:a16="http://schemas.microsoft.com/office/drawing/2014/main" id="{F80F1832-F7BD-441B-A687-AB0DDC107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6088" y="1417638"/>
              <a:ext cx="34925" cy="158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4"/>
                </a:cxn>
                <a:cxn ang="0">
                  <a:pos x="2" y="10"/>
                </a:cxn>
                <a:cxn ang="0">
                  <a:pos x="22" y="8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2" h="10">
                  <a:moveTo>
                    <a:pt x="10" y="0"/>
                  </a:moveTo>
                  <a:lnTo>
                    <a:pt x="0" y="4"/>
                  </a:lnTo>
                  <a:lnTo>
                    <a:pt x="2" y="10"/>
                  </a:lnTo>
                  <a:lnTo>
                    <a:pt x="22" y="8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43" name="Freeform 415">
              <a:extLst>
                <a:ext uri="{FF2B5EF4-FFF2-40B4-BE49-F238E27FC236}">
                  <a16:creationId xmlns:a16="http://schemas.microsoft.com/office/drawing/2014/main" id="{582FC89A-AF78-45F2-8F75-CC03E3165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513" y="1398588"/>
              <a:ext cx="38100" cy="222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2"/>
                </a:cxn>
                <a:cxn ang="0">
                  <a:pos x="8" y="14"/>
                </a:cxn>
                <a:cxn ang="0">
                  <a:pos x="24" y="1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24" h="14">
                  <a:moveTo>
                    <a:pt x="8" y="0"/>
                  </a:moveTo>
                  <a:lnTo>
                    <a:pt x="0" y="2"/>
                  </a:lnTo>
                  <a:lnTo>
                    <a:pt x="8" y="14"/>
                  </a:lnTo>
                  <a:lnTo>
                    <a:pt x="24" y="1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44" name="Freeform 416">
              <a:extLst>
                <a:ext uri="{FF2B5EF4-FFF2-40B4-BE49-F238E27FC236}">
                  <a16:creationId xmlns:a16="http://schemas.microsoft.com/office/drawing/2014/main" id="{979C38A8-160C-4EBF-9A6A-565A76DF4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3863" y="1373188"/>
              <a:ext cx="69850" cy="53975"/>
            </a:xfrm>
            <a:custGeom>
              <a:avLst/>
              <a:gdLst/>
              <a:ahLst/>
              <a:cxnLst>
                <a:cxn ang="0">
                  <a:pos x="20" y="8"/>
                </a:cxn>
                <a:cxn ang="0">
                  <a:pos x="4" y="0"/>
                </a:cxn>
                <a:cxn ang="0">
                  <a:pos x="0" y="8"/>
                </a:cxn>
                <a:cxn ang="0">
                  <a:pos x="6" y="12"/>
                </a:cxn>
                <a:cxn ang="0">
                  <a:pos x="32" y="24"/>
                </a:cxn>
                <a:cxn ang="0">
                  <a:pos x="36" y="34"/>
                </a:cxn>
                <a:cxn ang="0">
                  <a:pos x="44" y="26"/>
                </a:cxn>
                <a:cxn ang="0">
                  <a:pos x="20" y="8"/>
                </a:cxn>
                <a:cxn ang="0">
                  <a:pos x="20" y="8"/>
                </a:cxn>
              </a:cxnLst>
              <a:rect l="0" t="0" r="r" b="b"/>
              <a:pathLst>
                <a:path w="44" h="34">
                  <a:moveTo>
                    <a:pt x="20" y="8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6" y="12"/>
                  </a:lnTo>
                  <a:lnTo>
                    <a:pt x="32" y="24"/>
                  </a:lnTo>
                  <a:lnTo>
                    <a:pt x="36" y="34"/>
                  </a:lnTo>
                  <a:lnTo>
                    <a:pt x="44" y="26"/>
                  </a:lnTo>
                  <a:lnTo>
                    <a:pt x="20" y="8"/>
                  </a:lnTo>
                  <a:lnTo>
                    <a:pt x="20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45" name="Freeform 417">
              <a:extLst>
                <a:ext uri="{FF2B5EF4-FFF2-40B4-BE49-F238E27FC236}">
                  <a16:creationId xmlns:a16="http://schemas.microsoft.com/office/drawing/2014/main" id="{EFB248B0-068A-44A3-85F6-2491691BB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963" y="1373188"/>
              <a:ext cx="41275" cy="317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0"/>
                </a:cxn>
                <a:cxn ang="0">
                  <a:pos x="16" y="20"/>
                </a:cxn>
                <a:cxn ang="0">
                  <a:pos x="26" y="16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6" h="20">
                  <a:moveTo>
                    <a:pt x="10" y="0"/>
                  </a:moveTo>
                  <a:lnTo>
                    <a:pt x="0" y="0"/>
                  </a:lnTo>
                  <a:lnTo>
                    <a:pt x="16" y="20"/>
                  </a:lnTo>
                  <a:lnTo>
                    <a:pt x="26" y="16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46" name="Freeform 418">
              <a:extLst>
                <a:ext uri="{FF2B5EF4-FFF2-40B4-BE49-F238E27FC236}">
                  <a16:creationId xmlns:a16="http://schemas.microsoft.com/office/drawing/2014/main" id="{7554950B-CE0A-4285-ABD6-422C4A11C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688" y="2392363"/>
              <a:ext cx="44450" cy="5080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14" y="0"/>
                </a:cxn>
                <a:cxn ang="0">
                  <a:pos x="24" y="14"/>
                </a:cxn>
                <a:cxn ang="0">
                  <a:pos x="26" y="10"/>
                </a:cxn>
                <a:cxn ang="0">
                  <a:pos x="28" y="16"/>
                </a:cxn>
                <a:cxn ang="0">
                  <a:pos x="28" y="20"/>
                </a:cxn>
                <a:cxn ang="0">
                  <a:pos x="26" y="16"/>
                </a:cxn>
                <a:cxn ang="0">
                  <a:pos x="18" y="26"/>
                </a:cxn>
                <a:cxn ang="0">
                  <a:pos x="12" y="30"/>
                </a:cxn>
                <a:cxn ang="0">
                  <a:pos x="6" y="32"/>
                </a:cxn>
                <a:cxn ang="0">
                  <a:pos x="2" y="26"/>
                </a:cxn>
                <a:cxn ang="0">
                  <a:pos x="2" y="32"/>
                </a:cxn>
                <a:cxn ang="0">
                  <a:pos x="0" y="26"/>
                </a:cxn>
                <a:cxn ang="0">
                  <a:pos x="0" y="1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28" h="32">
                  <a:moveTo>
                    <a:pt x="6" y="2"/>
                  </a:moveTo>
                  <a:lnTo>
                    <a:pt x="14" y="0"/>
                  </a:lnTo>
                  <a:lnTo>
                    <a:pt x="24" y="14"/>
                  </a:lnTo>
                  <a:lnTo>
                    <a:pt x="26" y="10"/>
                  </a:lnTo>
                  <a:lnTo>
                    <a:pt x="28" y="16"/>
                  </a:lnTo>
                  <a:lnTo>
                    <a:pt x="28" y="20"/>
                  </a:lnTo>
                  <a:lnTo>
                    <a:pt x="26" y="16"/>
                  </a:lnTo>
                  <a:lnTo>
                    <a:pt x="18" y="26"/>
                  </a:lnTo>
                  <a:lnTo>
                    <a:pt x="12" y="30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2" y="32"/>
                  </a:lnTo>
                  <a:lnTo>
                    <a:pt x="0" y="26"/>
                  </a:lnTo>
                  <a:lnTo>
                    <a:pt x="0" y="1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47" name="Freeform 419">
              <a:extLst>
                <a:ext uri="{FF2B5EF4-FFF2-40B4-BE49-F238E27FC236}">
                  <a16:creationId xmlns:a16="http://schemas.microsoft.com/office/drawing/2014/main" id="{BE10FB0D-BEBD-4A3E-961A-E0541DEF6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538" y="2135188"/>
              <a:ext cx="130175" cy="196850"/>
            </a:xfrm>
            <a:custGeom>
              <a:avLst/>
              <a:gdLst/>
              <a:ahLst/>
              <a:cxnLst>
                <a:cxn ang="0">
                  <a:pos x="30" y="4"/>
                </a:cxn>
                <a:cxn ang="0">
                  <a:pos x="48" y="0"/>
                </a:cxn>
                <a:cxn ang="0">
                  <a:pos x="68" y="10"/>
                </a:cxn>
                <a:cxn ang="0">
                  <a:pos x="60" y="16"/>
                </a:cxn>
                <a:cxn ang="0">
                  <a:pos x="66" y="18"/>
                </a:cxn>
                <a:cxn ang="0">
                  <a:pos x="64" y="20"/>
                </a:cxn>
                <a:cxn ang="0">
                  <a:pos x="64" y="24"/>
                </a:cxn>
                <a:cxn ang="0">
                  <a:pos x="54" y="30"/>
                </a:cxn>
                <a:cxn ang="0">
                  <a:pos x="60" y="32"/>
                </a:cxn>
                <a:cxn ang="0">
                  <a:pos x="54" y="42"/>
                </a:cxn>
                <a:cxn ang="0">
                  <a:pos x="54" y="54"/>
                </a:cxn>
                <a:cxn ang="0">
                  <a:pos x="54" y="64"/>
                </a:cxn>
                <a:cxn ang="0">
                  <a:pos x="56" y="80"/>
                </a:cxn>
                <a:cxn ang="0">
                  <a:pos x="62" y="96"/>
                </a:cxn>
                <a:cxn ang="0">
                  <a:pos x="82" y="116"/>
                </a:cxn>
                <a:cxn ang="0">
                  <a:pos x="78" y="122"/>
                </a:cxn>
                <a:cxn ang="0">
                  <a:pos x="76" y="124"/>
                </a:cxn>
                <a:cxn ang="0">
                  <a:pos x="68" y="118"/>
                </a:cxn>
                <a:cxn ang="0">
                  <a:pos x="70" y="114"/>
                </a:cxn>
                <a:cxn ang="0">
                  <a:pos x="64" y="118"/>
                </a:cxn>
                <a:cxn ang="0">
                  <a:pos x="68" y="122"/>
                </a:cxn>
                <a:cxn ang="0">
                  <a:pos x="54" y="116"/>
                </a:cxn>
                <a:cxn ang="0">
                  <a:pos x="50" y="122"/>
                </a:cxn>
                <a:cxn ang="0">
                  <a:pos x="44" y="114"/>
                </a:cxn>
                <a:cxn ang="0">
                  <a:pos x="32" y="112"/>
                </a:cxn>
                <a:cxn ang="0">
                  <a:pos x="30" y="104"/>
                </a:cxn>
                <a:cxn ang="0">
                  <a:pos x="38" y="100"/>
                </a:cxn>
                <a:cxn ang="0">
                  <a:pos x="28" y="94"/>
                </a:cxn>
                <a:cxn ang="0">
                  <a:pos x="34" y="84"/>
                </a:cxn>
                <a:cxn ang="0">
                  <a:pos x="26" y="92"/>
                </a:cxn>
                <a:cxn ang="0">
                  <a:pos x="26" y="82"/>
                </a:cxn>
                <a:cxn ang="0">
                  <a:pos x="18" y="86"/>
                </a:cxn>
                <a:cxn ang="0">
                  <a:pos x="18" y="80"/>
                </a:cxn>
                <a:cxn ang="0">
                  <a:pos x="16" y="78"/>
                </a:cxn>
                <a:cxn ang="0">
                  <a:pos x="14" y="84"/>
                </a:cxn>
                <a:cxn ang="0">
                  <a:pos x="12" y="80"/>
                </a:cxn>
                <a:cxn ang="0">
                  <a:pos x="8" y="84"/>
                </a:cxn>
                <a:cxn ang="0">
                  <a:pos x="2" y="80"/>
                </a:cxn>
                <a:cxn ang="0">
                  <a:pos x="0" y="72"/>
                </a:cxn>
                <a:cxn ang="0">
                  <a:pos x="2" y="60"/>
                </a:cxn>
                <a:cxn ang="0">
                  <a:pos x="10" y="56"/>
                </a:cxn>
                <a:cxn ang="0">
                  <a:pos x="12" y="60"/>
                </a:cxn>
                <a:cxn ang="0">
                  <a:pos x="14" y="50"/>
                </a:cxn>
                <a:cxn ang="0">
                  <a:pos x="16" y="50"/>
                </a:cxn>
                <a:cxn ang="0">
                  <a:pos x="16" y="46"/>
                </a:cxn>
                <a:cxn ang="0">
                  <a:pos x="22" y="36"/>
                </a:cxn>
                <a:cxn ang="0">
                  <a:pos x="18" y="38"/>
                </a:cxn>
                <a:cxn ang="0">
                  <a:pos x="18" y="36"/>
                </a:cxn>
                <a:cxn ang="0">
                  <a:pos x="18" y="34"/>
                </a:cxn>
                <a:cxn ang="0">
                  <a:pos x="12" y="30"/>
                </a:cxn>
                <a:cxn ang="0">
                  <a:pos x="14" y="26"/>
                </a:cxn>
                <a:cxn ang="0">
                  <a:pos x="26" y="20"/>
                </a:cxn>
                <a:cxn ang="0">
                  <a:pos x="22" y="20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30" y="4"/>
                </a:cxn>
                <a:cxn ang="0">
                  <a:pos x="30" y="4"/>
                </a:cxn>
              </a:cxnLst>
              <a:rect l="0" t="0" r="r" b="b"/>
              <a:pathLst>
                <a:path w="82" h="124">
                  <a:moveTo>
                    <a:pt x="30" y="4"/>
                  </a:moveTo>
                  <a:lnTo>
                    <a:pt x="48" y="0"/>
                  </a:lnTo>
                  <a:lnTo>
                    <a:pt x="68" y="10"/>
                  </a:lnTo>
                  <a:lnTo>
                    <a:pt x="60" y="16"/>
                  </a:lnTo>
                  <a:lnTo>
                    <a:pt x="66" y="18"/>
                  </a:lnTo>
                  <a:lnTo>
                    <a:pt x="64" y="20"/>
                  </a:lnTo>
                  <a:lnTo>
                    <a:pt x="64" y="24"/>
                  </a:lnTo>
                  <a:lnTo>
                    <a:pt x="54" y="30"/>
                  </a:lnTo>
                  <a:lnTo>
                    <a:pt x="60" y="32"/>
                  </a:lnTo>
                  <a:lnTo>
                    <a:pt x="54" y="42"/>
                  </a:lnTo>
                  <a:lnTo>
                    <a:pt x="54" y="54"/>
                  </a:lnTo>
                  <a:lnTo>
                    <a:pt x="54" y="64"/>
                  </a:lnTo>
                  <a:lnTo>
                    <a:pt x="56" y="80"/>
                  </a:lnTo>
                  <a:lnTo>
                    <a:pt x="62" y="96"/>
                  </a:lnTo>
                  <a:lnTo>
                    <a:pt x="82" y="116"/>
                  </a:lnTo>
                  <a:lnTo>
                    <a:pt x="78" y="122"/>
                  </a:lnTo>
                  <a:lnTo>
                    <a:pt x="76" y="124"/>
                  </a:lnTo>
                  <a:lnTo>
                    <a:pt x="68" y="118"/>
                  </a:lnTo>
                  <a:lnTo>
                    <a:pt x="70" y="114"/>
                  </a:lnTo>
                  <a:lnTo>
                    <a:pt x="64" y="118"/>
                  </a:lnTo>
                  <a:lnTo>
                    <a:pt x="68" y="122"/>
                  </a:lnTo>
                  <a:lnTo>
                    <a:pt x="54" y="116"/>
                  </a:lnTo>
                  <a:lnTo>
                    <a:pt x="50" y="122"/>
                  </a:lnTo>
                  <a:lnTo>
                    <a:pt x="44" y="114"/>
                  </a:lnTo>
                  <a:lnTo>
                    <a:pt x="32" y="112"/>
                  </a:lnTo>
                  <a:lnTo>
                    <a:pt x="30" y="104"/>
                  </a:lnTo>
                  <a:lnTo>
                    <a:pt x="38" y="100"/>
                  </a:lnTo>
                  <a:lnTo>
                    <a:pt x="28" y="94"/>
                  </a:lnTo>
                  <a:lnTo>
                    <a:pt x="34" y="84"/>
                  </a:lnTo>
                  <a:lnTo>
                    <a:pt x="26" y="92"/>
                  </a:lnTo>
                  <a:lnTo>
                    <a:pt x="26" y="82"/>
                  </a:lnTo>
                  <a:lnTo>
                    <a:pt x="18" y="86"/>
                  </a:lnTo>
                  <a:lnTo>
                    <a:pt x="18" y="80"/>
                  </a:lnTo>
                  <a:lnTo>
                    <a:pt x="16" y="78"/>
                  </a:lnTo>
                  <a:lnTo>
                    <a:pt x="14" y="84"/>
                  </a:lnTo>
                  <a:lnTo>
                    <a:pt x="12" y="80"/>
                  </a:lnTo>
                  <a:lnTo>
                    <a:pt x="8" y="84"/>
                  </a:lnTo>
                  <a:lnTo>
                    <a:pt x="2" y="80"/>
                  </a:lnTo>
                  <a:lnTo>
                    <a:pt x="0" y="72"/>
                  </a:lnTo>
                  <a:lnTo>
                    <a:pt x="2" y="60"/>
                  </a:lnTo>
                  <a:lnTo>
                    <a:pt x="10" y="56"/>
                  </a:lnTo>
                  <a:lnTo>
                    <a:pt x="12" y="60"/>
                  </a:lnTo>
                  <a:lnTo>
                    <a:pt x="14" y="50"/>
                  </a:lnTo>
                  <a:lnTo>
                    <a:pt x="16" y="50"/>
                  </a:lnTo>
                  <a:lnTo>
                    <a:pt x="16" y="46"/>
                  </a:lnTo>
                  <a:lnTo>
                    <a:pt x="22" y="36"/>
                  </a:lnTo>
                  <a:lnTo>
                    <a:pt x="18" y="38"/>
                  </a:lnTo>
                  <a:lnTo>
                    <a:pt x="18" y="36"/>
                  </a:lnTo>
                  <a:lnTo>
                    <a:pt x="18" y="34"/>
                  </a:lnTo>
                  <a:lnTo>
                    <a:pt x="12" y="30"/>
                  </a:lnTo>
                  <a:lnTo>
                    <a:pt x="14" y="26"/>
                  </a:lnTo>
                  <a:lnTo>
                    <a:pt x="26" y="20"/>
                  </a:lnTo>
                  <a:lnTo>
                    <a:pt x="22" y="20"/>
                  </a:lnTo>
                  <a:lnTo>
                    <a:pt x="24" y="18"/>
                  </a:lnTo>
                  <a:lnTo>
                    <a:pt x="22" y="12"/>
                  </a:lnTo>
                  <a:lnTo>
                    <a:pt x="30" y="4"/>
                  </a:lnTo>
                  <a:lnTo>
                    <a:pt x="30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48" name="Freeform 420">
              <a:extLst>
                <a:ext uri="{FF2B5EF4-FFF2-40B4-BE49-F238E27FC236}">
                  <a16:creationId xmlns:a16="http://schemas.microsoft.com/office/drawing/2014/main" id="{BAA466D9-DCD4-493F-A20F-31B0139A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63" y="1836738"/>
              <a:ext cx="327025" cy="307975"/>
            </a:xfrm>
            <a:custGeom>
              <a:avLst/>
              <a:gdLst/>
              <a:ahLst/>
              <a:cxnLst>
                <a:cxn ang="0">
                  <a:pos x="14" y="160"/>
                </a:cxn>
                <a:cxn ang="0">
                  <a:pos x="14" y="156"/>
                </a:cxn>
                <a:cxn ang="0">
                  <a:pos x="18" y="148"/>
                </a:cxn>
                <a:cxn ang="0">
                  <a:pos x="20" y="140"/>
                </a:cxn>
                <a:cxn ang="0">
                  <a:pos x="24" y="134"/>
                </a:cxn>
                <a:cxn ang="0">
                  <a:pos x="26" y="122"/>
                </a:cxn>
                <a:cxn ang="0">
                  <a:pos x="24" y="112"/>
                </a:cxn>
                <a:cxn ang="0">
                  <a:pos x="26" y="100"/>
                </a:cxn>
                <a:cxn ang="0">
                  <a:pos x="36" y="102"/>
                </a:cxn>
                <a:cxn ang="0">
                  <a:pos x="50" y="94"/>
                </a:cxn>
                <a:cxn ang="0">
                  <a:pos x="54" y="82"/>
                </a:cxn>
                <a:cxn ang="0">
                  <a:pos x="66" y="74"/>
                </a:cxn>
                <a:cxn ang="0">
                  <a:pos x="90" y="48"/>
                </a:cxn>
                <a:cxn ang="0">
                  <a:pos x="90" y="56"/>
                </a:cxn>
                <a:cxn ang="0">
                  <a:pos x="100" y="48"/>
                </a:cxn>
                <a:cxn ang="0">
                  <a:pos x="100" y="40"/>
                </a:cxn>
                <a:cxn ang="0">
                  <a:pos x="114" y="40"/>
                </a:cxn>
                <a:cxn ang="0">
                  <a:pos x="118" y="46"/>
                </a:cxn>
                <a:cxn ang="0">
                  <a:pos x="160" y="26"/>
                </a:cxn>
                <a:cxn ang="0">
                  <a:pos x="162" y="16"/>
                </a:cxn>
                <a:cxn ang="0">
                  <a:pos x="182" y="0"/>
                </a:cxn>
                <a:cxn ang="0">
                  <a:pos x="202" y="8"/>
                </a:cxn>
                <a:cxn ang="0">
                  <a:pos x="202" y="26"/>
                </a:cxn>
                <a:cxn ang="0">
                  <a:pos x="194" y="42"/>
                </a:cxn>
                <a:cxn ang="0">
                  <a:pos x="190" y="44"/>
                </a:cxn>
                <a:cxn ang="0">
                  <a:pos x="158" y="60"/>
                </a:cxn>
                <a:cxn ang="0">
                  <a:pos x="132" y="70"/>
                </a:cxn>
                <a:cxn ang="0">
                  <a:pos x="114" y="88"/>
                </a:cxn>
                <a:cxn ang="0">
                  <a:pos x="90" y="104"/>
                </a:cxn>
                <a:cxn ang="0">
                  <a:pos x="94" y="114"/>
                </a:cxn>
                <a:cxn ang="0">
                  <a:pos x="86" y="124"/>
                </a:cxn>
                <a:cxn ang="0">
                  <a:pos x="82" y="132"/>
                </a:cxn>
                <a:cxn ang="0">
                  <a:pos x="74" y="134"/>
                </a:cxn>
                <a:cxn ang="0">
                  <a:pos x="72" y="138"/>
                </a:cxn>
                <a:cxn ang="0">
                  <a:pos x="60" y="132"/>
                </a:cxn>
                <a:cxn ang="0">
                  <a:pos x="64" y="150"/>
                </a:cxn>
                <a:cxn ang="0">
                  <a:pos x="64" y="154"/>
                </a:cxn>
                <a:cxn ang="0">
                  <a:pos x="62" y="158"/>
                </a:cxn>
                <a:cxn ang="0">
                  <a:pos x="52" y="146"/>
                </a:cxn>
                <a:cxn ang="0">
                  <a:pos x="50" y="154"/>
                </a:cxn>
                <a:cxn ang="0">
                  <a:pos x="56" y="162"/>
                </a:cxn>
                <a:cxn ang="0">
                  <a:pos x="54" y="170"/>
                </a:cxn>
                <a:cxn ang="0">
                  <a:pos x="50" y="176"/>
                </a:cxn>
                <a:cxn ang="0">
                  <a:pos x="42" y="174"/>
                </a:cxn>
                <a:cxn ang="0">
                  <a:pos x="40" y="194"/>
                </a:cxn>
                <a:cxn ang="0">
                  <a:pos x="6" y="190"/>
                </a:cxn>
                <a:cxn ang="0">
                  <a:pos x="8" y="184"/>
                </a:cxn>
                <a:cxn ang="0">
                  <a:pos x="18" y="174"/>
                </a:cxn>
                <a:cxn ang="0">
                  <a:pos x="0" y="168"/>
                </a:cxn>
              </a:cxnLst>
              <a:rect l="0" t="0" r="r" b="b"/>
              <a:pathLst>
                <a:path w="206" h="194">
                  <a:moveTo>
                    <a:pt x="0" y="168"/>
                  </a:moveTo>
                  <a:lnTo>
                    <a:pt x="14" y="160"/>
                  </a:lnTo>
                  <a:lnTo>
                    <a:pt x="12" y="160"/>
                  </a:lnTo>
                  <a:lnTo>
                    <a:pt x="14" y="156"/>
                  </a:lnTo>
                  <a:lnTo>
                    <a:pt x="18" y="152"/>
                  </a:lnTo>
                  <a:lnTo>
                    <a:pt x="18" y="148"/>
                  </a:lnTo>
                  <a:lnTo>
                    <a:pt x="26" y="144"/>
                  </a:lnTo>
                  <a:lnTo>
                    <a:pt x="20" y="140"/>
                  </a:lnTo>
                  <a:lnTo>
                    <a:pt x="30" y="138"/>
                  </a:lnTo>
                  <a:lnTo>
                    <a:pt x="24" y="134"/>
                  </a:lnTo>
                  <a:lnTo>
                    <a:pt x="24" y="126"/>
                  </a:lnTo>
                  <a:lnTo>
                    <a:pt x="26" y="122"/>
                  </a:lnTo>
                  <a:lnTo>
                    <a:pt x="30" y="112"/>
                  </a:lnTo>
                  <a:lnTo>
                    <a:pt x="24" y="112"/>
                  </a:lnTo>
                  <a:lnTo>
                    <a:pt x="24" y="106"/>
                  </a:lnTo>
                  <a:lnTo>
                    <a:pt x="26" y="100"/>
                  </a:lnTo>
                  <a:lnTo>
                    <a:pt x="32" y="106"/>
                  </a:lnTo>
                  <a:lnTo>
                    <a:pt x="36" y="102"/>
                  </a:lnTo>
                  <a:lnTo>
                    <a:pt x="40" y="94"/>
                  </a:lnTo>
                  <a:lnTo>
                    <a:pt x="50" y="94"/>
                  </a:lnTo>
                  <a:lnTo>
                    <a:pt x="56" y="88"/>
                  </a:lnTo>
                  <a:lnTo>
                    <a:pt x="54" y="82"/>
                  </a:lnTo>
                  <a:lnTo>
                    <a:pt x="56" y="78"/>
                  </a:lnTo>
                  <a:lnTo>
                    <a:pt x="66" y="74"/>
                  </a:lnTo>
                  <a:lnTo>
                    <a:pt x="68" y="66"/>
                  </a:lnTo>
                  <a:lnTo>
                    <a:pt x="90" y="48"/>
                  </a:lnTo>
                  <a:lnTo>
                    <a:pt x="94" y="48"/>
                  </a:lnTo>
                  <a:lnTo>
                    <a:pt x="90" y="56"/>
                  </a:lnTo>
                  <a:lnTo>
                    <a:pt x="98" y="52"/>
                  </a:lnTo>
                  <a:lnTo>
                    <a:pt x="100" y="48"/>
                  </a:lnTo>
                  <a:lnTo>
                    <a:pt x="96" y="44"/>
                  </a:lnTo>
                  <a:lnTo>
                    <a:pt x="100" y="40"/>
                  </a:lnTo>
                  <a:lnTo>
                    <a:pt x="98" y="38"/>
                  </a:lnTo>
                  <a:lnTo>
                    <a:pt x="114" y="40"/>
                  </a:lnTo>
                  <a:lnTo>
                    <a:pt x="114" y="46"/>
                  </a:lnTo>
                  <a:lnTo>
                    <a:pt x="118" y="46"/>
                  </a:lnTo>
                  <a:lnTo>
                    <a:pt x="142" y="38"/>
                  </a:lnTo>
                  <a:lnTo>
                    <a:pt x="160" y="26"/>
                  </a:lnTo>
                  <a:lnTo>
                    <a:pt x="162" y="24"/>
                  </a:lnTo>
                  <a:lnTo>
                    <a:pt x="162" y="16"/>
                  </a:lnTo>
                  <a:lnTo>
                    <a:pt x="162" y="14"/>
                  </a:lnTo>
                  <a:lnTo>
                    <a:pt x="182" y="0"/>
                  </a:lnTo>
                  <a:lnTo>
                    <a:pt x="198" y="2"/>
                  </a:lnTo>
                  <a:lnTo>
                    <a:pt x="202" y="8"/>
                  </a:lnTo>
                  <a:lnTo>
                    <a:pt x="206" y="18"/>
                  </a:lnTo>
                  <a:lnTo>
                    <a:pt x="202" y="26"/>
                  </a:lnTo>
                  <a:lnTo>
                    <a:pt x="206" y="28"/>
                  </a:lnTo>
                  <a:lnTo>
                    <a:pt x="194" y="42"/>
                  </a:lnTo>
                  <a:lnTo>
                    <a:pt x="196" y="46"/>
                  </a:lnTo>
                  <a:lnTo>
                    <a:pt x="190" y="44"/>
                  </a:lnTo>
                  <a:lnTo>
                    <a:pt x="178" y="54"/>
                  </a:lnTo>
                  <a:lnTo>
                    <a:pt x="158" y="60"/>
                  </a:lnTo>
                  <a:lnTo>
                    <a:pt x="136" y="76"/>
                  </a:lnTo>
                  <a:lnTo>
                    <a:pt x="132" y="70"/>
                  </a:lnTo>
                  <a:lnTo>
                    <a:pt x="130" y="78"/>
                  </a:lnTo>
                  <a:lnTo>
                    <a:pt x="114" y="88"/>
                  </a:lnTo>
                  <a:lnTo>
                    <a:pt x="102" y="104"/>
                  </a:lnTo>
                  <a:lnTo>
                    <a:pt x="90" y="104"/>
                  </a:lnTo>
                  <a:lnTo>
                    <a:pt x="90" y="108"/>
                  </a:lnTo>
                  <a:lnTo>
                    <a:pt x="94" y="114"/>
                  </a:lnTo>
                  <a:lnTo>
                    <a:pt x="88" y="120"/>
                  </a:lnTo>
                  <a:lnTo>
                    <a:pt x="86" y="124"/>
                  </a:lnTo>
                  <a:lnTo>
                    <a:pt x="76" y="122"/>
                  </a:lnTo>
                  <a:lnTo>
                    <a:pt x="82" y="132"/>
                  </a:lnTo>
                  <a:lnTo>
                    <a:pt x="72" y="126"/>
                  </a:lnTo>
                  <a:lnTo>
                    <a:pt x="74" y="134"/>
                  </a:lnTo>
                  <a:lnTo>
                    <a:pt x="72" y="132"/>
                  </a:lnTo>
                  <a:lnTo>
                    <a:pt x="72" y="138"/>
                  </a:lnTo>
                  <a:lnTo>
                    <a:pt x="68" y="140"/>
                  </a:lnTo>
                  <a:lnTo>
                    <a:pt x="60" y="132"/>
                  </a:lnTo>
                  <a:lnTo>
                    <a:pt x="68" y="148"/>
                  </a:lnTo>
                  <a:lnTo>
                    <a:pt x="64" y="150"/>
                  </a:lnTo>
                  <a:lnTo>
                    <a:pt x="64" y="154"/>
                  </a:lnTo>
                  <a:lnTo>
                    <a:pt x="64" y="154"/>
                  </a:lnTo>
                  <a:lnTo>
                    <a:pt x="60" y="152"/>
                  </a:lnTo>
                  <a:lnTo>
                    <a:pt x="62" y="158"/>
                  </a:lnTo>
                  <a:lnTo>
                    <a:pt x="60" y="160"/>
                  </a:lnTo>
                  <a:lnTo>
                    <a:pt x="52" y="146"/>
                  </a:lnTo>
                  <a:lnTo>
                    <a:pt x="50" y="152"/>
                  </a:lnTo>
                  <a:lnTo>
                    <a:pt x="50" y="154"/>
                  </a:lnTo>
                  <a:lnTo>
                    <a:pt x="48" y="156"/>
                  </a:lnTo>
                  <a:lnTo>
                    <a:pt x="56" y="162"/>
                  </a:lnTo>
                  <a:lnTo>
                    <a:pt x="54" y="164"/>
                  </a:lnTo>
                  <a:lnTo>
                    <a:pt x="54" y="170"/>
                  </a:lnTo>
                  <a:lnTo>
                    <a:pt x="46" y="168"/>
                  </a:lnTo>
                  <a:lnTo>
                    <a:pt x="50" y="176"/>
                  </a:lnTo>
                  <a:lnTo>
                    <a:pt x="48" y="180"/>
                  </a:lnTo>
                  <a:lnTo>
                    <a:pt x="42" y="174"/>
                  </a:lnTo>
                  <a:lnTo>
                    <a:pt x="46" y="186"/>
                  </a:lnTo>
                  <a:lnTo>
                    <a:pt x="40" y="194"/>
                  </a:lnTo>
                  <a:lnTo>
                    <a:pt x="20" y="186"/>
                  </a:lnTo>
                  <a:lnTo>
                    <a:pt x="6" y="190"/>
                  </a:lnTo>
                  <a:lnTo>
                    <a:pt x="10" y="184"/>
                  </a:lnTo>
                  <a:lnTo>
                    <a:pt x="8" y="184"/>
                  </a:lnTo>
                  <a:lnTo>
                    <a:pt x="8" y="180"/>
                  </a:lnTo>
                  <a:lnTo>
                    <a:pt x="18" y="174"/>
                  </a:lnTo>
                  <a:lnTo>
                    <a:pt x="4" y="176"/>
                  </a:lnTo>
                  <a:lnTo>
                    <a:pt x="0" y="168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49" name="Freeform 421">
              <a:extLst>
                <a:ext uri="{FF2B5EF4-FFF2-40B4-BE49-F238E27FC236}">
                  <a16:creationId xmlns:a16="http://schemas.microsoft.com/office/drawing/2014/main" id="{CD87435B-BBB9-4EF9-8491-187FE46E8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2278063"/>
              <a:ext cx="19050" cy="285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8" y="0"/>
                </a:cxn>
                <a:cxn ang="0">
                  <a:pos x="10" y="6"/>
                </a:cxn>
                <a:cxn ang="0">
                  <a:pos x="12" y="18"/>
                </a:cxn>
                <a:cxn ang="0">
                  <a:pos x="6" y="6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2" h="18">
                  <a:moveTo>
                    <a:pt x="0" y="2"/>
                  </a:moveTo>
                  <a:lnTo>
                    <a:pt x="8" y="0"/>
                  </a:lnTo>
                  <a:lnTo>
                    <a:pt x="10" y="6"/>
                  </a:lnTo>
                  <a:lnTo>
                    <a:pt x="12" y="18"/>
                  </a:lnTo>
                  <a:lnTo>
                    <a:pt x="6" y="6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50" name="Freeform 422">
              <a:extLst>
                <a:ext uri="{FF2B5EF4-FFF2-40B4-BE49-F238E27FC236}">
                  <a16:creationId xmlns:a16="http://schemas.microsoft.com/office/drawing/2014/main" id="{5DB1BC92-D444-4783-A677-013A143FB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2763" y="2335213"/>
              <a:ext cx="44450" cy="47625"/>
            </a:xfrm>
            <a:custGeom>
              <a:avLst/>
              <a:gdLst/>
              <a:ahLst/>
              <a:cxnLst>
                <a:cxn ang="0">
                  <a:pos x="4" y="18"/>
                </a:cxn>
                <a:cxn ang="0">
                  <a:pos x="0" y="10"/>
                </a:cxn>
                <a:cxn ang="0">
                  <a:pos x="6" y="10"/>
                </a:cxn>
                <a:cxn ang="0">
                  <a:pos x="2" y="6"/>
                </a:cxn>
                <a:cxn ang="0">
                  <a:pos x="8" y="0"/>
                </a:cxn>
                <a:cxn ang="0">
                  <a:pos x="28" y="26"/>
                </a:cxn>
                <a:cxn ang="0">
                  <a:pos x="26" y="30"/>
                </a:cxn>
                <a:cxn ang="0">
                  <a:pos x="18" y="30"/>
                </a:cxn>
                <a:cxn ang="0">
                  <a:pos x="6" y="20"/>
                </a:cxn>
                <a:cxn ang="0">
                  <a:pos x="10" y="28"/>
                </a:cxn>
                <a:cxn ang="0">
                  <a:pos x="4" y="18"/>
                </a:cxn>
                <a:cxn ang="0">
                  <a:pos x="4" y="18"/>
                </a:cxn>
              </a:cxnLst>
              <a:rect l="0" t="0" r="r" b="b"/>
              <a:pathLst>
                <a:path w="28" h="30">
                  <a:moveTo>
                    <a:pt x="4" y="18"/>
                  </a:moveTo>
                  <a:lnTo>
                    <a:pt x="0" y="10"/>
                  </a:lnTo>
                  <a:lnTo>
                    <a:pt x="6" y="10"/>
                  </a:lnTo>
                  <a:lnTo>
                    <a:pt x="2" y="6"/>
                  </a:lnTo>
                  <a:lnTo>
                    <a:pt x="8" y="0"/>
                  </a:lnTo>
                  <a:lnTo>
                    <a:pt x="28" y="26"/>
                  </a:lnTo>
                  <a:lnTo>
                    <a:pt x="26" y="30"/>
                  </a:lnTo>
                  <a:lnTo>
                    <a:pt x="18" y="30"/>
                  </a:lnTo>
                  <a:lnTo>
                    <a:pt x="6" y="20"/>
                  </a:lnTo>
                  <a:lnTo>
                    <a:pt x="10" y="28"/>
                  </a:lnTo>
                  <a:lnTo>
                    <a:pt x="4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51" name="Freeform 423">
              <a:extLst>
                <a:ext uri="{FF2B5EF4-FFF2-40B4-BE49-F238E27FC236}">
                  <a16:creationId xmlns:a16="http://schemas.microsoft.com/office/drawing/2014/main" id="{27D27BCA-0985-4398-8BD7-A5A6946EF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128838"/>
              <a:ext cx="31750" cy="31750"/>
            </a:xfrm>
            <a:custGeom>
              <a:avLst/>
              <a:gdLst/>
              <a:ahLst/>
              <a:cxnLst>
                <a:cxn ang="0">
                  <a:pos x="2" y="20"/>
                </a:cxn>
                <a:cxn ang="0">
                  <a:pos x="0" y="20"/>
                </a:cxn>
                <a:cxn ang="0">
                  <a:pos x="2" y="14"/>
                </a:cxn>
                <a:cxn ang="0">
                  <a:pos x="2" y="8"/>
                </a:cxn>
                <a:cxn ang="0">
                  <a:pos x="4" y="0"/>
                </a:cxn>
                <a:cxn ang="0">
                  <a:pos x="12" y="0"/>
                </a:cxn>
                <a:cxn ang="0">
                  <a:pos x="14" y="4"/>
                </a:cxn>
                <a:cxn ang="0">
                  <a:pos x="12" y="10"/>
                </a:cxn>
                <a:cxn ang="0">
                  <a:pos x="20" y="12"/>
                </a:cxn>
                <a:cxn ang="0">
                  <a:pos x="6" y="18"/>
                </a:cxn>
                <a:cxn ang="0">
                  <a:pos x="4" y="16"/>
                </a:cxn>
                <a:cxn ang="0">
                  <a:pos x="2" y="20"/>
                </a:cxn>
                <a:cxn ang="0">
                  <a:pos x="2" y="20"/>
                </a:cxn>
              </a:cxnLst>
              <a:rect l="0" t="0" r="r" b="b"/>
              <a:pathLst>
                <a:path w="20" h="20">
                  <a:moveTo>
                    <a:pt x="2" y="20"/>
                  </a:moveTo>
                  <a:lnTo>
                    <a:pt x="0" y="20"/>
                  </a:lnTo>
                  <a:lnTo>
                    <a:pt x="2" y="14"/>
                  </a:lnTo>
                  <a:lnTo>
                    <a:pt x="2" y="8"/>
                  </a:lnTo>
                  <a:lnTo>
                    <a:pt x="4" y="0"/>
                  </a:lnTo>
                  <a:lnTo>
                    <a:pt x="12" y="0"/>
                  </a:lnTo>
                  <a:lnTo>
                    <a:pt x="14" y="4"/>
                  </a:lnTo>
                  <a:lnTo>
                    <a:pt x="12" y="10"/>
                  </a:lnTo>
                  <a:lnTo>
                    <a:pt x="20" y="12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2" y="2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52" name="Freeform 424">
              <a:extLst>
                <a:ext uri="{FF2B5EF4-FFF2-40B4-BE49-F238E27FC236}">
                  <a16:creationId xmlns:a16="http://schemas.microsoft.com/office/drawing/2014/main" id="{5F213C42-51BE-4485-ACB9-622663FEC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388" y="2160588"/>
              <a:ext cx="19050" cy="222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2" y="6"/>
                </a:cxn>
                <a:cxn ang="0">
                  <a:pos x="12" y="14"/>
                </a:cxn>
                <a:cxn ang="0">
                  <a:pos x="0" y="1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2" h="14">
                  <a:moveTo>
                    <a:pt x="8" y="0"/>
                  </a:moveTo>
                  <a:lnTo>
                    <a:pt x="12" y="6"/>
                  </a:lnTo>
                  <a:lnTo>
                    <a:pt x="12" y="14"/>
                  </a:lnTo>
                  <a:lnTo>
                    <a:pt x="0" y="1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53" name="Freeform 425">
              <a:extLst>
                <a:ext uri="{FF2B5EF4-FFF2-40B4-BE49-F238E27FC236}">
                  <a16:creationId xmlns:a16="http://schemas.microsoft.com/office/drawing/2014/main" id="{9CF3773F-D72D-4D73-91E7-A6E6AC82E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6463" y="2192338"/>
              <a:ext cx="28575" cy="22225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8" y="0"/>
                </a:cxn>
                <a:cxn ang="0">
                  <a:pos x="18" y="4"/>
                </a:cxn>
                <a:cxn ang="0">
                  <a:pos x="12" y="12"/>
                </a:cxn>
                <a:cxn ang="0">
                  <a:pos x="0" y="14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8" h="14">
                  <a:moveTo>
                    <a:pt x="4" y="4"/>
                  </a:moveTo>
                  <a:lnTo>
                    <a:pt x="8" y="0"/>
                  </a:lnTo>
                  <a:lnTo>
                    <a:pt x="18" y="4"/>
                  </a:lnTo>
                  <a:lnTo>
                    <a:pt x="12" y="12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54" name="Freeform 426">
              <a:extLst>
                <a:ext uri="{FF2B5EF4-FFF2-40B4-BE49-F238E27FC236}">
                  <a16:creationId xmlns:a16="http://schemas.microsoft.com/office/drawing/2014/main" id="{A928307A-EC18-4EC5-91B6-AD44C1518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1713" y="1963738"/>
              <a:ext cx="15875" cy="28575"/>
            </a:xfrm>
            <a:custGeom>
              <a:avLst/>
              <a:gdLst/>
              <a:ahLst/>
              <a:cxnLst>
                <a:cxn ang="0">
                  <a:pos x="10" y="6"/>
                </a:cxn>
                <a:cxn ang="0">
                  <a:pos x="10" y="10"/>
                </a:cxn>
                <a:cxn ang="0">
                  <a:pos x="8" y="8"/>
                </a:cxn>
                <a:cxn ang="0">
                  <a:pos x="8" y="18"/>
                </a:cxn>
                <a:cxn ang="0">
                  <a:pos x="6" y="8"/>
                </a:cxn>
                <a:cxn ang="0">
                  <a:pos x="2" y="8"/>
                </a:cxn>
                <a:cxn ang="0">
                  <a:pos x="2" y="16"/>
                </a:cxn>
                <a:cxn ang="0">
                  <a:pos x="0" y="8"/>
                </a:cxn>
                <a:cxn ang="0">
                  <a:pos x="4" y="4"/>
                </a:cxn>
                <a:cxn ang="0">
                  <a:pos x="4" y="0"/>
                </a:cxn>
                <a:cxn ang="0">
                  <a:pos x="10" y="2"/>
                </a:cxn>
                <a:cxn ang="0">
                  <a:pos x="10" y="6"/>
                </a:cxn>
                <a:cxn ang="0">
                  <a:pos x="10" y="6"/>
                </a:cxn>
              </a:cxnLst>
              <a:rect l="0" t="0" r="r" b="b"/>
              <a:pathLst>
                <a:path w="10" h="18">
                  <a:moveTo>
                    <a:pt x="10" y="6"/>
                  </a:moveTo>
                  <a:lnTo>
                    <a:pt x="10" y="10"/>
                  </a:lnTo>
                  <a:lnTo>
                    <a:pt x="8" y="8"/>
                  </a:lnTo>
                  <a:lnTo>
                    <a:pt x="8" y="18"/>
                  </a:lnTo>
                  <a:lnTo>
                    <a:pt x="6" y="8"/>
                  </a:lnTo>
                  <a:lnTo>
                    <a:pt x="2" y="8"/>
                  </a:lnTo>
                  <a:lnTo>
                    <a:pt x="2" y="16"/>
                  </a:lnTo>
                  <a:lnTo>
                    <a:pt x="0" y="8"/>
                  </a:lnTo>
                  <a:lnTo>
                    <a:pt x="4" y="4"/>
                  </a:lnTo>
                  <a:lnTo>
                    <a:pt x="4" y="0"/>
                  </a:lnTo>
                  <a:lnTo>
                    <a:pt x="10" y="2"/>
                  </a:lnTo>
                  <a:lnTo>
                    <a:pt x="10" y="6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55" name="Freeform 427">
              <a:extLst>
                <a:ext uri="{FF2B5EF4-FFF2-40B4-BE49-F238E27FC236}">
                  <a16:creationId xmlns:a16="http://schemas.microsoft.com/office/drawing/2014/main" id="{56F4710B-90F2-41D0-9A3C-D810BFC31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63" y="2328863"/>
              <a:ext cx="9525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2" y="0"/>
                </a:cxn>
                <a:cxn ang="0">
                  <a:pos x="6" y="12"/>
                </a:cxn>
                <a:cxn ang="0">
                  <a:pos x="2" y="1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6" h="14">
                  <a:moveTo>
                    <a:pt x="0" y="6"/>
                  </a:moveTo>
                  <a:lnTo>
                    <a:pt x="2" y="0"/>
                  </a:lnTo>
                  <a:lnTo>
                    <a:pt x="6" y="12"/>
                  </a:lnTo>
                  <a:lnTo>
                    <a:pt x="2" y="1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56" name="Freeform 428">
              <a:extLst>
                <a:ext uri="{FF2B5EF4-FFF2-40B4-BE49-F238E27FC236}">
                  <a16:creationId xmlns:a16="http://schemas.microsoft.com/office/drawing/2014/main" id="{C8B3646C-15CA-4629-9188-BA24F6E37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6088" y="3878263"/>
              <a:ext cx="15875" cy="952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6" y="0"/>
                </a:cxn>
                <a:cxn ang="0">
                  <a:pos x="0" y="6"/>
                </a:cxn>
                <a:cxn ang="0">
                  <a:pos x="6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0" h="6">
                  <a:moveTo>
                    <a:pt x="10" y="0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6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57" name="Freeform 429">
              <a:extLst>
                <a:ext uri="{FF2B5EF4-FFF2-40B4-BE49-F238E27FC236}">
                  <a16:creationId xmlns:a16="http://schemas.microsoft.com/office/drawing/2014/main" id="{75BBEE51-3698-4EE8-AE27-561338E89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5938" y="4021138"/>
              <a:ext cx="6350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4" h="6">
                  <a:moveTo>
                    <a:pt x="0" y="6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58" name="Freeform 430">
              <a:extLst>
                <a:ext uri="{FF2B5EF4-FFF2-40B4-BE49-F238E27FC236}">
                  <a16:creationId xmlns:a16="http://schemas.microsoft.com/office/drawing/2014/main" id="{AEAEB976-C8D6-411D-B877-5FD16CFD5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7988" y="3938588"/>
              <a:ext cx="6350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59" name="Freeform 431">
              <a:extLst>
                <a:ext uri="{FF2B5EF4-FFF2-40B4-BE49-F238E27FC236}">
                  <a16:creationId xmlns:a16="http://schemas.microsoft.com/office/drawing/2014/main" id="{8020FBF0-8EDF-4A1B-AE75-26A9293DC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6213" y="4176713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60" name="Freeform 432">
              <a:extLst>
                <a:ext uri="{FF2B5EF4-FFF2-40B4-BE49-F238E27FC236}">
                  <a16:creationId xmlns:a16="http://schemas.microsoft.com/office/drawing/2014/main" id="{3CD1DEE2-3050-4D56-9395-B6608B54D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6213" y="4170363"/>
              <a:ext cx="3175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61" name="Freeform 433">
              <a:extLst>
                <a:ext uri="{FF2B5EF4-FFF2-40B4-BE49-F238E27FC236}">
                  <a16:creationId xmlns:a16="http://schemas.microsoft.com/office/drawing/2014/main" id="{13104626-AA76-4A59-B960-C30250BC8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9413" y="4208463"/>
              <a:ext cx="6350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62" name="Freeform 434">
              <a:extLst>
                <a:ext uri="{FF2B5EF4-FFF2-40B4-BE49-F238E27FC236}">
                  <a16:creationId xmlns:a16="http://schemas.microsoft.com/office/drawing/2014/main" id="{940C62FF-51A8-4A03-9D78-77A92F44B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13" y="4198938"/>
              <a:ext cx="22225" cy="9525"/>
            </a:xfrm>
            <a:custGeom>
              <a:avLst/>
              <a:gdLst/>
              <a:ahLst/>
              <a:cxnLst>
                <a:cxn ang="0">
                  <a:pos x="14" y="2"/>
                </a:cxn>
                <a:cxn ang="0">
                  <a:pos x="14" y="2"/>
                </a:cxn>
                <a:cxn ang="0">
                  <a:pos x="12" y="4"/>
                </a:cxn>
                <a:cxn ang="0">
                  <a:pos x="8" y="6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14" y="2"/>
                </a:cxn>
                <a:cxn ang="0">
                  <a:pos x="14" y="2"/>
                </a:cxn>
              </a:cxnLst>
              <a:rect l="0" t="0" r="r" b="b"/>
              <a:pathLst>
                <a:path w="14" h="6">
                  <a:moveTo>
                    <a:pt x="14" y="2"/>
                  </a:moveTo>
                  <a:lnTo>
                    <a:pt x="14" y="2"/>
                  </a:lnTo>
                  <a:lnTo>
                    <a:pt x="12" y="4"/>
                  </a:lnTo>
                  <a:lnTo>
                    <a:pt x="8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2"/>
                  </a:lnTo>
                  <a:lnTo>
                    <a:pt x="14" y="2"/>
                  </a:lnTo>
                  <a:lnTo>
                    <a:pt x="14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63" name="Freeform 435">
              <a:extLst>
                <a:ext uri="{FF2B5EF4-FFF2-40B4-BE49-F238E27FC236}">
                  <a16:creationId xmlns:a16="http://schemas.microsoft.com/office/drawing/2014/main" id="{C038D073-A764-4ED6-A970-EF2E4A04A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7163" y="4106863"/>
              <a:ext cx="3175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64" name="Freeform 436">
              <a:extLst>
                <a:ext uri="{FF2B5EF4-FFF2-40B4-BE49-F238E27FC236}">
                  <a16:creationId xmlns:a16="http://schemas.microsoft.com/office/drawing/2014/main" id="{F02E9083-9A5F-4E3C-932B-C487BC681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7163" y="4106863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65" name="Freeform 437">
              <a:extLst>
                <a:ext uri="{FF2B5EF4-FFF2-40B4-BE49-F238E27FC236}">
                  <a16:creationId xmlns:a16="http://schemas.microsoft.com/office/drawing/2014/main" id="{96929B33-F425-4E64-9598-A5D8A86F4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338" y="4110038"/>
              <a:ext cx="3175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66" name="Freeform 438">
              <a:extLst>
                <a:ext uri="{FF2B5EF4-FFF2-40B4-BE49-F238E27FC236}">
                  <a16:creationId xmlns:a16="http://schemas.microsoft.com/office/drawing/2014/main" id="{AE16D2F2-AB8E-4DA1-A84B-B0D74095D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3560763"/>
              <a:ext cx="15875" cy="9525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10" y="6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4" y="6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10" h="6">
                  <a:moveTo>
                    <a:pt x="8" y="6"/>
                  </a:moveTo>
                  <a:lnTo>
                    <a:pt x="10" y="6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67" name="Freeform 439">
              <a:extLst>
                <a:ext uri="{FF2B5EF4-FFF2-40B4-BE49-F238E27FC236}">
                  <a16:creationId xmlns:a16="http://schemas.microsoft.com/office/drawing/2014/main" id="{83713D52-6922-440D-9C62-1ED4720C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3582988"/>
              <a:ext cx="317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2" y="6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2" y="6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68" name="Freeform 440">
              <a:extLst>
                <a:ext uri="{FF2B5EF4-FFF2-40B4-BE49-F238E27FC236}">
                  <a16:creationId xmlns:a16="http://schemas.microsoft.com/office/drawing/2014/main" id="{B3DA5042-9E1A-44ED-A853-2720BFBEC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8713" y="3640138"/>
              <a:ext cx="12700" cy="12700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8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6" y="6"/>
                </a:cxn>
                <a:cxn ang="0">
                  <a:pos x="6" y="6"/>
                </a:cxn>
              </a:cxnLst>
              <a:rect l="0" t="0" r="r" b="b"/>
              <a:pathLst>
                <a:path w="8" h="8">
                  <a:moveTo>
                    <a:pt x="6" y="6"/>
                  </a:moveTo>
                  <a:lnTo>
                    <a:pt x="8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69" name="Freeform 441">
              <a:extLst>
                <a:ext uri="{FF2B5EF4-FFF2-40B4-BE49-F238E27FC236}">
                  <a16:creationId xmlns:a16="http://schemas.microsoft.com/office/drawing/2014/main" id="{2C88CA88-BFE1-4F08-B534-337F6D336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3659188"/>
              <a:ext cx="47625" cy="28575"/>
            </a:xfrm>
            <a:custGeom>
              <a:avLst/>
              <a:gdLst/>
              <a:ahLst/>
              <a:cxnLst>
                <a:cxn ang="0">
                  <a:pos x="22" y="4"/>
                </a:cxn>
                <a:cxn ang="0">
                  <a:pos x="30" y="0"/>
                </a:cxn>
                <a:cxn ang="0">
                  <a:pos x="26" y="6"/>
                </a:cxn>
                <a:cxn ang="0">
                  <a:pos x="22" y="12"/>
                </a:cxn>
                <a:cxn ang="0">
                  <a:pos x="10" y="18"/>
                </a:cxn>
                <a:cxn ang="0">
                  <a:pos x="4" y="16"/>
                </a:cxn>
                <a:cxn ang="0">
                  <a:pos x="0" y="12"/>
                </a:cxn>
                <a:cxn ang="0">
                  <a:pos x="10" y="8"/>
                </a:cxn>
                <a:cxn ang="0">
                  <a:pos x="10" y="6"/>
                </a:cxn>
                <a:cxn ang="0">
                  <a:pos x="22" y="4"/>
                </a:cxn>
                <a:cxn ang="0">
                  <a:pos x="22" y="4"/>
                </a:cxn>
              </a:cxnLst>
              <a:rect l="0" t="0" r="r" b="b"/>
              <a:pathLst>
                <a:path w="30" h="18">
                  <a:moveTo>
                    <a:pt x="22" y="4"/>
                  </a:moveTo>
                  <a:lnTo>
                    <a:pt x="30" y="0"/>
                  </a:lnTo>
                  <a:lnTo>
                    <a:pt x="26" y="6"/>
                  </a:lnTo>
                  <a:lnTo>
                    <a:pt x="22" y="12"/>
                  </a:lnTo>
                  <a:lnTo>
                    <a:pt x="10" y="18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22" y="4"/>
                  </a:lnTo>
                  <a:lnTo>
                    <a:pt x="22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70" name="Freeform 442">
              <a:extLst>
                <a:ext uri="{FF2B5EF4-FFF2-40B4-BE49-F238E27FC236}">
                  <a16:creationId xmlns:a16="http://schemas.microsoft.com/office/drawing/2014/main" id="{3FAA80D3-CB0B-4BA2-B62C-8F69F30DD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3522663"/>
              <a:ext cx="6350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71" name="Freeform 443">
              <a:extLst>
                <a:ext uri="{FF2B5EF4-FFF2-40B4-BE49-F238E27FC236}">
                  <a16:creationId xmlns:a16="http://schemas.microsoft.com/office/drawing/2014/main" id="{53DF6C1A-7468-4D14-B0B0-04F3C5879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544888"/>
              <a:ext cx="6350" cy="635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72" name="Freeform 444">
              <a:extLst>
                <a:ext uri="{FF2B5EF4-FFF2-40B4-BE49-F238E27FC236}">
                  <a16:creationId xmlns:a16="http://schemas.microsoft.com/office/drawing/2014/main" id="{ECAE51FE-B0F4-4867-82A0-B7E334097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9813" y="3662363"/>
              <a:ext cx="57150" cy="19050"/>
            </a:xfrm>
            <a:custGeom>
              <a:avLst/>
              <a:gdLst/>
              <a:ahLst/>
              <a:cxnLst>
                <a:cxn ang="0">
                  <a:pos x="20" y="4"/>
                </a:cxn>
                <a:cxn ang="0">
                  <a:pos x="12" y="4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12" y="8"/>
                </a:cxn>
                <a:cxn ang="0">
                  <a:pos x="18" y="12"/>
                </a:cxn>
                <a:cxn ang="0">
                  <a:pos x="32" y="10"/>
                </a:cxn>
                <a:cxn ang="0">
                  <a:pos x="36" y="10"/>
                </a:cxn>
                <a:cxn ang="0">
                  <a:pos x="36" y="6"/>
                </a:cxn>
                <a:cxn ang="0">
                  <a:pos x="32" y="8"/>
                </a:cxn>
                <a:cxn ang="0">
                  <a:pos x="28" y="4"/>
                </a:cxn>
                <a:cxn ang="0">
                  <a:pos x="20" y="4"/>
                </a:cxn>
                <a:cxn ang="0">
                  <a:pos x="20" y="4"/>
                </a:cxn>
              </a:cxnLst>
              <a:rect l="0" t="0" r="r" b="b"/>
              <a:pathLst>
                <a:path w="36" h="12">
                  <a:moveTo>
                    <a:pt x="20" y="4"/>
                  </a:moveTo>
                  <a:lnTo>
                    <a:pt x="12" y="4"/>
                  </a:lnTo>
                  <a:lnTo>
                    <a:pt x="8" y="2"/>
                  </a:lnTo>
                  <a:lnTo>
                    <a:pt x="8" y="0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12" y="8"/>
                  </a:lnTo>
                  <a:lnTo>
                    <a:pt x="18" y="12"/>
                  </a:lnTo>
                  <a:lnTo>
                    <a:pt x="32" y="10"/>
                  </a:lnTo>
                  <a:lnTo>
                    <a:pt x="36" y="10"/>
                  </a:lnTo>
                  <a:lnTo>
                    <a:pt x="36" y="6"/>
                  </a:lnTo>
                  <a:lnTo>
                    <a:pt x="32" y="8"/>
                  </a:lnTo>
                  <a:lnTo>
                    <a:pt x="28" y="4"/>
                  </a:lnTo>
                  <a:lnTo>
                    <a:pt x="20" y="4"/>
                  </a:lnTo>
                  <a:lnTo>
                    <a:pt x="20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73" name="Freeform 445">
              <a:extLst>
                <a:ext uri="{FF2B5EF4-FFF2-40B4-BE49-F238E27FC236}">
                  <a16:creationId xmlns:a16="http://schemas.microsoft.com/office/drawing/2014/main" id="{F90E5743-E309-427B-ADB1-164C90C08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3598863"/>
              <a:ext cx="6350" cy="952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lnTo>
                    <a:pt x="4" y="2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74" name="Freeform 446">
              <a:extLst>
                <a:ext uri="{FF2B5EF4-FFF2-40B4-BE49-F238E27FC236}">
                  <a16:creationId xmlns:a16="http://schemas.microsoft.com/office/drawing/2014/main" id="{08E02238-8972-41AA-9105-998AE3A7C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3621088"/>
              <a:ext cx="6350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lnTo>
                    <a:pt x="2" y="4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75" name="Freeform 447">
              <a:extLst>
                <a:ext uri="{FF2B5EF4-FFF2-40B4-BE49-F238E27FC236}">
                  <a16:creationId xmlns:a16="http://schemas.microsoft.com/office/drawing/2014/main" id="{BB60CCDB-7B7E-4898-A391-FBBA26DB1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9013" y="3592513"/>
              <a:ext cx="50800" cy="476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0" y="8"/>
                </a:cxn>
                <a:cxn ang="0">
                  <a:pos x="6" y="16"/>
                </a:cxn>
                <a:cxn ang="0">
                  <a:pos x="6" y="24"/>
                </a:cxn>
                <a:cxn ang="0">
                  <a:pos x="10" y="26"/>
                </a:cxn>
                <a:cxn ang="0">
                  <a:pos x="12" y="20"/>
                </a:cxn>
                <a:cxn ang="0">
                  <a:pos x="14" y="24"/>
                </a:cxn>
                <a:cxn ang="0">
                  <a:pos x="16" y="30"/>
                </a:cxn>
                <a:cxn ang="0">
                  <a:pos x="18" y="30"/>
                </a:cxn>
                <a:cxn ang="0">
                  <a:pos x="18" y="26"/>
                </a:cxn>
                <a:cxn ang="0">
                  <a:pos x="20" y="26"/>
                </a:cxn>
                <a:cxn ang="0">
                  <a:pos x="26" y="30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26" y="16"/>
                </a:cxn>
                <a:cxn ang="0">
                  <a:pos x="32" y="14"/>
                </a:cxn>
                <a:cxn ang="0">
                  <a:pos x="30" y="12"/>
                </a:cxn>
                <a:cxn ang="0">
                  <a:pos x="28" y="10"/>
                </a:cxn>
                <a:cxn ang="0">
                  <a:pos x="26" y="6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32" h="30">
                  <a:moveTo>
                    <a:pt x="12" y="0"/>
                  </a:moveTo>
                  <a:lnTo>
                    <a:pt x="6" y="2"/>
                  </a:lnTo>
                  <a:lnTo>
                    <a:pt x="4" y="2"/>
                  </a:lnTo>
                  <a:lnTo>
                    <a:pt x="0" y="8"/>
                  </a:lnTo>
                  <a:lnTo>
                    <a:pt x="6" y="16"/>
                  </a:lnTo>
                  <a:lnTo>
                    <a:pt x="6" y="24"/>
                  </a:lnTo>
                  <a:lnTo>
                    <a:pt x="10" y="26"/>
                  </a:lnTo>
                  <a:lnTo>
                    <a:pt x="12" y="20"/>
                  </a:lnTo>
                  <a:lnTo>
                    <a:pt x="14" y="24"/>
                  </a:lnTo>
                  <a:lnTo>
                    <a:pt x="16" y="30"/>
                  </a:lnTo>
                  <a:lnTo>
                    <a:pt x="18" y="30"/>
                  </a:lnTo>
                  <a:lnTo>
                    <a:pt x="18" y="26"/>
                  </a:lnTo>
                  <a:lnTo>
                    <a:pt x="20" y="26"/>
                  </a:lnTo>
                  <a:lnTo>
                    <a:pt x="26" y="30"/>
                  </a:lnTo>
                  <a:lnTo>
                    <a:pt x="24" y="18"/>
                  </a:lnTo>
                  <a:lnTo>
                    <a:pt x="22" y="12"/>
                  </a:lnTo>
                  <a:lnTo>
                    <a:pt x="26" y="16"/>
                  </a:lnTo>
                  <a:lnTo>
                    <a:pt x="32" y="14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76" name="Freeform 448">
              <a:extLst>
                <a:ext uri="{FF2B5EF4-FFF2-40B4-BE49-F238E27FC236}">
                  <a16:creationId xmlns:a16="http://schemas.microsoft.com/office/drawing/2014/main" id="{CB312623-CB1C-4AC0-9293-EA40B8883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138" y="3589338"/>
              <a:ext cx="6350" cy="9525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4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4" y="6"/>
                </a:cxn>
                <a:cxn ang="0">
                  <a:pos x="4" y="6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lnTo>
                    <a:pt x="4" y="4"/>
                  </a:lnTo>
                  <a:lnTo>
                    <a:pt x="2" y="0"/>
                  </a:lnTo>
                  <a:lnTo>
                    <a:pt x="0" y="2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77" name="Freeform 449">
              <a:extLst>
                <a:ext uri="{FF2B5EF4-FFF2-40B4-BE49-F238E27FC236}">
                  <a16:creationId xmlns:a16="http://schemas.microsoft.com/office/drawing/2014/main" id="{D51B0C80-11FA-4AD0-92B1-0435B4376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7113" y="3570288"/>
              <a:ext cx="34925" cy="31750"/>
            </a:xfrm>
            <a:custGeom>
              <a:avLst/>
              <a:gdLst/>
              <a:ahLst/>
              <a:cxnLst>
                <a:cxn ang="0">
                  <a:pos x="22" y="18"/>
                </a:cxn>
                <a:cxn ang="0">
                  <a:pos x="22" y="16"/>
                </a:cxn>
                <a:cxn ang="0">
                  <a:pos x="18" y="14"/>
                </a:cxn>
                <a:cxn ang="0">
                  <a:pos x="16" y="8"/>
                </a:cxn>
                <a:cxn ang="0">
                  <a:pos x="10" y="6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8" y="10"/>
                </a:cxn>
                <a:cxn ang="0">
                  <a:pos x="16" y="14"/>
                </a:cxn>
                <a:cxn ang="0">
                  <a:pos x="18" y="18"/>
                </a:cxn>
                <a:cxn ang="0">
                  <a:pos x="22" y="20"/>
                </a:cxn>
                <a:cxn ang="0">
                  <a:pos x="22" y="18"/>
                </a:cxn>
                <a:cxn ang="0">
                  <a:pos x="22" y="18"/>
                </a:cxn>
              </a:cxnLst>
              <a:rect l="0" t="0" r="r" b="b"/>
              <a:pathLst>
                <a:path w="22" h="20">
                  <a:moveTo>
                    <a:pt x="22" y="18"/>
                  </a:moveTo>
                  <a:lnTo>
                    <a:pt x="22" y="16"/>
                  </a:lnTo>
                  <a:lnTo>
                    <a:pt x="18" y="14"/>
                  </a:lnTo>
                  <a:lnTo>
                    <a:pt x="16" y="8"/>
                  </a:lnTo>
                  <a:lnTo>
                    <a:pt x="10" y="6"/>
                  </a:lnTo>
                  <a:lnTo>
                    <a:pt x="6" y="0"/>
                  </a:lnTo>
                  <a:lnTo>
                    <a:pt x="0" y="4"/>
                  </a:lnTo>
                  <a:lnTo>
                    <a:pt x="2" y="4"/>
                  </a:lnTo>
                  <a:lnTo>
                    <a:pt x="8" y="10"/>
                  </a:lnTo>
                  <a:lnTo>
                    <a:pt x="16" y="14"/>
                  </a:lnTo>
                  <a:lnTo>
                    <a:pt x="18" y="18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2" y="1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78" name="Freeform 450">
              <a:extLst>
                <a:ext uri="{FF2B5EF4-FFF2-40B4-BE49-F238E27FC236}">
                  <a16:creationId xmlns:a16="http://schemas.microsoft.com/office/drawing/2014/main" id="{0440411A-C239-4A7D-AFD7-53E49631C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263" y="3551238"/>
              <a:ext cx="9525" cy="9525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6" y="6"/>
                </a:cxn>
                <a:cxn ang="0">
                  <a:pos x="6" y="6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79" name="Freeform 451">
              <a:extLst>
                <a:ext uri="{FF2B5EF4-FFF2-40B4-BE49-F238E27FC236}">
                  <a16:creationId xmlns:a16="http://schemas.microsoft.com/office/drawing/2014/main" id="{547B8ACE-54AF-4DFE-8221-DDF64F10B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138" y="3392488"/>
              <a:ext cx="6350" cy="95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6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4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80" name="Freeform 452">
              <a:extLst>
                <a:ext uri="{FF2B5EF4-FFF2-40B4-BE49-F238E27FC236}">
                  <a16:creationId xmlns:a16="http://schemas.microsoft.com/office/drawing/2014/main" id="{6C84AD7F-656D-4FF9-AE1A-1848C325A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3395663"/>
              <a:ext cx="3175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10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10">
                  <a:moveTo>
                    <a:pt x="0" y="0"/>
                  </a:moveTo>
                  <a:lnTo>
                    <a:pt x="2" y="10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81" name="Freeform 453">
              <a:extLst>
                <a:ext uri="{FF2B5EF4-FFF2-40B4-BE49-F238E27FC236}">
                  <a16:creationId xmlns:a16="http://schemas.microsoft.com/office/drawing/2014/main" id="{745A93D7-575D-4A0F-B3CA-FC4B00ADB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7413" y="3446463"/>
              <a:ext cx="952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"/>
                </a:cxn>
                <a:cxn ang="0">
                  <a:pos x="6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6" y="2"/>
                  </a:lnTo>
                  <a:lnTo>
                    <a:pt x="6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82" name="Freeform 454">
              <a:extLst>
                <a:ext uri="{FF2B5EF4-FFF2-40B4-BE49-F238E27FC236}">
                  <a16:creationId xmlns:a16="http://schemas.microsoft.com/office/drawing/2014/main" id="{705AF8AF-2F92-4EF0-9D24-EC20A8199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4863" y="3589338"/>
              <a:ext cx="66675" cy="44450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34" y="16"/>
                </a:cxn>
                <a:cxn ang="0">
                  <a:pos x="38" y="22"/>
                </a:cxn>
                <a:cxn ang="0">
                  <a:pos x="36" y="28"/>
                </a:cxn>
                <a:cxn ang="0">
                  <a:pos x="28" y="28"/>
                </a:cxn>
                <a:cxn ang="0">
                  <a:pos x="24" y="22"/>
                </a:cxn>
                <a:cxn ang="0">
                  <a:pos x="2" y="12"/>
                </a:cxn>
                <a:cxn ang="0">
                  <a:pos x="0" y="8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10" y="2"/>
                </a:cxn>
                <a:cxn ang="0">
                  <a:pos x="16" y="6"/>
                </a:cxn>
                <a:cxn ang="0">
                  <a:pos x="42" y="0"/>
                </a:cxn>
                <a:cxn ang="0">
                  <a:pos x="42" y="0"/>
                </a:cxn>
              </a:cxnLst>
              <a:rect l="0" t="0" r="r" b="b"/>
              <a:pathLst>
                <a:path w="42" h="28">
                  <a:moveTo>
                    <a:pt x="42" y="0"/>
                  </a:moveTo>
                  <a:lnTo>
                    <a:pt x="34" y="16"/>
                  </a:lnTo>
                  <a:lnTo>
                    <a:pt x="38" y="22"/>
                  </a:lnTo>
                  <a:lnTo>
                    <a:pt x="36" y="28"/>
                  </a:lnTo>
                  <a:lnTo>
                    <a:pt x="28" y="28"/>
                  </a:lnTo>
                  <a:lnTo>
                    <a:pt x="24" y="22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2"/>
                  </a:lnTo>
                  <a:lnTo>
                    <a:pt x="4" y="4"/>
                  </a:lnTo>
                  <a:lnTo>
                    <a:pt x="10" y="2"/>
                  </a:lnTo>
                  <a:lnTo>
                    <a:pt x="16" y="6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83" name="Freeform 455">
              <a:extLst>
                <a:ext uri="{FF2B5EF4-FFF2-40B4-BE49-F238E27FC236}">
                  <a16:creationId xmlns:a16="http://schemas.microsoft.com/office/drawing/2014/main" id="{45D028F1-B363-4EBF-8780-3EEDF111C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788" y="3506788"/>
              <a:ext cx="31750" cy="698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8" y="4"/>
                </a:cxn>
                <a:cxn ang="0">
                  <a:pos x="20" y="12"/>
                </a:cxn>
                <a:cxn ang="0">
                  <a:pos x="20" y="34"/>
                </a:cxn>
                <a:cxn ang="0">
                  <a:pos x="18" y="38"/>
                </a:cxn>
                <a:cxn ang="0">
                  <a:pos x="14" y="38"/>
                </a:cxn>
                <a:cxn ang="0">
                  <a:pos x="12" y="40"/>
                </a:cxn>
                <a:cxn ang="0">
                  <a:pos x="8" y="44"/>
                </a:cxn>
                <a:cxn ang="0">
                  <a:pos x="4" y="36"/>
                </a:cxn>
                <a:cxn ang="0">
                  <a:pos x="4" y="32"/>
                </a:cxn>
                <a:cxn ang="0">
                  <a:pos x="6" y="26"/>
                </a:cxn>
                <a:cxn ang="0">
                  <a:pos x="4" y="16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6" y="8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0" h="44">
                  <a:moveTo>
                    <a:pt x="14" y="0"/>
                  </a:moveTo>
                  <a:lnTo>
                    <a:pt x="18" y="4"/>
                  </a:lnTo>
                  <a:lnTo>
                    <a:pt x="20" y="12"/>
                  </a:lnTo>
                  <a:lnTo>
                    <a:pt x="20" y="34"/>
                  </a:lnTo>
                  <a:lnTo>
                    <a:pt x="18" y="38"/>
                  </a:lnTo>
                  <a:lnTo>
                    <a:pt x="14" y="38"/>
                  </a:lnTo>
                  <a:lnTo>
                    <a:pt x="12" y="40"/>
                  </a:lnTo>
                  <a:lnTo>
                    <a:pt x="8" y="44"/>
                  </a:lnTo>
                  <a:lnTo>
                    <a:pt x="4" y="36"/>
                  </a:lnTo>
                  <a:lnTo>
                    <a:pt x="4" y="32"/>
                  </a:lnTo>
                  <a:lnTo>
                    <a:pt x="6" y="26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6" y="8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84" name="Freeform 456">
              <a:extLst>
                <a:ext uri="{FF2B5EF4-FFF2-40B4-BE49-F238E27FC236}">
                  <a16:creationId xmlns:a16="http://schemas.microsoft.com/office/drawing/2014/main" id="{DC6C7E7F-9DDC-466A-A15A-27FFAD4F6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3459163"/>
              <a:ext cx="19050" cy="4762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2" y="0"/>
                </a:cxn>
                <a:cxn ang="0">
                  <a:pos x="12" y="14"/>
                </a:cxn>
                <a:cxn ang="0">
                  <a:pos x="8" y="30"/>
                </a:cxn>
                <a:cxn ang="0">
                  <a:pos x="2" y="22"/>
                </a:cxn>
                <a:cxn ang="0">
                  <a:pos x="0" y="10"/>
                </a:cxn>
                <a:cxn ang="0">
                  <a:pos x="2" y="8"/>
                </a:cxn>
                <a:cxn ang="0">
                  <a:pos x="8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2" h="30">
                  <a:moveTo>
                    <a:pt x="10" y="0"/>
                  </a:moveTo>
                  <a:lnTo>
                    <a:pt x="12" y="0"/>
                  </a:lnTo>
                  <a:lnTo>
                    <a:pt x="12" y="14"/>
                  </a:lnTo>
                  <a:lnTo>
                    <a:pt x="8" y="30"/>
                  </a:lnTo>
                  <a:lnTo>
                    <a:pt x="2" y="22"/>
                  </a:lnTo>
                  <a:lnTo>
                    <a:pt x="0" y="10"/>
                  </a:lnTo>
                  <a:lnTo>
                    <a:pt x="2" y="8"/>
                  </a:lnTo>
                  <a:lnTo>
                    <a:pt x="8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85" name="Freeform 457">
              <a:extLst>
                <a:ext uri="{FF2B5EF4-FFF2-40B4-BE49-F238E27FC236}">
                  <a16:creationId xmlns:a16="http://schemas.microsoft.com/office/drawing/2014/main" id="{181FFD35-6895-405A-9236-4CDD6F3B0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6738" y="3570288"/>
              <a:ext cx="9525" cy="31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2">
                  <a:moveTo>
                    <a:pt x="4" y="0"/>
                  </a:moveTo>
                  <a:lnTo>
                    <a:pt x="6" y="2"/>
                  </a:lnTo>
                  <a:lnTo>
                    <a:pt x="4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86" name="Freeform 458">
              <a:extLst>
                <a:ext uri="{FF2B5EF4-FFF2-40B4-BE49-F238E27FC236}">
                  <a16:creationId xmlns:a16="http://schemas.microsoft.com/office/drawing/2014/main" id="{DC9DD17C-2643-45BA-BD41-7B3598A3C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138" y="3544888"/>
              <a:ext cx="22225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4"/>
                </a:cxn>
                <a:cxn ang="0">
                  <a:pos x="14" y="6"/>
                </a:cxn>
                <a:cxn ang="0">
                  <a:pos x="10" y="12"/>
                </a:cxn>
                <a:cxn ang="0">
                  <a:pos x="6" y="8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4" h="12">
                  <a:moveTo>
                    <a:pt x="10" y="0"/>
                  </a:moveTo>
                  <a:lnTo>
                    <a:pt x="10" y="4"/>
                  </a:lnTo>
                  <a:lnTo>
                    <a:pt x="14" y="6"/>
                  </a:lnTo>
                  <a:lnTo>
                    <a:pt x="10" y="12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2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87" name="Freeform 459">
              <a:extLst>
                <a:ext uri="{FF2B5EF4-FFF2-40B4-BE49-F238E27FC236}">
                  <a16:creationId xmlns:a16="http://schemas.microsoft.com/office/drawing/2014/main" id="{C6BDA82D-70E6-4D5B-AA9F-2D2DC4424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3888" y="3544888"/>
              <a:ext cx="9525" cy="31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2">
                  <a:moveTo>
                    <a:pt x="4" y="0"/>
                  </a:moveTo>
                  <a:lnTo>
                    <a:pt x="6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88" name="Freeform 460">
              <a:extLst>
                <a:ext uri="{FF2B5EF4-FFF2-40B4-BE49-F238E27FC236}">
                  <a16:creationId xmlns:a16="http://schemas.microsoft.com/office/drawing/2014/main" id="{D51EB2DF-4D87-42E3-9E39-8160C80CE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9913" y="3471863"/>
              <a:ext cx="6350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89" name="Freeform 461">
              <a:extLst>
                <a:ext uri="{FF2B5EF4-FFF2-40B4-BE49-F238E27FC236}">
                  <a16:creationId xmlns:a16="http://schemas.microsoft.com/office/drawing/2014/main" id="{C2D71D2F-50FA-4921-8E50-4371D10F1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763" y="3135313"/>
              <a:ext cx="6350" cy="95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lnTo>
                    <a:pt x="0" y="6"/>
                  </a:lnTo>
                  <a:lnTo>
                    <a:pt x="2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90" name="Freeform 462">
              <a:extLst>
                <a:ext uri="{FF2B5EF4-FFF2-40B4-BE49-F238E27FC236}">
                  <a16:creationId xmlns:a16="http://schemas.microsoft.com/office/drawing/2014/main" id="{C06321EC-630D-4BBF-8630-BB360102C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538" y="3192463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91" name="Freeform 463">
              <a:extLst>
                <a:ext uri="{FF2B5EF4-FFF2-40B4-BE49-F238E27FC236}">
                  <a16:creationId xmlns:a16="http://schemas.microsoft.com/office/drawing/2014/main" id="{416CCA31-325C-419C-9D5F-554D10570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2979738"/>
              <a:ext cx="15875" cy="412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4" y="22"/>
                </a:cxn>
                <a:cxn ang="0">
                  <a:pos x="10" y="0"/>
                </a:cxn>
                <a:cxn ang="0">
                  <a:pos x="2" y="16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10" h="26">
                  <a:moveTo>
                    <a:pt x="0" y="26"/>
                  </a:moveTo>
                  <a:lnTo>
                    <a:pt x="4" y="22"/>
                  </a:lnTo>
                  <a:lnTo>
                    <a:pt x="10" y="0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92" name="Freeform 464">
              <a:extLst>
                <a:ext uri="{FF2B5EF4-FFF2-40B4-BE49-F238E27FC236}">
                  <a16:creationId xmlns:a16="http://schemas.microsoft.com/office/drawing/2014/main" id="{F27431F6-925D-414C-A862-D7B7B53B8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2338" y="2957513"/>
              <a:ext cx="19050" cy="38100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10" y="12"/>
                </a:cxn>
                <a:cxn ang="0">
                  <a:pos x="10" y="4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0" y="18"/>
                </a:cxn>
                <a:cxn ang="0">
                  <a:pos x="2" y="20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12" h="24">
                  <a:moveTo>
                    <a:pt x="0" y="24"/>
                  </a:moveTo>
                  <a:lnTo>
                    <a:pt x="10" y="12"/>
                  </a:lnTo>
                  <a:lnTo>
                    <a:pt x="10" y="4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93" name="Freeform 465">
              <a:extLst>
                <a:ext uri="{FF2B5EF4-FFF2-40B4-BE49-F238E27FC236}">
                  <a16:creationId xmlns:a16="http://schemas.microsoft.com/office/drawing/2014/main" id="{662A4E32-91CD-416A-B134-8E5997A3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263" y="2855913"/>
              <a:ext cx="9525" cy="158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0">
                  <a:moveTo>
                    <a:pt x="4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4" y="10"/>
                  </a:lnTo>
                  <a:lnTo>
                    <a:pt x="6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94" name="Freeform 466">
              <a:extLst>
                <a:ext uri="{FF2B5EF4-FFF2-40B4-BE49-F238E27FC236}">
                  <a16:creationId xmlns:a16="http://schemas.microsoft.com/office/drawing/2014/main" id="{A813A80C-7F11-4A65-8CEC-3C51F9A3D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9313" y="3059113"/>
              <a:ext cx="9525" cy="9525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6" y="6"/>
                </a:cxn>
                <a:cxn ang="0">
                  <a:pos x="6" y="6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4" y="2"/>
                  </a:lnTo>
                  <a:lnTo>
                    <a:pt x="0" y="0"/>
                  </a:lnTo>
                  <a:lnTo>
                    <a:pt x="0" y="4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95" name="Freeform 467">
              <a:extLst>
                <a:ext uri="{FF2B5EF4-FFF2-40B4-BE49-F238E27FC236}">
                  <a16:creationId xmlns:a16="http://schemas.microsoft.com/office/drawing/2014/main" id="{20A9D529-1D95-4F78-A41C-B9416CE91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3113" y="3027363"/>
              <a:ext cx="38100" cy="41275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12" y="4"/>
                </a:cxn>
                <a:cxn ang="0">
                  <a:pos x="10" y="8"/>
                </a:cxn>
                <a:cxn ang="0">
                  <a:pos x="10" y="10"/>
                </a:cxn>
                <a:cxn ang="0">
                  <a:pos x="14" y="4"/>
                </a:cxn>
                <a:cxn ang="0">
                  <a:pos x="14" y="8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18" y="0"/>
                </a:cxn>
                <a:cxn ang="0">
                  <a:pos x="22" y="4"/>
                </a:cxn>
                <a:cxn ang="0">
                  <a:pos x="24" y="10"/>
                </a:cxn>
                <a:cxn ang="0">
                  <a:pos x="18" y="14"/>
                </a:cxn>
                <a:cxn ang="0">
                  <a:pos x="20" y="20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0" y="26"/>
                </a:cxn>
                <a:cxn ang="0">
                  <a:pos x="10" y="24"/>
                </a:cxn>
                <a:cxn ang="0">
                  <a:pos x="10" y="22"/>
                </a:cxn>
                <a:cxn ang="0">
                  <a:pos x="4" y="22"/>
                </a:cxn>
                <a:cxn ang="0">
                  <a:pos x="2" y="18"/>
                </a:cxn>
                <a:cxn ang="0">
                  <a:pos x="2" y="12"/>
                </a:cxn>
                <a:cxn ang="0">
                  <a:pos x="0" y="10"/>
                </a:cxn>
                <a:cxn ang="0">
                  <a:pos x="8" y="6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24" h="26">
                  <a:moveTo>
                    <a:pt x="6" y="4"/>
                  </a:moveTo>
                  <a:lnTo>
                    <a:pt x="12" y="4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4" y="4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22" y="4"/>
                  </a:lnTo>
                  <a:lnTo>
                    <a:pt x="24" y="10"/>
                  </a:lnTo>
                  <a:lnTo>
                    <a:pt x="18" y="14"/>
                  </a:lnTo>
                  <a:lnTo>
                    <a:pt x="20" y="20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0" y="26"/>
                  </a:lnTo>
                  <a:lnTo>
                    <a:pt x="10" y="24"/>
                  </a:lnTo>
                  <a:lnTo>
                    <a:pt x="10" y="22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8" y="6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96" name="Freeform 468">
              <a:extLst>
                <a:ext uri="{FF2B5EF4-FFF2-40B4-BE49-F238E27FC236}">
                  <a16:creationId xmlns:a16="http://schemas.microsoft.com/office/drawing/2014/main" id="{552E6D43-8F19-4E24-A369-28486B507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3071813"/>
              <a:ext cx="9525" cy="127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6" y="2"/>
                </a:cxn>
                <a:cxn ang="0">
                  <a:pos x="4" y="8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6" h="8">
                  <a:moveTo>
                    <a:pt x="2" y="0"/>
                  </a:moveTo>
                  <a:lnTo>
                    <a:pt x="6" y="2"/>
                  </a:lnTo>
                  <a:lnTo>
                    <a:pt x="4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97" name="Freeform 469">
              <a:extLst>
                <a:ext uri="{FF2B5EF4-FFF2-40B4-BE49-F238E27FC236}">
                  <a16:creationId xmlns:a16="http://schemas.microsoft.com/office/drawing/2014/main" id="{4E831A92-A4DF-4610-B729-C93E34AF2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3113" y="3071813"/>
              <a:ext cx="19050" cy="95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" y="6"/>
                </a:cxn>
                <a:cxn ang="0">
                  <a:pos x="6" y="6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2" h="6">
                  <a:moveTo>
                    <a:pt x="4" y="0"/>
                  </a:moveTo>
                  <a:lnTo>
                    <a:pt x="6" y="2"/>
                  </a:lnTo>
                  <a:lnTo>
                    <a:pt x="10" y="0"/>
                  </a:lnTo>
                  <a:lnTo>
                    <a:pt x="12" y="6"/>
                  </a:lnTo>
                  <a:lnTo>
                    <a:pt x="6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98" name="Freeform 470">
              <a:extLst>
                <a:ext uri="{FF2B5EF4-FFF2-40B4-BE49-F238E27FC236}">
                  <a16:creationId xmlns:a16="http://schemas.microsoft.com/office/drawing/2014/main" id="{2F71DC5E-8A7D-4412-8CFE-F9B60180C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3046413"/>
              <a:ext cx="22225" cy="1905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10" y="2"/>
                </a:cxn>
                <a:cxn ang="0">
                  <a:pos x="10" y="0"/>
                </a:cxn>
                <a:cxn ang="0">
                  <a:pos x="14" y="8"/>
                </a:cxn>
                <a:cxn ang="0">
                  <a:pos x="14" y="12"/>
                </a:cxn>
                <a:cxn ang="0">
                  <a:pos x="4" y="12"/>
                </a:cxn>
                <a:cxn ang="0">
                  <a:pos x="6" y="10"/>
                </a:cxn>
                <a:cxn ang="0">
                  <a:pos x="2" y="10"/>
                </a:cxn>
                <a:cxn ang="0">
                  <a:pos x="0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4" h="12">
                  <a:moveTo>
                    <a:pt x="4" y="2"/>
                  </a:moveTo>
                  <a:lnTo>
                    <a:pt x="10" y="2"/>
                  </a:lnTo>
                  <a:lnTo>
                    <a:pt x="10" y="0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4" y="12"/>
                  </a:lnTo>
                  <a:lnTo>
                    <a:pt x="6" y="10"/>
                  </a:lnTo>
                  <a:lnTo>
                    <a:pt x="2" y="10"/>
                  </a:lnTo>
                  <a:lnTo>
                    <a:pt x="0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99" name="Freeform 471">
              <a:extLst>
                <a:ext uri="{FF2B5EF4-FFF2-40B4-BE49-F238E27FC236}">
                  <a16:creationId xmlns:a16="http://schemas.microsoft.com/office/drawing/2014/main" id="{B2ED9019-F474-4904-8BD3-3BC499B4D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6763" y="3062288"/>
              <a:ext cx="6350" cy="1587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4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4" h="10">
                  <a:moveTo>
                    <a:pt x="2" y="4"/>
                  </a:moveTo>
                  <a:lnTo>
                    <a:pt x="4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00" name="Freeform 472">
              <a:extLst>
                <a:ext uri="{FF2B5EF4-FFF2-40B4-BE49-F238E27FC236}">
                  <a16:creationId xmlns:a16="http://schemas.microsoft.com/office/drawing/2014/main" id="{A05BAFCA-D6F2-4743-AECC-ADDB949D2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7563" y="3081338"/>
              <a:ext cx="9525" cy="12700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6" y="8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2" y="0"/>
                </a:cxn>
                <a:cxn ang="0">
                  <a:pos x="6" y="2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6" h="8">
                  <a:moveTo>
                    <a:pt x="6" y="4"/>
                  </a:moveTo>
                  <a:lnTo>
                    <a:pt x="6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4"/>
                  </a:lnTo>
                  <a:lnTo>
                    <a:pt x="2" y="0"/>
                  </a:lnTo>
                  <a:lnTo>
                    <a:pt x="6" y="2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01" name="Freeform 473">
              <a:extLst>
                <a:ext uri="{FF2B5EF4-FFF2-40B4-BE49-F238E27FC236}">
                  <a16:creationId xmlns:a16="http://schemas.microsoft.com/office/drawing/2014/main" id="{527FCA10-4E0D-43C6-A8AC-B074461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8" y="2862263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02" name="Freeform 474">
              <a:extLst>
                <a:ext uri="{FF2B5EF4-FFF2-40B4-BE49-F238E27FC236}">
                  <a16:creationId xmlns:a16="http://schemas.microsoft.com/office/drawing/2014/main" id="{8BCA7039-F369-40E8-9678-91F142500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1238" y="2859088"/>
              <a:ext cx="9525" cy="9525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4" y="6"/>
                </a:cxn>
              </a:cxnLst>
              <a:rect l="0" t="0" r="r" b="b"/>
              <a:pathLst>
                <a:path w="6" h="6">
                  <a:moveTo>
                    <a:pt x="4" y="6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03" name="Freeform 475">
              <a:extLst>
                <a:ext uri="{FF2B5EF4-FFF2-40B4-BE49-F238E27FC236}">
                  <a16:creationId xmlns:a16="http://schemas.microsoft.com/office/drawing/2014/main" id="{77141AFD-3F2D-485C-BA3D-1BB30B6C3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928938"/>
              <a:ext cx="28575" cy="254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6" y="8"/>
                </a:cxn>
                <a:cxn ang="0">
                  <a:pos x="10" y="8"/>
                </a:cxn>
                <a:cxn ang="0">
                  <a:pos x="18" y="4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8" h="16">
                  <a:moveTo>
                    <a:pt x="14" y="0"/>
                  </a:moveTo>
                  <a:lnTo>
                    <a:pt x="0" y="2"/>
                  </a:lnTo>
                  <a:lnTo>
                    <a:pt x="0" y="8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6" y="8"/>
                  </a:lnTo>
                  <a:lnTo>
                    <a:pt x="10" y="8"/>
                  </a:lnTo>
                  <a:lnTo>
                    <a:pt x="18" y="4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04" name="Freeform 476">
              <a:extLst>
                <a:ext uri="{FF2B5EF4-FFF2-40B4-BE49-F238E27FC236}">
                  <a16:creationId xmlns:a16="http://schemas.microsoft.com/office/drawing/2014/main" id="{D1F99063-1B42-4D29-955D-F344E33F4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909888"/>
              <a:ext cx="19050" cy="1587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4" y="10"/>
                </a:cxn>
                <a:cxn ang="0">
                  <a:pos x="12" y="6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12" h="10">
                  <a:moveTo>
                    <a:pt x="8" y="2"/>
                  </a:moveTo>
                  <a:lnTo>
                    <a:pt x="6" y="0"/>
                  </a:lnTo>
                  <a:lnTo>
                    <a:pt x="4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4"/>
                  </a:lnTo>
                  <a:lnTo>
                    <a:pt x="4" y="10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05" name="Freeform 477">
              <a:extLst>
                <a:ext uri="{FF2B5EF4-FFF2-40B4-BE49-F238E27FC236}">
                  <a16:creationId xmlns:a16="http://schemas.microsoft.com/office/drawing/2014/main" id="{8DEA5A70-4901-4D1F-B032-7AC6888DF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2427288"/>
              <a:ext cx="47625" cy="41275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20" y="0"/>
                </a:cxn>
                <a:cxn ang="0">
                  <a:pos x="22" y="8"/>
                </a:cxn>
                <a:cxn ang="0">
                  <a:pos x="20" y="14"/>
                </a:cxn>
                <a:cxn ang="0">
                  <a:pos x="26" y="6"/>
                </a:cxn>
                <a:cxn ang="0">
                  <a:pos x="26" y="2"/>
                </a:cxn>
                <a:cxn ang="0">
                  <a:pos x="30" y="6"/>
                </a:cxn>
                <a:cxn ang="0">
                  <a:pos x="30" y="12"/>
                </a:cxn>
                <a:cxn ang="0">
                  <a:pos x="24" y="18"/>
                </a:cxn>
                <a:cxn ang="0">
                  <a:pos x="22" y="16"/>
                </a:cxn>
                <a:cxn ang="0">
                  <a:pos x="18" y="24"/>
                </a:cxn>
                <a:cxn ang="0">
                  <a:pos x="16" y="18"/>
                </a:cxn>
                <a:cxn ang="0">
                  <a:pos x="8" y="26"/>
                </a:cxn>
                <a:cxn ang="0">
                  <a:pos x="6" y="24"/>
                </a:cxn>
                <a:cxn ang="0">
                  <a:pos x="0" y="26"/>
                </a:cxn>
                <a:cxn ang="0">
                  <a:pos x="2" y="20"/>
                </a:cxn>
                <a:cxn ang="0">
                  <a:pos x="12" y="16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30" h="26">
                  <a:moveTo>
                    <a:pt x="18" y="0"/>
                  </a:moveTo>
                  <a:lnTo>
                    <a:pt x="20" y="0"/>
                  </a:lnTo>
                  <a:lnTo>
                    <a:pt x="22" y="8"/>
                  </a:lnTo>
                  <a:lnTo>
                    <a:pt x="20" y="14"/>
                  </a:lnTo>
                  <a:lnTo>
                    <a:pt x="26" y="6"/>
                  </a:lnTo>
                  <a:lnTo>
                    <a:pt x="26" y="2"/>
                  </a:lnTo>
                  <a:lnTo>
                    <a:pt x="30" y="6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22" y="16"/>
                  </a:lnTo>
                  <a:lnTo>
                    <a:pt x="18" y="24"/>
                  </a:lnTo>
                  <a:lnTo>
                    <a:pt x="16" y="18"/>
                  </a:lnTo>
                  <a:lnTo>
                    <a:pt x="8" y="26"/>
                  </a:lnTo>
                  <a:lnTo>
                    <a:pt x="6" y="24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12" y="16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06" name="Freeform 478">
              <a:extLst>
                <a:ext uri="{FF2B5EF4-FFF2-40B4-BE49-F238E27FC236}">
                  <a16:creationId xmlns:a16="http://schemas.microsoft.com/office/drawing/2014/main" id="{3F73DECD-D4AF-4AC7-84A8-8B8D28CCD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138" y="2427288"/>
              <a:ext cx="19050" cy="2222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" y="2"/>
                </a:cxn>
                <a:cxn ang="0">
                  <a:pos x="8" y="4"/>
                </a:cxn>
                <a:cxn ang="0">
                  <a:pos x="8" y="0"/>
                </a:cxn>
                <a:cxn ang="0">
                  <a:pos x="12" y="4"/>
                </a:cxn>
                <a:cxn ang="0">
                  <a:pos x="12" y="10"/>
                </a:cxn>
                <a:cxn ang="0">
                  <a:pos x="6" y="14"/>
                </a:cxn>
                <a:cxn ang="0">
                  <a:pos x="6" y="12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2" h="14">
                  <a:moveTo>
                    <a:pt x="0" y="1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8" y="0"/>
                  </a:lnTo>
                  <a:lnTo>
                    <a:pt x="12" y="4"/>
                  </a:lnTo>
                  <a:lnTo>
                    <a:pt x="12" y="10"/>
                  </a:lnTo>
                  <a:lnTo>
                    <a:pt x="6" y="14"/>
                  </a:lnTo>
                  <a:lnTo>
                    <a:pt x="6" y="12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07" name="Freeform 479">
              <a:extLst>
                <a:ext uri="{FF2B5EF4-FFF2-40B4-BE49-F238E27FC236}">
                  <a16:creationId xmlns:a16="http://schemas.microsoft.com/office/drawing/2014/main" id="{34EDE118-C4F0-41C3-AF6C-BA4EFB236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3" y="2405063"/>
              <a:ext cx="15875" cy="19050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6" y="0"/>
                </a:cxn>
                <a:cxn ang="0">
                  <a:pos x="10" y="2"/>
                </a:cxn>
                <a:cxn ang="0">
                  <a:pos x="4" y="12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0" h="12">
                  <a:moveTo>
                    <a:pt x="4" y="4"/>
                  </a:moveTo>
                  <a:lnTo>
                    <a:pt x="6" y="0"/>
                  </a:lnTo>
                  <a:lnTo>
                    <a:pt x="10" y="2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08" name="Freeform 480">
              <a:extLst>
                <a:ext uri="{FF2B5EF4-FFF2-40B4-BE49-F238E27FC236}">
                  <a16:creationId xmlns:a16="http://schemas.microsoft.com/office/drawing/2014/main" id="{D3E83A02-4220-4BF0-A457-E5415BAA0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2488" y="2487613"/>
              <a:ext cx="12700" cy="1270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0"/>
                </a:cxn>
                <a:cxn ang="0">
                  <a:pos x="8" y="2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8" h="8">
                  <a:moveTo>
                    <a:pt x="2" y="4"/>
                  </a:moveTo>
                  <a:lnTo>
                    <a:pt x="2" y="0"/>
                  </a:lnTo>
                  <a:lnTo>
                    <a:pt x="8" y="2"/>
                  </a:lnTo>
                  <a:lnTo>
                    <a:pt x="2" y="8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09" name="Freeform 481">
              <a:extLst>
                <a:ext uri="{FF2B5EF4-FFF2-40B4-BE49-F238E27FC236}">
                  <a16:creationId xmlns:a16="http://schemas.microsoft.com/office/drawing/2014/main" id="{37EA31F5-14E5-47FF-A19E-6BE9D9F5F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6938" y="2389188"/>
              <a:ext cx="25400" cy="31750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0" y="12"/>
                </a:cxn>
                <a:cxn ang="0">
                  <a:pos x="2" y="12"/>
                </a:cxn>
                <a:cxn ang="0">
                  <a:pos x="2" y="8"/>
                </a:cxn>
                <a:cxn ang="0">
                  <a:pos x="8" y="4"/>
                </a:cxn>
                <a:cxn ang="0">
                  <a:pos x="10" y="4"/>
                </a:cxn>
                <a:cxn ang="0">
                  <a:pos x="8" y="0"/>
                </a:cxn>
                <a:cxn ang="0">
                  <a:pos x="12" y="0"/>
                </a:cxn>
                <a:cxn ang="0">
                  <a:pos x="16" y="8"/>
                </a:cxn>
                <a:cxn ang="0">
                  <a:pos x="14" y="16"/>
                </a:cxn>
                <a:cxn ang="0">
                  <a:pos x="0" y="20"/>
                </a:cxn>
                <a:cxn ang="0">
                  <a:pos x="0" y="18"/>
                </a:cxn>
                <a:cxn ang="0">
                  <a:pos x="2" y="16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16" h="20">
                  <a:moveTo>
                    <a:pt x="2" y="14"/>
                  </a:moveTo>
                  <a:lnTo>
                    <a:pt x="0" y="12"/>
                  </a:lnTo>
                  <a:lnTo>
                    <a:pt x="2" y="12"/>
                  </a:lnTo>
                  <a:lnTo>
                    <a:pt x="2" y="8"/>
                  </a:lnTo>
                  <a:lnTo>
                    <a:pt x="8" y="4"/>
                  </a:lnTo>
                  <a:lnTo>
                    <a:pt x="10" y="4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8"/>
                  </a:lnTo>
                  <a:lnTo>
                    <a:pt x="14" y="16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10" name="Freeform 482">
              <a:extLst>
                <a:ext uri="{FF2B5EF4-FFF2-40B4-BE49-F238E27FC236}">
                  <a16:creationId xmlns:a16="http://schemas.microsoft.com/office/drawing/2014/main" id="{A37A3435-F9CA-49A4-9EAC-DF60FA90C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2338" y="2373313"/>
              <a:ext cx="22225" cy="190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10" y="4"/>
                </a:cxn>
                <a:cxn ang="0">
                  <a:pos x="10" y="0"/>
                </a:cxn>
                <a:cxn ang="0">
                  <a:pos x="14" y="2"/>
                </a:cxn>
                <a:cxn ang="0">
                  <a:pos x="10" y="8"/>
                </a:cxn>
                <a:cxn ang="0">
                  <a:pos x="4" y="12"/>
                </a:cxn>
                <a:cxn ang="0">
                  <a:pos x="0" y="10"/>
                </a:cxn>
                <a:cxn ang="0">
                  <a:pos x="4" y="6"/>
                </a:cxn>
                <a:cxn ang="0">
                  <a:pos x="4" y="6"/>
                </a:cxn>
              </a:cxnLst>
              <a:rect l="0" t="0" r="r" b="b"/>
              <a:pathLst>
                <a:path w="14" h="12">
                  <a:moveTo>
                    <a:pt x="4" y="6"/>
                  </a:moveTo>
                  <a:lnTo>
                    <a:pt x="10" y="4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10" y="8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11" name="Freeform 483">
              <a:extLst>
                <a:ext uri="{FF2B5EF4-FFF2-40B4-BE49-F238E27FC236}">
                  <a16:creationId xmlns:a16="http://schemas.microsoft.com/office/drawing/2014/main" id="{7D681356-63FD-4283-9DC6-96FD13772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360613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"/>
                </a:cxn>
                <a:cxn ang="0">
                  <a:pos x="4" y="10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lnTo>
                    <a:pt x="8" y="2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12" name="Freeform 484">
              <a:extLst>
                <a:ext uri="{FF2B5EF4-FFF2-40B4-BE49-F238E27FC236}">
                  <a16:creationId xmlns:a16="http://schemas.microsoft.com/office/drawing/2014/main" id="{5FEECC40-D7B0-4AC5-BABE-0DAC4C8E1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4088" y="2347913"/>
              <a:ext cx="12700" cy="9525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8" y="6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8" h="6">
                  <a:moveTo>
                    <a:pt x="4" y="4"/>
                  </a:moveTo>
                  <a:lnTo>
                    <a:pt x="8" y="6"/>
                  </a:lnTo>
                  <a:lnTo>
                    <a:pt x="2" y="6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13" name="Freeform 485">
              <a:extLst>
                <a:ext uri="{FF2B5EF4-FFF2-40B4-BE49-F238E27FC236}">
                  <a16:creationId xmlns:a16="http://schemas.microsoft.com/office/drawing/2014/main" id="{0960CF48-4D9F-48E9-B9D3-85C029297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138" y="2347913"/>
              <a:ext cx="9525" cy="127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2"/>
                </a:cxn>
                <a:cxn ang="0">
                  <a:pos x="4" y="8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lnTo>
                    <a:pt x="6" y="2"/>
                  </a:lnTo>
                  <a:lnTo>
                    <a:pt x="4" y="8"/>
                  </a:lnTo>
                  <a:lnTo>
                    <a:pt x="0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14" name="Freeform 486">
              <a:extLst>
                <a:ext uri="{FF2B5EF4-FFF2-40B4-BE49-F238E27FC236}">
                  <a16:creationId xmlns:a16="http://schemas.microsoft.com/office/drawing/2014/main" id="{F7B3B113-871D-40F4-8167-4B5873F70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7588" y="2341563"/>
              <a:ext cx="9525" cy="6350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15" name="Freeform 487">
              <a:extLst>
                <a:ext uri="{FF2B5EF4-FFF2-40B4-BE49-F238E27FC236}">
                  <a16:creationId xmlns:a16="http://schemas.microsoft.com/office/drawing/2014/main" id="{6BAAD187-860B-4598-8A63-54E470784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9338"/>
              <a:ext cx="22225" cy="15875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12" y="0"/>
                </a:cxn>
                <a:cxn ang="0">
                  <a:pos x="14" y="2"/>
                </a:cxn>
                <a:cxn ang="0">
                  <a:pos x="12" y="8"/>
                </a:cxn>
                <a:cxn ang="0">
                  <a:pos x="2" y="10"/>
                </a:cxn>
                <a:cxn ang="0">
                  <a:pos x="0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4" h="10">
                  <a:moveTo>
                    <a:pt x="4" y="2"/>
                  </a:moveTo>
                  <a:lnTo>
                    <a:pt x="12" y="0"/>
                  </a:lnTo>
                  <a:lnTo>
                    <a:pt x="14" y="2"/>
                  </a:lnTo>
                  <a:lnTo>
                    <a:pt x="12" y="8"/>
                  </a:lnTo>
                  <a:lnTo>
                    <a:pt x="2" y="10"/>
                  </a:lnTo>
                  <a:lnTo>
                    <a:pt x="0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16" name="Freeform 488">
              <a:extLst>
                <a:ext uri="{FF2B5EF4-FFF2-40B4-BE49-F238E27FC236}">
                  <a16:creationId xmlns:a16="http://schemas.microsoft.com/office/drawing/2014/main" id="{A6816C96-7E5C-4E5B-AF3B-9475F53B6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7113" y="2328863"/>
              <a:ext cx="12700" cy="15875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2" y="10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8" y="4"/>
                </a:cxn>
                <a:cxn ang="0">
                  <a:pos x="6" y="8"/>
                </a:cxn>
                <a:cxn ang="0">
                  <a:pos x="6" y="8"/>
                </a:cxn>
              </a:cxnLst>
              <a:rect l="0" t="0" r="r" b="b"/>
              <a:pathLst>
                <a:path w="8" h="10">
                  <a:moveTo>
                    <a:pt x="6" y="8"/>
                  </a:moveTo>
                  <a:lnTo>
                    <a:pt x="2" y="10"/>
                  </a:lnTo>
                  <a:lnTo>
                    <a:pt x="0" y="4"/>
                  </a:lnTo>
                  <a:lnTo>
                    <a:pt x="6" y="0"/>
                  </a:lnTo>
                  <a:lnTo>
                    <a:pt x="8" y="4"/>
                  </a:lnTo>
                  <a:lnTo>
                    <a:pt x="6" y="8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17" name="Freeform 489">
              <a:extLst>
                <a:ext uri="{FF2B5EF4-FFF2-40B4-BE49-F238E27FC236}">
                  <a16:creationId xmlns:a16="http://schemas.microsoft.com/office/drawing/2014/main" id="{A7A46728-7D0F-4BE0-8DEC-F38E970E7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2988" y="2319338"/>
              <a:ext cx="6350" cy="1270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2" y="8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6"/>
                </a:cxn>
              </a:cxnLst>
              <a:rect l="0" t="0" r="r" b="b"/>
              <a:pathLst>
                <a:path w="4" h="8">
                  <a:moveTo>
                    <a:pt x="4" y="6"/>
                  </a:moveTo>
                  <a:lnTo>
                    <a:pt x="2" y="8"/>
                  </a:lnTo>
                  <a:lnTo>
                    <a:pt x="0" y="0"/>
                  </a:lnTo>
                  <a:lnTo>
                    <a:pt x="4" y="2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18" name="Freeform 490">
              <a:extLst>
                <a:ext uri="{FF2B5EF4-FFF2-40B4-BE49-F238E27FC236}">
                  <a16:creationId xmlns:a16="http://schemas.microsoft.com/office/drawing/2014/main" id="{2C6145F6-D754-4743-AD3C-491A4F87D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290763"/>
              <a:ext cx="12700" cy="1270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8" y="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8" y="8"/>
                  </a:lnTo>
                  <a:lnTo>
                    <a:pt x="0" y="4"/>
                  </a:lnTo>
                  <a:lnTo>
                    <a:pt x="4" y="0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19" name="Freeform 491">
              <a:extLst>
                <a:ext uri="{FF2B5EF4-FFF2-40B4-BE49-F238E27FC236}">
                  <a16:creationId xmlns:a16="http://schemas.microsoft.com/office/drawing/2014/main" id="{726FFAB3-E58C-40FC-8B30-1D039C05B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2706688"/>
              <a:ext cx="15875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10" y="2"/>
                </a:cxn>
                <a:cxn ang="0">
                  <a:pos x="2" y="6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0" h="6">
                  <a:moveTo>
                    <a:pt x="0" y="4"/>
                  </a:moveTo>
                  <a:lnTo>
                    <a:pt x="6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20" name="Freeform 492">
              <a:extLst>
                <a:ext uri="{FF2B5EF4-FFF2-40B4-BE49-F238E27FC236}">
                  <a16:creationId xmlns:a16="http://schemas.microsoft.com/office/drawing/2014/main" id="{323B05B6-B86A-437D-86D8-58BBEB0E2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2767013"/>
              <a:ext cx="3175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21" name="Freeform 493">
              <a:extLst>
                <a:ext uri="{FF2B5EF4-FFF2-40B4-BE49-F238E27FC236}">
                  <a16:creationId xmlns:a16="http://schemas.microsoft.com/office/drawing/2014/main" id="{526355EE-CC61-40B4-9E07-12C801CC0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2463" y="2874963"/>
              <a:ext cx="3175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22" name="Freeform 494">
              <a:extLst>
                <a:ext uri="{FF2B5EF4-FFF2-40B4-BE49-F238E27FC236}">
                  <a16:creationId xmlns:a16="http://schemas.microsoft.com/office/drawing/2014/main" id="{5EC766DB-E3AC-4EA9-96C9-8AA5AD692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288" y="2900363"/>
              <a:ext cx="3175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23" name="Freeform 495">
              <a:extLst>
                <a:ext uri="{FF2B5EF4-FFF2-40B4-BE49-F238E27FC236}">
                  <a16:creationId xmlns:a16="http://schemas.microsoft.com/office/drawing/2014/main" id="{37396E9E-1DA3-4C5E-BA0F-A170FF2E2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563" y="3840163"/>
              <a:ext cx="15875" cy="127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0" h="8">
                  <a:moveTo>
                    <a:pt x="8" y="0"/>
                  </a:moveTo>
                  <a:lnTo>
                    <a:pt x="0" y="2"/>
                  </a:lnTo>
                  <a:lnTo>
                    <a:pt x="0" y="6"/>
                  </a:lnTo>
                  <a:lnTo>
                    <a:pt x="2" y="8"/>
                  </a:lnTo>
                  <a:lnTo>
                    <a:pt x="6" y="6"/>
                  </a:lnTo>
                  <a:lnTo>
                    <a:pt x="6" y="4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24" name="Freeform 496">
              <a:extLst>
                <a:ext uri="{FF2B5EF4-FFF2-40B4-BE49-F238E27FC236}">
                  <a16:creationId xmlns:a16="http://schemas.microsoft.com/office/drawing/2014/main" id="{0B39A323-F45B-4120-9564-E3E751A2C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88" y="3849688"/>
              <a:ext cx="9525" cy="95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lnTo>
                    <a:pt x="0" y="6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25" name="Freeform 497">
              <a:extLst>
                <a:ext uri="{FF2B5EF4-FFF2-40B4-BE49-F238E27FC236}">
                  <a16:creationId xmlns:a16="http://schemas.microsoft.com/office/drawing/2014/main" id="{89A7F984-1BF3-4FF0-88F6-A075A9748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6538" y="3833813"/>
              <a:ext cx="9525" cy="15875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4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6" y="6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lnTo>
                    <a:pt x="4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6" y="6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26" name="Freeform 498">
              <a:extLst>
                <a:ext uri="{FF2B5EF4-FFF2-40B4-BE49-F238E27FC236}">
                  <a16:creationId xmlns:a16="http://schemas.microsoft.com/office/drawing/2014/main" id="{3A08C0D0-0B1B-43A2-BA30-DE195F1CD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6063" y="3824288"/>
              <a:ext cx="9525" cy="635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4" y="2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27" name="Freeform 499">
              <a:extLst>
                <a:ext uri="{FF2B5EF4-FFF2-40B4-BE49-F238E27FC236}">
                  <a16:creationId xmlns:a16="http://schemas.microsoft.com/office/drawing/2014/main" id="{5CED0DDD-1805-4015-A2BB-E774F4ED5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588" y="3706813"/>
              <a:ext cx="6350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4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28" name="Freeform 500">
              <a:extLst>
                <a:ext uri="{FF2B5EF4-FFF2-40B4-BE49-F238E27FC236}">
                  <a16:creationId xmlns:a16="http://schemas.microsoft.com/office/drawing/2014/main" id="{C7FD9FC9-C9D4-4FDD-9862-40D46E31A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9063" y="4125913"/>
              <a:ext cx="3175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29" name="Freeform 501">
              <a:extLst>
                <a:ext uri="{FF2B5EF4-FFF2-40B4-BE49-F238E27FC236}">
                  <a16:creationId xmlns:a16="http://schemas.microsoft.com/office/drawing/2014/main" id="{70FAF54C-F258-4624-AD26-1C2D821A1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5888" y="4129088"/>
              <a:ext cx="12700" cy="635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8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8" h="4">
                  <a:moveTo>
                    <a:pt x="4" y="2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8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30" name="Freeform 502">
              <a:extLst>
                <a:ext uri="{FF2B5EF4-FFF2-40B4-BE49-F238E27FC236}">
                  <a16:creationId xmlns:a16="http://schemas.microsoft.com/office/drawing/2014/main" id="{A1FDD80B-BA6A-4218-BACC-7C0D0D25B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913" y="4710113"/>
              <a:ext cx="3175" cy="127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8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31" name="Freeform 503">
              <a:extLst>
                <a:ext uri="{FF2B5EF4-FFF2-40B4-BE49-F238E27FC236}">
                  <a16:creationId xmlns:a16="http://schemas.microsoft.com/office/drawing/2014/main" id="{866B52F0-B5A6-44BB-ABB9-279677615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8438" y="4729163"/>
              <a:ext cx="3175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32" name="Freeform 504">
              <a:extLst>
                <a:ext uri="{FF2B5EF4-FFF2-40B4-BE49-F238E27FC236}">
                  <a16:creationId xmlns:a16="http://schemas.microsoft.com/office/drawing/2014/main" id="{6F64CCE1-CF91-42BB-8356-9A85D5D6E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1138" y="4725988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33" name="Freeform 505">
              <a:extLst>
                <a:ext uri="{FF2B5EF4-FFF2-40B4-BE49-F238E27FC236}">
                  <a16:creationId xmlns:a16="http://schemas.microsoft.com/office/drawing/2014/main" id="{0C9D0BA2-CB2B-495E-9D8D-4252C95CA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013" y="4738688"/>
              <a:ext cx="3175" cy="6350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4">
                  <a:moveTo>
                    <a:pt x="2" y="2"/>
                  </a:moveTo>
                  <a:lnTo>
                    <a:pt x="2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34" name="Freeform 506">
              <a:extLst>
                <a:ext uri="{FF2B5EF4-FFF2-40B4-BE49-F238E27FC236}">
                  <a16:creationId xmlns:a16="http://schemas.microsoft.com/office/drawing/2014/main" id="{5CF84A58-29FA-4854-870F-614F660DE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5888" y="4573588"/>
              <a:ext cx="3175" cy="952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6">
                  <a:moveTo>
                    <a:pt x="2" y="2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35" name="Freeform 507">
              <a:extLst>
                <a:ext uri="{FF2B5EF4-FFF2-40B4-BE49-F238E27FC236}">
                  <a16:creationId xmlns:a16="http://schemas.microsoft.com/office/drawing/2014/main" id="{11D50D6E-BC12-490E-98DB-1CA226FCF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6363" y="4589463"/>
              <a:ext cx="635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0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10">
                  <a:moveTo>
                    <a:pt x="0" y="0"/>
                  </a:moveTo>
                  <a:lnTo>
                    <a:pt x="4" y="10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36" name="Freeform 508">
              <a:extLst>
                <a:ext uri="{FF2B5EF4-FFF2-40B4-BE49-F238E27FC236}">
                  <a16:creationId xmlns:a16="http://schemas.microsoft.com/office/drawing/2014/main" id="{7EF5E33C-F1DE-41AF-8D67-AA4EFBEC2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413" y="4668838"/>
              <a:ext cx="6350" cy="15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37" name="Freeform 509">
              <a:extLst>
                <a:ext uri="{FF2B5EF4-FFF2-40B4-BE49-F238E27FC236}">
                  <a16:creationId xmlns:a16="http://schemas.microsoft.com/office/drawing/2014/main" id="{07B03586-5E6E-4F4A-83AC-AA6CD8BAD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4729163"/>
              <a:ext cx="152400" cy="298450"/>
            </a:xfrm>
            <a:custGeom>
              <a:avLst/>
              <a:gdLst/>
              <a:ahLst/>
              <a:cxnLst>
                <a:cxn ang="0">
                  <a:pos x="18" y="54"/>
                </a:cxn>
                <a:cxn ang="0">
                  <a:pos x="26" y="52"/>
                </a:cxn>
                <a:cxn ang="0">
                  <a:pos x="30" y="52"/>
                </a:cxn>
                <a:cxn ang="0">
                  <a:pos x="32" y="48"/>
                </a:cxn>
                <a:cxn ang="0">
                  <a:pos x="38" y="48"/>
                </a:cxn>
                <a:cxn ang="0">
                  <a:pos x="46" y="52"/>
                </a:cxn>
                <a:cxn ang="0">
                  <a:pos x="42" y="46"/>
                </a:cxn>
                <a:cxn ang="0">
                  <a:pos x="50" y="42"/>
                </a:cxn>
                <a:cxn ang="0">
                  <a:pos x="54" y="44"/>
                </a:cxn>
                <a:cxn ang="0">
                  <a:pos x="54" y="36"/>
                </a:cxn>
                <a:cxn ang="0">
                  <a:pos x="56" y="38"/>
                </a:cxn>
                <a:cxn ang="0">
                  <a:pos x="64" y="34"/>
                </a:cxn>
                <a:cxn ang="0">
                  <a:pos x="62" y="26"/>
                </a:cxn>
                <a:cxn ang="0">
                  <a:pos x="62" y="20"/>
                </a:cxn>
                <a:cxn ang="0">
                  <a:pos x="66" y="18"/>
                </a:cxn>
                <a:cxn ang="0">
                  <a:pos x="70" y="14"/>
                </a:cxn>
                <a:cxn ang="0">
                  <a:pos x="74" y="14"/>
                </a:cxn>
                <a:cxn ang="0">
                  <a:pos x="74" y="2"/>
                </a:cxn>
                <a:cxn ang="0">
                  <a:pos x="80" y="0"/>
                </a:cxn>
                <a:cxn ang="0">
                  <a:pos x="96" y="44"/>
                </a:cxn>
                <a:cxn ang="0">
                  <a:pos x="92" y="50"/>
                </a:cxn>
                <a:cxn ang="0">
                  <a:pos x="88" y="44"/>
                </a:cxn>
                <a:cxn ang="0">
                  <a:pos x="88" y="60"/>
                </a:cxn>
                <a:cxn ang="0">
                  <a:pos x="80" y="88"/>
                </a:cxn>
                <a:cxn ang="0">
                  <a:pos x="58" y="166"/>
                </a:cxn>
                <a:cxn ang="0">
                  <a:pos x="52" y="178"/>
                </a:cxn>
                <a:cxn ang="0">
                  <a:pos x="38" y="184"/>
                </a:cxn>
                <a:cxn ang="0">
                  <a:pos x="12" y="178"/>
                </a:cxn>
                <a:cxn ang="0">
                  <a:pos x="6" y="164"/>
                </a:cxn>
                <a:cxn ang="0">
                  <a:pos x="4" y="152"/>
                </a:cxn>
                <a:cxn ang="0">
                  <a:pos x="0" y="134"/>
                </a:cxn>
                <a:cxn ang="0">
                  <a:pos x="6" y="126"/>
                </a:cxn>
                <a:cxn ang="0">
                  <a:pos x="10" y="118"/>
                </a:cxn>
                <a:cxn ang="0">
                  <a:pos x="18" y="102"/>
                </a:cxn>
                <a:cxn ang="0">
                  <a:pos x="12" y="76"/>
                </a:cxn>
                <a:cxn ang="0">
                  <a:pos x="16" y="60"/>
                </a:cxn>
                <a:cxn ang="0">
                  <a:pos x="16" y="56"/>
                </a:cxn>
              </a:cxnLst>
              <a:rect l="0" t="0" r="r" b="b"/>
              <a:pathLst>
                <a:path w="96" h="188">
                  <a:moveTo>
                    <a:pt x="16" y="56"/>
                  </a:moveTo>
                  <a:lnTo>
                    <a:pt x="18" y="54"/>
                  </a:lnTo>
                  <a:lnTo>
                    <a:pt x="22" y="54"/>
                  </a:lnTo>
                  <a:lnTo>
                    <a:pt x="26" y="52"/>
                  </a:lnTo>
                  <a:lnTo>
                    <a:pt x="28" y="54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2" y="48"/>
                  </a:lnTo>
                  <a:lnTo>
                    <a:pt x="36" y="50"/>
                  </a:lnTo>
                  <a:lnTo>
                    <a:pt x="38" y="48"/>
                  </a:lnTo>
                  <a:lnTo>
                    <a:pt x="42" y="52"/>
                  </a:lnTo>
                  <a:lnTo>
                    <a:pt x="46" y="52"/>
                  </a:lnTo>
                  <a:lnTo>
                    <a:pt x="42" y="48"/>
                  </a:lnTo>
                  <a:lnTo>
                    <a:pt x="42" y="46"/>
                  </a:lnTo>
                  <a:lnTo>
                    <a:pt x="48" y="42"/>
                  </a:lnTo>
                  <a:lnTo>
                    <a:pt x="50" y="42"/>
                  </a:lnTo>
                  <a:lnTo>
                    <a:pt x="50" y="46"/>
                  </a:lnTo>
                  <a:lnTo>
                    <a:pt x="54" y="44"/>
                  </a:lnTo>
                  <a:lnTo>
                    <a:pt x="52" y="40"/>
                  </a:lnTo>
                  <a:lnTo>
                    <a:pt x="54" y="36"/>
                  </a:lnTo>
                  <a:lnTo>
                    <a:pt x="56" y="34"/>
                  </a:lnTo>
                  <a:lnTo>
                    <a:pt x="56" y="38"/>
                  </a:lnTo>
                  <a:lnTo>
                    <a:pt x="60" y="34"/>
                  </a:lnTo>
                  <a:lnTo>
                    <a:pt x="64" y="34"/>
                  </a:lnTo>
                  <a:lnTo>
                    <a:pt x="60" y="30"/>
                  </a:lnTo>
                  <a:lnTo>
                    <a:pt x="62" y="26"/>
                  </a:lnTo>
                  <a:lnTo>
                    <a:pt x="64" y="26"/>
                  </a:lnTo>
                  <a:lnTo>
                    <a:pt x="62" y="20"/>
                  </a:lnTo>
                  <a:lnTo>
                    <a:pt x="62" y="18"/>
                  </a:lnTo>
                  <a:lnTo>
                    <a:pt x="66" y="18"/>
                  </a:lnTo>
                  <a:lnTo>
                    <a:pt x="66" y="22"/>
                  </a:lnTo>
                  <a:lnTo>
                    <a:pt x="70" y="14"/>
                  </a:lnTo>
                  <a:lnTo>
                    <a:pt x="72" y="16"/>
                  </a:lnTo>
                  <a:lnTo>
                    <a:pt x="74" y="14"/>
                  </a:lnTo>
                  <a:lnTo>
                    <a:pt x="76" y="6"/>
                  </a:lnTo>
                  <a:lnTo>
                    <a:pt x="74" y="2"/>
                  </a:lnTo>
                  <a:lnTo>
                    <a:pt x="76" y="4"/>
                  </a:lnTo>
                  <a:lnTo>
                    <a:pt x="80" y="0"/>
                  </a:lnTo>
                  <a:lnTo>
                    <a:pt x="88" y="10"/>
                  </a:lnTo>
                  <a:lnTo>
                    <a:pt x="96" y="44"/>
                  </a:lnTo>
                  <a:lnTo>
                    <a:pt x="94" y="50"/>
                  </a:lnTo>
                  <a:lnTo>
                    <a:pt x="92" y="50"/>
                  </a:lnTo>
                  <a:lnTo>
                    <a:pt x="90" y="44"/>
                  </a:lnTo>
                  <a:lnTo>
                    <a:pt x="88" y="44"/>
                  </a:lnTo>
                  <a:lnTo>
                    <a:pt x="86" y="54"/>
                  </a:lnTo>
                  <a:lnTo>
                    <a:pt x="88" y="60"/>
                  </a:lnTo>
                  <a:lnTo>
                    <a:pt x="84" y="68"/>
                  </a:lnTo>
                  <a:lnTo>
                    <a:pt x="80" y="88"/>
                  </a:lnTo>
                  <a:lnTo>
                    <a:pt x="70" y="118"/>
                  </a:lnTo>
                  <a:lnTo>
                    <a:pt x="58" y="166"/>
                  </a:lnTo>
                  <a:lnTo>
                    <a:pt x="54" y="174"/>
                  </a:lnTo>
                  <a:lnTo>
                    <a:pt x="52" y="178"/>
                  </a:lnTo>
                  <a:lnTo>
                    <a:pt x="48" y="182"/>
                  </a:lnTo>
                  <a:lnTo>
                    <a:pt x="38" y="184"/>
                  </a:lnTo>
                  <a:lnTo>
                    <a:pt x="26" y="188"/>
                  </a:lnTo>
                  <a:lnTo>
                    <a:pt x="12" y="178"/>
                  </a:lnTo>
                  <a:lnTo>
                    <a:pt x="8" y="174"/>
                  </a:lnTo>
                  <a:lnTo>
                    <a:pt x="6" y="164"/>
                  </a:lnTo>
                  <a:lnTo>
                    <a:pt x="8" y="158"/>
                  </a:lnTo>
                  <a:lnTo>
                    <a:pt x="4" y="152"/>
                  </a:lnTo>
                  <a:lnTo>
                    <a:pt x="0" y="146"/>
                  </a:lnTo>
                  <a:lnTo>
                    <a:pt x="0" y="134"/>
                  </a:lnTo>
                  <a:lnTo>
                    <a:pt x="4" y="128"/>
                  </a:lnTo>
                  <a:lnTo>
                    <a:pt x="6" y="126"/>
                  </a:lnTo>
                  <a:lnTo>
                    <a:pt x="8" y="126"/>
                  </a:lnTo>
                  <a:lnTo>
                    <a:pt x="10" y="118"/>
                  </a:lnTo>
                  <a:lnTo>
                    <a:pt x="18" y="106"/>
                  </a:lnTo>
                  <a:lnTo>
                    <a:pt x="18" y="102"/>
                  </a:lnTo>
                  <a:lnTo>
                    <a:pt x="14" y="90"/>
                  </a:lnTo>
                  <a:lnTo>
                    <a:pt x="12" y="76"/>
                  </a:lnTo>
                  <a:lnTo>
                    <a:pt x="10" y="72"/>
                  </a:lnTo>
                  <a:lnTo>
                    <a:pt x="16" y="60"/>
                  </a:lnTo>
                  <a:lnTo>
                    <a:pt x="16" y="56"/>
                  </a:lnTo>
                  <a:lnTo>
                    <a:pt x="16" y="5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38" name="Freeform 510">
              <a:extLst>
                <a:ext uri="{FF2B5EF4-FFF2-40B4-BE49-F238E27FC236}">
                  <a16:creationId xmlns:a16="http://schemas.microsoft.com/office/drawing/2014/main" id="{67FB3040-5858-486D-A34B-57618C717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4386263"/>
              <a:ext cx="9525" cy="1270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4" y="8"/>
                </a:cxn>
                <a:cxn ang="0">
                  <a:pos x="0" y="8"/>
                </a:cxn>
                <a:cxn ang="0">
                  <a:pos x="2" y="0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lnTo>
                    <a:pt x="4" y="8"/>
                  </a:lnTo>
                  <a:lnTo>
                    <a:pt x="0" y="8"/>
                  </a:lnTo>
                  <a:lnTo>
                    <a:pt x="2" y="0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39" name="Freeform 511">
              <a:extLst>
                <a:ext uri="{FF2B5EF4-FFF2-40B4-BE49-F238E27FC236}">
                  <a16:creationId xmlns:a16="http://schemas.microsoft.com/office/drawing/2014/main" id="{337F42EE-CDCC-4D86-ACFD-701DB2D8B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3738" y="4430713"/>
              <a:ext cx="317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40" name="Freeform 512">
              <a:extLst>
                <a:ext uri="{FF2B5EF4-FFF2-40B4-BE49-F238E27FC236}">
                  <a16:creationId xmlns:a16="http://schemas.microsoft.com/office/drawing/2014/main" id="{9A409602-94AA-4C34-B232-230895160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4688" y="4459288"/>
              <a:ext cx="9525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6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41" name="Freeform 513">
              <a:extLst>
                <a:ext uri="{FF2B5EF4-FFF2-40B4-BE49-F238E27FC236}">
                  <a16:creationId xmlns:a16="http://schemas.microsoft.com/office/drawing/2014/main" id="{7ECAB547-28BF-485F-A1A9-93B784764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4497388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42" name="Freeform 514">
              <a:extLst>
                <a:ext uri="{FF2B5EF4-FFF2-40B4-BE49-F238E27FC236}">
                  <a16:creationId xmlns:a16="http://schemas.microsoft.com/office/drawing/2014/main" id="{B55B8423-F3B8-49FD-A30F-947482176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213" y="3735388"/>
              <a:ext cx="9525" cy="31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2">
                  <a:moveTo>
                    <a:pt x="4" y="0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43" name="Freeform 515">
              <a:extLst>
                <a:ext uri="{FF2B5EF4-FFF2-40B4-BE49-F238E27FC236}">
                  <a16:creationId xmlns:a16="http://schemas.microsoft.com/office/drawing/2014/main" id="{43567F9D-FF35-41B1-9E85-7B9FBE243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088" y="3725863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44" name="Freeform 516">
              <a:extLst>
                <a:ext uri="{FF2B5EF4-FFF2-40B4-BE49-F238E27FC236}">
                  <a16:creationId xmlns:a16="http://schemas.microsoft.com/office/drawing/2014/main" id="{980AA925-1C71-40A2-BC1E-22B36E1E1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588" y="4100513"/>
              <a:ext cx="6350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45" name="Freeform 517">
              <a:extLst>
                <a:ext uri="{FF2B5EF4-FFF2-40B4-BE49-F238E27FC236}">
                  <a16:creationId xmlns:a16="http://schemas.microsoft.com/office/drawing/2014/main" id="{AE25EB2A-8FA0-4E2D-AA7F-E7C8D7619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813" y="4113213"/>
              <a:ext cx="6350" cy="31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46" name="Rectangle 518">
              <a:extLst>
                <a:ext uri="{FF2B5EF4-FFF2-40B4-BE49-F238E27FC236}">
                  <a16:creationId xmlns:a16="http://schemas.microsoft.com/office/drawing/2014/main" id="{B7919FAE-054B-46B4-AA07-F65B200B9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388" y="4106863"/>
              <a:ext cx="1588" cy="6350"/>
            </a:xfrm>
            <a:prstGeom prst="rect">
              <a:avLst/>
            </a:pr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47" name="Freeform 519">
              <a:extLst>
                <a:ext uri="{FF2B5EF4-FFF2-40B4-BE49-F238E27FC236}">
                  <a16:creationId xmlns:a16="http://schemas.microsoft.com/office/drawing/2014/main" id="{475FD454-BF64-4F9F-B004-73B656411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2388" y="4122738"/>
              <a:ext cx="635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48" name="Freeform 520">
              <a:extLst>
                <a:ext uri="{FF2B5EF4-FFF2-40B4-BE49-F238E27FC236}">
                  <a16:creationId xmlns:a16="http://schemas.microsoft.com/office/drawing/2014/main" id="{56DD2F22-25AF-4D76-88E1-A5D3F6345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6513" y="4141788"/>
              <a:ext cx="3175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lnTo>
                    <a:pt x="0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49" name="Freeform 521">
              <a:extLst>
                <a:ext uri="{FF2B5EF4-FFF2-40B4-BE49-F238E27FC236}">
                  <a16:creationId xmlns:a16="http://schemas.microsoft.com/office/drawing/2014/main" id="{188F4F78-2DCD-495B-BAB1-AFD480F6F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638" y="4151313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50" name="Freeform 522">
              <a:extLst>
                <a:ext uri="{FF2B5EF4-FFF2-40B4-BE49-F238E27FC236}">
                  <a16:creationId xmlns:a16="http://schemas.microsoft.com/office/drawing/2014/main" id="{AC7674DA-A6B3-42F3-820B-4157A0E5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763" y="3557588"/>
              <a:ext cx="1588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51" name="Freeform 523">
              <a:extLst>
                <a:ext uri="{FF2B5EF4-FFF2-40B4-BE49-F238E27FC236}">
                  <a16:creationId xmlns:a16="http://schemas.microsoft.com/office/drawing/2014/main" id="{A5A9E5B1-B9A0-480D-9A05-54A1DE0D8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738" y="3582988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52" name="Freeform 524">
              <a:extLst>
                <a:ext uri="{FF2B5EF4-FFF2-40B4-BE49-F238E27FC236}">
                  <a16:creationId xmlns:a16="http://schemas.microsoft.com/office/drawing/2014/main" id="{65097174-7BBC-4C0E-A408-DE8678AE4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913" y="3586163"/>
              <a:ext cx="9525" cy="3175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2">
                  <a:moveTo>
                    <a:pt x="6" y="2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53" name="Freeform 525">
              <a:extLst>
                <a:ext uri="{FF2B5EF4-FFF2-40B4-BE49-F238E27FC236}">
                  <a16:creationId xmlns:a16="http://schemas.microsoft.com/office/drawing/2014/main" id="{524B3701-071F-41CE-97DF-4D5ADF91F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3579813"/>
              <a:ext cx="9525" cy="3175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2">
                  <a:moveTo>
                    <a:pt x="6" y="2"/>
                  </a:moveTo>
                  <a:lnTo>
                    <a:pt x="0" y="0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54" name="Freeform 526">
              <a:extLst>
                <a:ext uri="{FF2B5EF4-FFF2-40B4-BE49-F238E27FC236}">
                  <a16:creationId xmlns:a16="http://schemas.microsoft.com/office/drawing/2014/main" id="{F7F0C5F7-9DE0-40FD-A0AF-9ACC03418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313" y="3579813"/>
              <a:ext cx="6350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55" name="Freeform 527">
              <a:extLst>
                <a:ext uri="{FF2B5EF4-FFF2-40B4-BE49-F238E27FC236}">
                  <a16:creationId xmlns:a16="http://schemas.microsoft.com/office/drawing/2014/main" id="{EF6142A9-8C69-4672-98FF-94FE5A11C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063" y="3602038"/>
              <a:ext cx="15875" cy="6350"/>
            </a:xfrm>
            <a:custGeom>
              <a:avLst/>
              <a:gdLst/>
              <a:ahLst/>
              <a:cxnLst>
                <a:cxn ang="0">
                  <a:pos x="10" y="2"/>
                </a:cxn>
                <a:cxn ang="0">
                  <a:pos x="0" y="0"/>
                </a:cxn>
                <a:cxn ang="0">
                  <a:pos x="6" y="4"/>
                </a:cxn>
                <a:cxn ang="0">
                  <a:pos x="10" y="2"/>
                </a:cxn>
                <a:cxn ang="0">
                  <a:pos x="10" y="2"/>
                </a:cxn>
              </a:cxnLst>
              <a:rect l="0" t="0" r="r" b="b"/>
              <a:pathLst>
                <a:path w="10" h="4">
                  <a:moveTo>
                    <a:pt x="10" y="2"/>
                  </a:moveTo>
                  <a:lnTo>
                    <a:pt x="0" y="0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56" name="Rectangle 528">
              <a:extLst>
                <a:ext uri="{FF2B5EF4-FFF2-40B4-BE49-F238E27FC236}">
                  <a16:creationId xmlns:a16="http://schemas.microsoft.com/office/drawing/2014/main" id="{FB795969-50ED-461C-9F74-B0DE31D6E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3627438"/>
              <a:ext cx="1588" cy="1588"/>
            </a:xfrm>
            <a:prstGeom prst="rect">
              <a:avLst/>
            </a:pr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57" name="Freeform 529">
              <a:extLst>
                <a:ext uri="{FF2B5EF4-FFF2-40B4-BE49-F238E27FC236}">
                  <a16:creationId xmlns:a16="http://schemas.microsoft.com/office/drawing/2014/main" id="{C51CCD19-D04F-4EC9-8386-5503122E9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6413" y="2843213"/>
              <a:ext cx="9525" cy="349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4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4" y="14"/>
                </a:cxn>
                <a:cxn ang="0">
                  <a:pos x="4" y="22"/>
                </a:cxn>
                <a:cxn ang="0">
                  <a:pos x="6" y="18"/>
                </a:cxn>
                <a:cxn ang="0">
                  <a:pos x="6" y="6"/>
                </a:cxn>
                <a:cxn ang="0">
                  <a:pos x="4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22">
                  <a:moveTo>
                    <a:pt x="4" y="0"/>
                  </a:moveTo>
                  <a:lnTo>
                    <a:pt x="2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6" y="6"/>
                  </a:lnTo>
                  <a:lnTo>
                    <a:pt x="4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58" name="Freeform 530">
              <a:extLst>
                <a:ext uri="{FF2B5EF4-FFF2-40B4-BE49-F238E27FC236}">
                  <a16:creationId xmlns:a16="http://schemas.microsoft.com/office/drawing/2014/main" id="{94367E82-F30F-4484-B850-45D77C38F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2113" y="2935288"/>
              <a:ext cx="19050" cy="285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0" y="6"/>
                </a:cxn>
                <a:cxn ang="0">
                  <a:pos x="0" y="18"/>
                </a:cxn>
                <a:cxn ang="0">
                  <a:pos x="8" y="12"/>
                </a:cxn>
                <a:cxn ang="0">
                  <a:pos x="8" y="8"/>
                </a:cxn>
                <a:cxn ang="0">
                  <a:pos x="12" y="6"/>
                </a:cxn>
                <a:cxn ang="0">
                  <a:pos x="10" y="6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2" h="18">
                  <a:moveTo>
                    <a:pt x="10" y="0"/>
                  </a:moveTo>
                  <a:lnTo>
                    <a:pt x="2" y="6"/>
                  </a:lnTo>
                  <a:lnTo>
                    <a:pt x="4" y="8"/>
                  </a:lnTo>
                  <a:lnTo>
                    <a:pt x="0" y="6"/>
                  </a:lnTo>
                  <a:lnTo>
                    <a:pt x="0" y="18"/>
                  </a:lnTo>
                  <a:lnTo>
                    <a:pt x="8" y="12"/>
                  </a:lnTo>
                  <a:lnTo>
                    <a:pt x="8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59" name="Freeform 531">
              <a:extLst>
                <a:ext uri="{FF2B5EF4-FFF2-40B4-BE49-F238E27FC236}">
                  <a16:creationId xmlns:a16="http://schemas.microsoft.com/office/drawing/2014/main" id="{D3C3201A-2A44-477E-9696-5565E8FC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2970213"/>
              <a:ext cx="6350" cy="31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60" name="Freeform 532">
              <a:extLst>
                <a:ext uri="{FF2B5EF4-FFF2-40B4-BE49-F238E27FC236}">
                  <a16:creationId xmlns:a16="http://schemas.microsoft.com/office/drawing/2014/main" id="{A31EFCEA-10CD-44F3-95EA-42458F319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8" y="2906713"/>
              <a:ext cx="12700" cy="9525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4" y="4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8" h="6">
                  <a:moveTo>
                    <a:pt x="8" y="6"/>
                  </a:moveTo>
                  <a:lnTo>
                    <a:pt x="4" y="4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61" name="Freeform 533">
              <a:extLst>
                <a:ext uri="{FF2B5EF4-FFF2-40B4-BE49-F238E27FC236}">
                  <a16:creationId xmlns:a16="http://schemas.microsoft.com/office/drawing/2014/main" id="{D943E49C-948A-43CA-88F3-B7C7CF925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2916238"/>
              <a:ext cx="6350" cy="3175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62" name="Freeform 534">
              <a:extLst>
                <a:ext uri="{FF2B5EF4-FFF2-40B4-BE49-F238E27FC236}">
                  <a16:creationId xmlns:a16="http://schemas.microsoft.com/office/drawing/2014/main" id="{A5892736-2460-4053-8890-0433B1C66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163" y="2928938"/>
              <a:ext cx="168275" cy="314325"/>
            </a:xfrm>
            <a:custGeom>
              <a:avLst/>
              <a:gdLst/>
              <a:ahLst/>
              <a:cxnLst>
                <a:cxn ang="0">
                  <a:pos x="56" y="184"/>
                </a:cxn>
                <a:cxn ang="0">
                  <a:pos x="64" y="180"/>
                </a:cxn>
                <a:cxn ang="0">
                  <a:pos x="100" y="174"/>
                </a:cxn>
                <a:cxn ang="0">
                  <a:pos x="90" y="166"/>
                </a:cxn>
                <a:cxn ang="0">
                  <a:pos x="98" y="160"/>
                </a:cxn>
                <a:cxn ang="0">
                  <a:pos x="106" y="144"/>
                </a:cxn>
                <a:cxn ang="0">
                  <a:pos x="90" y="136"/>
                </a:cxn>
                <a:cxn ang="0">
                  <a:pos x="82" y="138"/>
                </a:cxn>
                <a:cxn ang="0">
                  <a:pos x="84" y="120"/>
                </a:cxn>
                <a:cxn ang="0">
                  <a:pos x="66" y="98"/>
                </a:cxn>
                <a:cxn ang="0">
                  <a:pos x="54" y="68"/>
                </a:cxn>
                <a:cxn ang="0">
                  <a:pos x="40" y="62"/>
                </a:cxn>
                <a:cxn ang="0">
                  <a:pos x="46" y="54"/>
                </a:cxn>
                <a:cxn ang="0">
                  <a:pos x="58" y="32"/>
                </a:cxn>
                <a:cxn ang="0">
                  <a:pos x="26" y="28"/>
                </a:cxn>
                <a:cxn ang="0">
                  <a:pos x="30" y="22"/>
                </a:cxn>
                <a:cxn ang="0">
                  <a:pos x="40" y="8"/>
                </a:cxn>
                <a:cxn ang="0">
                  <a:pos x="16" y="2"/>
                </a:cxn>
                <a:cxn ang="0">
                  <a:pos x="10" y="14"/>
                </a:cxn>
                <a:cxn ang="0">
                  <a:pos x="4" y="22"/>
                </a:cxn>
                <a:cxn ang="0">
                  <a:pos x="4" y="28"/>
                </a:cxn>
                <a:cxn ang="0">
                  <a:pos x="6" y="34"/>
                </a:cxn>
                <a:cxn ang="0">
                  <a:pos x="0" y="48"/>
                </a:cxn>
                <a:cxn ang="0">
                  <a:pos x="6" y="68"/>
                </a:cxn>
                <a:cxn ang="0">
                  <a:pos x="8" y="80"/>
                </a:cxn>
                <a:cxn ang="0">
                  <a:pos x="14" y="60"/>
                </a:cxn>
                <a:cxn ang="0">
                  <a:pos x="16" y="64"/>
                </a:cxn>
                <a:cxn ang="0">
                  <a:pos x="16" y="74"/>
                </a:cxn>
                <a:cxn ang="0">
                  <a:pos x="12" y="90"/>
                </a:cxn>
                <a:cxn ang="0">
                  <a:pos x="18" y="92"/>
                </a:cxn>
                <a:cxn ang="0">
                  <a:pos x="40" y="90"/>
                </a:cxn>
                <a:cxn ang="0">
                  <a:pos x="38" y="110"/>
                </a:cxn>
                <a:cxn ang="0">
                  <a:pos x="44" y="118"/>
                </a:cxn>
                <a:cxn ang="0">
                  <a:pos x="42" y="128"/>
                </a:cxn>
                <a:cxn ang="0">
                  <a:pos x="26" y="136"/>
                </a:cxn>
                <a:cxn ang="0">
                  <a:pos x="26" y="150"/>
                </a:cxn>
                <a:cxn ang="0">
                  <a:pos x="22" y="162"/>
                </a:cxn>
                <a:cxn ang="0">
                  <a:pos x="36" y="170"/>
                </a:cxn>
                <a:cxn ang="0">
                  <a:pos x="42" y="174"/>
                </a:cxn>
                <a:cxn ang="0">
                  <a:pos x="8" y="198"/>
                </a:cxn>
                <a:cxn ang="0">
                  <a:pos x="20" y="192"/>
                </a:cxn>
                <a:cxn ang="0">
                  <a:pos x="44" y="184"/>
                </a:cxn>
              </a:cxnLst>
              <a:rect l="0" t="0" r="r" b="b"/>
              <a:pathLst>
                <a:path w="106" h="198">
                  <a:moveTo>
                    <a:pt x="48" y="188"/>
                  </a:moveTo>
                  <a:lnTo>
                    <a:pt x="56" y="186"/>
                  </a:lnTo>
                  <a:lnTo>
                    <a:pt x="56" y="184"/>
                  </a:lnTo>
                  <a:lnTo>
                    <a:pt x="62" y="184"/>
                  </a:lnTo>
                  <a:lnTo>
                    <a:pt x="64" y="182"/>
                  </a:lnTo>
                  <a:lnTo>
                    <a:pt x="64" y="180"/>
                  </a:lnTo>
                  <a:lnTo>
                    <a:pt x="72" y="184"/>
                  </a:lnTo>
                  <a:lnTo>
                    <a:pt x="94" y="180"/>
                  </a:lnTo>
                  <a:lnTo>
                    <a:pt x="100" y="174"/>
                  </a:lnTo>
                  <a:lnTo>
                    <a:pt x="102" y="172"/>
                  </a:lnTo>
                  <a:lnTo>
                    <a:pt x="92" y="170"/>
                  </a:lnTo>
                  <a:lnTo>
                    <a:pt x="90" y="166"/>
                  </a:lnTo>
                  <a:lnTo>
                    <a:pt x="94" y="164"/>
                  </a:lnTo>
                  <a:lnTo>
                    <a:pt x="92" y="162"/>
                  </a:lnTo>
                  <a:lnTo>
                    <a:pt x="98" y="160"/>
                  </a:lnTo>
                  <a:lnTo>
                    <a:pt x="98" y="156"/>
                  </a:lnTo>
                  <a:lnTo>
                    <a:pt x="104" y="154"/>
                  </a:lnTo>
                  <a:lnTo>
                    <a:pt x="106" y="144"/>
                  </a:lnTo>
                  <a:lnTo>
                    <a:pt x="104" y="140"/>
                  </a:lnTo>
                  <a:lnTo>
                    <a:pt x="98" y="136"/>
                  </a:lnTo>
                  <a:lnTo>
                    <a:pt x="90" y="136"/>
                  </a:lnTo>
                  <a:lnTo>
                    <a:pt x="86" y="140"/>
                  </a:lnTo>
                  <a:lnTo>
                    <a:pt x="84" y="138"/>
                  </a:lnTo>
                  <a:lnTo>
                    <a:pt x="82" y="138"/>
                  </a:lnTo>
                  <a:lnTo>
                    <a:pt x="86" y="128"/>
                  </a:lnTo>
                  <a:lnTo>
                    <a:pt x="78" y="118"/>
                  </a:lnTo>
                  <a:lnTo>
                    <a:pt x="84" y="120"/>
                  </a:lnTo>
                  <a:lnTo>
                    <a:pt x="84" y="116"/>
                  </a:lnTo>
                  <a:lnTo>
                    <a:pt x="74" y="100"/>
                  </a:lnTo>
                  <a:lnTo>
                    <a:pt x="66" y="98"/>
                  </a:lnTo>
                  <a:lnTo>
                    <a:pt x="62" y="86"/>
                  </a:lnTo>
                  <a:lnTo>
                    <a:pt x="60" y="76"/>
                  </a:lnTo>
                  <a:lnTo>
                    <a:pt x="54" y="68"/>
                  </a:lnTo>
                  <a:lnTo>
                    <a:pt x="48" y="66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46" y="60"/>
                  </a:lnTo>
                  <a:lnTo>
                    <a:pt x="42" y="54"/>
                  </a:lnTo>
                  <a:lnTo>
                    <a:pt x="46" y="54"/>
                  </a:lnTo>
                  <a:lnTo>
                    <a:pt x="52" y="44"/>
                  </a:lnTo>
                  <a:lnTo>
                    <a:pt x="54" y="36"/>
                  </a:lnTo>
                  <a:lnTo>
                    <a:pt x="58" y="32"/>
                  </a:lnTo>
                  <a:lnTo>
                    <a:pt x="56" y="24"/>
                  </a:lnTo>
                  <a:lnTo>
                    <a:pt x="38" y="24"/>
                  </a:lnTo>
                  <a:lnTo>
                    <a:pt x="26" y="28"/>
                  </a:lnTo>
                  <a:lnTo>
                    <a:pt x="26" y="24"/>
                  </a:lnTo>
                  <a:lnTo>
                    <a:pt x="24" y="24"/>
                  </a:lnTo>
                  <a:lnTo>
                    <a:pt x="30" y="22"/>
                  </a:lnTo>
                  <a:lnTo>
                    <a:pt x="26" y="20"/>
                  </a:lnTo>
                  <a:lnTo>
                    <a:pt x="26" y="18"/>
                  </a:lnTo>
                  <a:lnTo>
                    <a:pt x="40" y="8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16" y="2"/>
                  </a:lnTo>
                  <a:lnTo>
                    <a:pt x="14" y="10"/>
                  </a:lnTo>
                  <a:lnTo>
                    <a:pt x="10" y="10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8"/>
                  </a:lnTo>
                  <a:lnTo>
                    <a:pt x="4" y="22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8" y="32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4" y="46"/>
                  </a:lnTo>
                  <a:lnTo>
                    <a:pt x="0" y="48"/>
                  </a:lnTo>
                  <a:lnTo>
                    <a:pt x="6" y="54"/>
                  </a:lnTo>
                  <a:lnTo>
                    <a:pt x="12" y="50"/>
                  </a:lnTo>
                  <a:lnTo>
                    <a:pt x="6" y="68"/>
                  </a:lnTo>
                  <a:lnTo>
                    <a:pt x="8" y="72"/>
                  </a:lnTo>
                  <a:lnTo>
                    <a:pt x="4" y="82"/>
                  </a:lnTo>
                  <a:lnTo>
                    <a:pt x="8" y="80"/>
                  </a:lnTo>
                  <a:lnTo>
                    <a:pt x="10" y="72"/>
                  </a:lnTo>
                  <a:lnTo>
                    <a:pt x="10" y="66"/>
                  </a:lnTo>
                  <a:lnTo>
                    <a:pt x="14" y="60"/>
                  </a:lnTo>
                  <a:lnTo>
                    <a:pt x="12" y="68"/>
                  </a:lnTo>
                  <a:lnTo>
                    <a:pt x="16" y="68"/>
                  </a:lnTo>
                  <a:lnTo>
                    <a:pt x="16" y="64"/>
                  </a:lnTo>
                  <a:lnTo>
                    <a:pt x="20" y="66"/>
                  </a:lnTo>
                  <a:lnTo>
                    <a:pt x="18" y="68"/>
                  </a:lnTo>
                  <a:lnTo>
                    <a:pt x="16" y="74"/>
                  </a:lnTo>
                  <a:lnTo>
                    <a:pt x="20" y="78"/>
                  </a:lnTo>
                  <a:lnTo>
                    <a:pt x="14" y="90"/>
                  </a:lnTo>
                  <a:lnTo>
                    <a:pt x="12" y="90"/>
                  </a:lnTo>
                  <a:lnTo>
                    <a:pt x="14" y="96"/>
                  </a:lnTo>
                  <a:lnTo>
                    <a:pt x="16" y="98"/>
                  </a:lnTo>
                  <a:lnTo>
                    <a:pt x="18" y="92"/>
                  </a:lnTo>
                  <a:lnTo>
                    <a:pt x="22" y="96"/>
                  </a:lnTo>
                  <a:lnTo>
                    <a:pt x="24" y="92"/>
                  </a:lnTo>
                  <a:lnTo>
                    <a:pt x="40" y="90"/>
                  </a:lnTo>
                  <a:lnTo>
                    <a:pt x="36" y="92"/>
                  </a:lnTo>
                  <a:lnTo>
                    <a:pt x="34" y="102"/>
                  </a:lnTo>
                  <a:lnTo>
                    <a:pt x="38" y="110"/>
                  </a:lnTo>
                  <a:lnTo>
                    <a:pt x="46" y="108"/>
                  </a:lnTo>
                  <a:lnTo>
                    <a:pt x="42" y="116"/>
                  </a:lnTo>
                  <a:lnTo>
                    <a:pt x="44" y="118"/>
                  </a:lnTo>
                  <a:lnTo>
                    <a:pt x="42" y="124"/>
                  </a:lnTo>
                  <a:lnTo>
                    <a:pt x="44" y="126"/>
                  </a:lnTo>
                  <a:lnTo>
                    <a:pt x="42" y="128"/>
                  </a:lnTo>
                  <a:lnTo>
                    <a:pt x="32" y="128"/>
                  </a:lnTo>
                  <a:lnTo>
                    <a:pt x="20" y="138"/>
                  </a:lnTo>
                  <a:lnTo>
                    <a:pt x="26" y="136"/>
                  </a:lnTo>
                  <a:lnTo>
                    <a:pt x="28" y="142"/>
                  </a:lnTo>
                  <a:lnTo>
                    <a:pt x="30" y="144"/>
                  </a:lnTo>
                  <a:lnTo>
                    <a:pt x="26" y="150"/>
                  </a:lnTo>
                  <a:lnTo>
                    <a:pt x="12" y="160"/>
                  </a:lnTo>
                  <a:lnTo>
                    <a:pt x="14" y="164"/>
                  </a:lnTo>
                  <a:lnTo>
                    <a:pt x="22" y="162"/>
                  </a:lnTo>
                  <a:lnTo>
                    <a:pt x="24" y="166"/>
                  </a:lnTo>
                  <a:lnTo>
                    <a:pt x="30" y="164"/>
                  </a:lnTo>
                  <a:lnTo>
                    <a:pt x="36" y="170"/>
                  </a:lnTo>
                  <a:lnTo>
                    <a:pt x="48" y="162"/>
                  </a:lnTo>
                  <a:lnTo>
                    <a:pt x="48" y="164"/>
                  </a:lnTo>
                  <a:lnTo>
                    <a:pt x="42" y="174"/>
                  </a:lnTo>
                  <a:lnTo>
                    <a:pt x="26" y="174"/>
                  </a:lnTo>
                  <a:lnTo>
                    <a:pt x="8" y="196"/>
                  </a:lnTo>
                  <a:lnTo>
                    <a:pt x="8" y="198"/>
                  </a:lnTo>
                  <a:lnTo>
                    <a:pt x="8" y="196"/>
                  </a:lnTo>
                  <a:lnTo>
                    <a:pt x="14" y="198"/>
                  </a:lnTo>
                  <a:lnTo>
                    <a:pt x="20" y="192"/>
                  </a:lnTo>
                  <a:lnTo>
                    <a:pt x="34" y="194"/>
                  </a:lnTo>
                  <a:lnTo>
                    <a:pt x="36" y="186"/>
                  </a:lnTo>
                  <a:lnTo>
                    <a:pt x="44" y="184"/>
                  </a:lnTo>
                  <a:lnTo>
                    <a:pt x="48" y="188"/>
                  </a:lnTo>
                  <a:lnTo>
                    <a:pt x="48" y="18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63" name="Freeform 535">
              <a:extLst>
                <a:ext uri="{FF2B5EF4-FFF2-40B4-BE49-F238E27FC236}">
                  <a16:creationId xmlns:a16="http://schemas.microsoft.com/office/drawing/2014/main" id="{32F54F4B-5FD4-4FBE-B90D-FD974604C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221038"/>
              <a:ext cx="9525" cy="31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2"/>
                </a:cxn>
                <a:cxn ang="0">
                  <a:pos x="4" y="2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2">
                  <a:moveTo>
                    <a:pt x="4" y="0"/>
                  </a:move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64" name="Freeform 536">
              <a:extLst>
                <a:ext uri="{FF2B5EF4-FFF2-40B4-BE49-F238E27FC236}">
                  <a16:creationId xmlns:a16="http://schemas.microsoft.com/office/drawing/2014/main" id="{EADCAAC9-6CB1-4AE3-BFF3-DB68C63D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9263" y="3128963"/>
              <a:ext cx="6350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lnTo>
                    <a:pt x="4" y="2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65" name="Freeform 537">
              <a:extLst>
                <a:ext uri="{FF2B5EF4-FFF2-40B4-BE49-F238E27FC236}">
                  <a16:creationId xmlns:a16="http://schemas.microsoft.com/office/drawing/2014/main" id="{B8BAB0A5-6437-4F24-845E-51201B86E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738" y="3094038"/>
              <a:ext cx="9525" cy="95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6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66" name="Freeform 538">
              <a:extLst>
                <a:ext uri="{FF2B5EF4-FFF2-40B4-BE49-F238E27FC236}">
                  <a16:creationId xmlns:a16="http://schemas.microsoft.com/office/drawing/2014/main" id="{FCE7DCF9-307E-4D67-9B20-0B126E08F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7038" y="3046413"/>
              <a:ext cx="635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67" name="Freeform 539">
              <a:extLst>
                <a:ext uri="{FF2B5EF4-FFF2-40B4-BE49-F238E27FC236}">
                  <a16:creationId xmlns:a16="http://schemas.microsoft.com/office/drawing/2014/main" id="{F8E1B8C8-92E1-45CC-A2E4-27DE367B1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3" y="3036888"/>
              <a:ext cx="6350" cy="95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lnTo>
                    <a:pt x="0" y="2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68" name="Freeform 540">
              <a:extLst>
                <a:ext uri="{FF2B5EF4-FFF2-40B4-BE49-F238E27FC236}">
                  <a16:creationId xmlns:a16="http://schemas.microsoft.com/office/drawing/2014/main" id="{80CA3610-7E84-4B0F-87D1-95C9D9A56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338" y="3030538"/>
              <a:ext cx="6350" cy="95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69" name="Freeform 541">
              <a:extLst>
                <a:ext uri="{FF2B5EF4-FFF2-40B4-BE49-F238E27FC236}">
                  <a16:creationId xmlns:a16="http://schemas.microsoft.com/office/drawing/2014/main" id="{7F6E2175-D211-426C-A204-C5DA7F47B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7988" y="3008313"/>
              <a:ext cx="12700" cy="12700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8" y="6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8" y="6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70" name="Freeform 542">
              <a:extLst>
                <a:ext uri="{FF2B5EF4-FFF2-40B4-BE49-F238E27FC236}">
                  <a16:creationId xmlns:a16="http://schemas.microsoft.com/office/drawing/2014/main" id="{76E55F5A-6C90-46DC-9942-BE923976E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8463" y="2967038"/>
              <a:ext cx="22225" cy="254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4" y="6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6" y="14"/>
                </a:cxn>
                <a:cxn ang="0">
                  <a:pos x="12" y="16"/>
                </a:cxn>
                <a:cxn ang="0">
                  <a:pos x="14" y="12"/>
                </a:cxn>
                <a:cxn ang="0">
                  <a:pos x="8" y="1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4" h="16">
                  <a:moveTo>
                    <a:pt x="6" y="0"/>
                  </a:moveTo>
                  <a:lnTo>
                    <a:pt x="4" y="6"/>
                  </a:lnTo>
                  <a:lnTo>
                    <a:pt x="2" y="4"/>
                  </a:lnTo>
                  <a:lnTo>
                    <a:pt x="0" y="8"/>
                  </a:lnTo>
                  <a:lnTo>
                    <a:pt x="2" y="8"/>
                  </a:lnTo>
                  <a:lnTo>
                    <a:pt x="6" y="14"/>
                  </a:lnTo>
                  <a:lnTo>
                    <a:pt x="12" y="16"/>
                  </a:lnTo>
                  <a:lnTo>
                    <a:pt x="14" y="12"/>
                  </a:lnTo>
                  <a:lnTo>
                    <a:pt x="8" y="1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71" name="Freeform 543">
              <a:extLst>
                <a:ext uri="{FF2B5EF4-FFF2-40B4-BE49-F238E27FC236}">
                  <a16:creationId xmlns:a16="http://schemas.microsoft.com/office/drawing/2014/main" id="{206D3C84-7DE0-4A29-A22C-364205CA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488" y="1792288"/>
              <a:ext cx="63500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6" y="2"/>
                </a:cxn>
                <a:cxn ang="0">
                  <a:pos x="22" y="0"/>
                </a:cxn>
                <a:cxn ang="0">
                  <a:pos x="40" y="10"/>
                </a:cxn>
                <a:cxn ang="0">
                  <a:pos x="30" y="1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40" h="14">
                  <a:moveTo>
                    <a:pt x="0" y="8"/>
                  </a:moveTo>
                  <a:lnTo>
                    <a:pt x="6" y="2"/>
                  </a:lnTo>
                  <a:lnTo>
                    <a:pt x="22" y="0"/>
                  </a:lnTo>
                  <a:lnTo>
                    <a:pt x="40" y="10"/>
                  </a:lnTo>
                  <a:lnTo>
                    <a:pt x="30" y="1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72" name="Freeform 544">
              <a:extLst>
                <a:ext uri="{FF2B5EF4-FFF2-40B4-BE49-F238E27FC236}">
                  <a16:creationId xmlns:a16="http://schemas.microsoft.com/office/drawing/2014/main" id="{ADE51611-2E8C-4D28-8A5A-D83046912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1988" y="1185863"/>
              <a:ext cx="47625" cy="539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0" y="34"/>
                </a:cxn>
                <a:cxn ang="0">
                  <a:pos x="6" y="24"/>
                </a:cxn>
                <a:cxn ang="0">
                  <a:pos x="0" y="8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30" h="34">
                  <a:moveTo>
                    <a:pt x="4" y="0"/>
                  </a:moveTo>
                  <a:lnTo>
                    <a:pt x="30" y="34"/>
                  </a:lnTo>
                  <a:lnTo>
                    <a:pt x="6" y="24"/>
                  </a:lnTo>
                  <a:lnTo>
                    <a:pt x="0" y="8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73" name="Freeform 545">
              <a:extLst>
                <a:ext uri="{FF2B5EF4-FFF2-40B4-BE49-F238E27FC236}">
                  <a16:creationId xmlns:a16="http://schemas.microsoft.com/office/drawing/2014/main" id="{910F3D42-7C39-45C7-9A17-BDDD6FD34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9463" y="1131888"/>
              <a:ext cx="66675" cy="1016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0" y="0"/>
                </a:cxn>
                <a:cxn ang="0">
                  <a:pos x="42" y="34"/>
                </a:cxn>
                <a:cxn ang="0">
                  <a:pos x="34" y="46"/>
                </a:cxn>
                <a:cxn ang="0">
                  <a:pos x="36" y="64"/>
                </a:cxn>
                <a:cxn ang="0">
                  <a:pos x="10" y="3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2" h="64">
                  <a:moveTo>
                    <a:pt x="0" y="4"/>
                  </a:moveTo>
                  <a:lnTo>
                    <a:pt x="20" y="0"/>
                  </a:lnTo>
                  <a:lnTo>
                    <a:pt x="42" y="34"/>
                  </a:lnTo>
                  <a:lnTo>
                    <a:pt x="34" y="46"/>
                  </a:lnTo>
                  <a:lnTo>
                    <a:pt x="36" y="64"/>
                  </a:lnTo>
                  <a:lnTo>
                    <a:pt x="10" y="3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74" name="Freeform 546">
              <a:extLst>
                <a:ext uri="{FF2B5EF4-FFF2-40B4-BE49-F238E27FC236}">
                  <a16:creationId xmlns:a16="http://schemas.microsoft.com/office/drawing/2014/main" id="{1A23F6AA-12AC-45B0-8621-8EDE1A619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1062038"/>
              <a:ext cx="34925" cy="38100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0" y="8"/>
                </a:cxn>
                <a:cxn ang="0">
                  <a:pos x="10" y="0"/>
                </a:cxn>
                <a:cxn ang="0">
                  <a:pos x="22" y="24"/>
                </a:cxn>
                <a:cxn ang="0">
                  <a:pos x="8" y="18"/>
                </a:cxn>
                <a:cxn ang="0">
                  <a:pos x="8" y="18"/>
                </a:cxn>
              </a:cxnLst>
              <a:rect l="0" t="0" r="r" b="b"/>
              <a:pathLst>
                <a:path w="22" h="24">
                  <a:moveTo>
                    <a:pt x="8" y="18"/>
                  </a:moveTo>
                  <a:lnTo>
                    <a:pt x="0" y="8"/>
                  </a:lnTo>
                  <a:lnTo>
                    <a:pt x="10" y="0"/>
                  </a:lnTo>
                  <a:lnTo>
                    <a:pt x="22" y="24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75" name="Freeform 547">
              <a:extLst>
                <a:ext uri="{FF2B5EF4-FFF2-40B4-BE49-F238E27FC236}">
                  <a16:creationId xmlns:a16="http://schemas.microsoft.com/office/drawing/2014/main" id="{E324245D-2056-4036-9783-24E2AA928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5513" y="1049338"/>
              <a:ext cx="25400" cy="317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" y="10"/>
                </a:cxn>
                <a:cxn ang="0">
                  <a:pos x="12" y="2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6" h="20">
                  <a:moveTo>
                    <a:pt x="0" y="0"/>
                  </a:moveTo>
                  <a:lnTo>
                    <a:pt x="16" y="10"/>
                  </a:lnTo>
                  <a:lnTo>
                    <a:pt x="12" y="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76" name="Freeform 548">
              <a:extLst>
                <a:ext uri="{FF2B5EF4-FFF2-40B4-BE49-F238E27FC236}">
                  <a16:creationId xmlns:a16="http://schemas.microsoft.com/office/drawing/2014/main" id="{A267F2A9-30C8-4DEF-BB39-33EB06D21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1008063"/>
              <a:ext cx="38100" cy="476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4" y="30"/>
                </a:cxn>
                <a:cxn ang="0">
                  <a:pos x="0" y="12"/>
                </a:cxn>
                <a:cxn ang="0">
                  <a:pos x="0" y="6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4" h="30">
                  <a:moveTo>
                    <a:pt x="2" y="0"/>
                  </a:moveTo>
                  <a:lnTo>
                    <a:pt x="24" y="30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77" name="Freeform 549">
              <a:extLst>
                <a:ext uri="{FF2B5EF4-FFF2-40B4-BE49-F238E27FC236}">
                  <a16:creationId xmlns:a16="http://schemas.microsoft.com/office/drawing/2014/main" id="{85DDBCE4-2E3C-42F5-B46B-AA2B1774A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138" y="1214438"/>
              <a:ext cx="28575" cy="476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8" y="30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8" h="30">
                  <a:moveTo>
                    <a:pt x="4" y="0"/>
                  </a:moveTo>
                  <a:lnTo>
                    <a:pt x="18" y="30"/>
                  </a:lnTo>
                  <a:lnTo>
                    <a:pt x="2" y="12"/>
                  </a:lnTo>
                  <a:lnTo>
                    <a:pt x="0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78" name="Freeform 550">
              <a:extLst>
                <a:ext uri="{FF2B5EF4-FFF2-40B4-BE49-F238E27FC236}">
                  <a16:creationId xmlns:a16="http://schemas.microsoft.com/office/drawing/2014/main" id="{64D8802E-4BC3-43A4-98F0-999E3FC22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1481138"/>
              <a:ext cx="19050" cy="254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2" y="6"/>
                </a:cxn>
                <a:cxn ang="0">
                  <a:pos x="0" y="16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2" h="16">
                  <a:moveTo>
                    <a:pt x="4" y="0"/>
                  </a:moveTo>
                  <a:lnTo>
                    <a:pt x="12" y="6"/>
                  </a:lnTo>
                  <a:lnTo>
                    <a:pt x="0" y="16"/>
                  </a:lnTo>
                  <a:lnTo>
                    <a:pt x="0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79" name="Freeform 551">
              <a:extLst>
                <a:ext uri="{FF2B5EF4-FFF2-40B4-BE49-F238E27FC236}">
                  <a16:creationId xmlns:a16="http://schemas.microsoft.com/office/drawing/2014/main" id="{FDD2E208-4D69-4E42-95CB-D857B92B4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7163" y="1604963"/>
              <a:ext cx="9525" cy="222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4">
                  <a:moveTo>
                    <a:pt x="4" y="0"/>
                  </a:moveTo>
                  <a:lnTo>
                    <a:pt x="6" y="6"/>
                  </a:lnTo>
                  <a:lnTo>
                    <a:pt x="0" y="14"/>
                  </a:lnTo>
                  <a:lnTo>
                    <a:pt x="0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80" name="Freeform 552">
              <a:extLst>
                <a:ext uri="{FF2B5EF4-FFF2-40B4-BE49-F238E27FC236}">
                  <a16:creationId xmlns:a16="http://schemas.microsoft.com/office/drawing/2014/main" id="{1C2577C3-851E-421D-8632-2E8926B15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3988" y="1741488"/>
              <a:ext cx="12700" cy="2857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8" y="4"/>
                </a:cxn>
                <a:cxn ang="0">
                  <a:pos x="6" y="12"/>
                </a:cxn>
                <a:cxn ang="0">
                  <a:pos x="0" y="18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18">
                  <a:moveTo>
                    <a:pt x="6" y="0"/>
                  </a:moveTo>
                  <a:lnTo>
                    <a:pt x="8" y="4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81" name="Freeform 553">
              <a:extLst>
                <a:ext uri="{FF2B5EF4-FFF2-40B4-BE49-F238E27FC236}">
                  <a16:creationId xmlns:a16="http://schemas.microsoft.com/office/drawing/2014/main" id="{AD3370BC-C5C1-40A8-9189-239ECC9DF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2938" y="2341563"/>
              <a:ext cx="63500" cy="635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22" y="6"/>
                </a:cxn>
                <a:cxn ang="0">
                  <a:pos x="32" y="20"/>
                </a:cxn>
                <a:cxn ang="0">
                  <a:pos x="40" y="24"/>
                </a:cxn>
                <a:cxn ang="0">
                  <a:pos x="40" y="28"/>
                </a:cxn>
                <a:cxn ang="0">
                  <a:pos x="36" y="36"/>
                </a:cxn>
                <a:cxn ang="0">
                  <a:pos x="22" y="40"/>
                </a:cxn>
                <a:cxn ang="0">
                  <a:pos x="10" y="38"/>
                </a:cxn>
                <a:cxn ang="0">
                  <a:pos x="18" y="32"/>
                </a:cxn>
                <a:cxn ang="0">
                  <a:pos x="0" y="28"/>
                </a:cxn>
                <a:cxn ang="0">
                  <a:pos x="0" y="26"/>
                </a:cxn>
                <a:cxn ang="0">
                  <a:pos x="6" y="26"/>
                </a:cxn>
                <a:cxn ang="0">
                  <a:pos x="0" y="20"/>
                </a:cxn>
                <a:cxn ang="0">
                  <a:pos x="8" y="18"/>
                </a:cxn>
                <a:cxn ang="0">
                  <a:pos x="2" y="8"/>
                </a:cxn>
                <a:cxn ang="0">
                  <a:pos x="2" y="4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40" h="40">
                  <a:moveTo>
                    <a:pt x="8" y="0"/>
                  </a:moveTo>
                  <a:lnTo>
                    <a:pt x="22" y="6"/>
                  </a:lnTo>
                  <a:lnTo>
                    <a:pt x="32" y="20"/>
                  </a:lnTo>
                  <a:lnTo>
                    <a:pt x="40" y="24"/>
                  </a:lnTo>
                  <a:lnTo>
                    <a:pt x="40" y="28"/>
                  </a:lnTo>
                  <a:lnTo>
                    <a:pt x="36" y="36"/>
                  </a:lnTo>
                  <a:lnTo>
                    <a:pt x="22" y="40"/>
                  </a:lnTo>
                  <a:lnTo>
                    <a:pt x="10" y="38"/>
                  </a:lnTo>
                  <a:lnTo>
                    <a:pt x="18" y="32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6" y="26"/>
                  </a:lnTo>
                  <a:lnTo>
                    <a:pt x="0" y="20"/>
                  </a:lnTo>
                  <a:lnTo>
                    <a:pt x="8" y="18"/>
                  </a:lnTo>
                  <a:lnTo>
                    <a:pt x="2" y="8"/>
                  </a:lnTo>
                  <a:lnTo>
                    <a:pt x="2" y="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82" name="Freeform 554">
              <a:extLst>
                <a:ext uri="{FF2B5EF4-FFF2-40B4-BE49-F238E27FC236}">
                  <a16:creationId xmlns:a16="http://schemas.microsoft.com/office/drawing/2014/main" id="{F096FDA5-ECFF-45DF-BA5F-A3531911E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1763" y="1855788"/>
              <a:ext cx="9525" cy="73025"/>
            </a:xfrm>
            <a:custGeom>
              <a:avLst/>
              <a:gdLst/>
              <a:ahLst/>
              <a:cxnLst>
                <a:cxn ang="0">
                  <a:pos x="6" y="14"/>
                </a:cxn>
                <a:cxn ang="0">
                  <a:pos x="6" y="46"/>
                </a:cxn>
                <a:cxn ang="0">
                  <a:pos x="4" y="24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2" y="0"/>
                </a:cxn>
                <a:cxn ang="0">
                  <a:pos x="6" y="14"/>
                </a:cxn>
                <a:cxn ang="0">
                  <a:pos x="6" y="14"/>
                </a:cxn>
              </a:cxnLst>
              <a:rect l="0" t="0" r="r" b="b"/>
              <a:pathLst>
                <a:path w="6" h="46">
                  <a:moveTo>
                    <a:pt x="6" y="14"/>
                  </a:moveTo>
                  <a:lnTo>
                    <a:pt x="6" y="46"/>
                  </a:lnTo>
                  <a:lnTo>
                    <a:pt x="4" y="2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0"/>
                  </a:lnTo>
                  <a:lnTo>
                    <a:pt x="6" y="14"/>
                  </a:lnTo>
                  <a:lnTo>
                    <a:pt x="6" y="1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83" name="Freeform 555">
              <a:extLst>
                <a:ext uri="{FF2B5EF4-FFF2-40B4-BE49-F238E27FC236}">
                  <a16:creationId xmlns:a16="http://schemas.microsoft.com/office/drawing/2014/main" id="{F91FE215-6CCC-4201-AFDE-EFE70D34F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8113" y="1976438"/>
              <a:ext cx="28575" cy="38100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10" y="10"/>
                </a:cxn>
                <a:cxn ang="0">
                  <a:pos x="12" y="16"/>
                </a:cxn>
                <a:cxn ang="0">
                  <a:pos x="18" y="12"/>
                </a:cxn>
                <a:cxn ang="0">
                  <a:pos x="16" y="24"/>
                </a:cxn>
                <a:cxn ang="0">
                  <a:pos x="0" y="20"/>
                </a:cxn>
                <a:cxn ang="0">
                  <a:pos x="0" y="16"/>
                </a:cxn>
                <a:cxn ang="0">
                  <a:pos x="0" y="2"/>
                </a:cxn>
                <a:cxn ang="0">
                  <a:pos x="10" y="0"/>
                </a:cxn>
                <a:cxn ang="0">
                  <a:pos x="12" y="4"/>
                </a:cxn>
                <a:cxn ang="0">
                  <a:pos x="12" y="4"/>
                </a:cxn>
              </a:cxnLst>
              <a:rect l="0" t="0" r="r" b="b"/>
              <a:pathLst>
                <a:path w="18" h="24">
                  <a:moveTo>
                    <a:pt x="12" y="4"/>
                  </a:moveTo>
                  <a:lnTo>
                    <a:pt x="10" y="10"/>
                  </a:lnTo>
                  <a:lnTo>
                    <a:pt x="12" y="16"/>
                  </a:lnTo>
                  <a:lnTo>
                    <a:pt x="18" y="12"/>
                  </a:lnTo>
                  <a:lnTo>
                    <a:pt x="16" y="24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2"/>
                  </a:lnTo>
                  <a:lnTo>
                    <a:pt x="10" y="0"/>
                  </a:lnTo>
                  <a:lnTo>
                    <a:pt x="12" y="4"/>
                  </a:lnTo>
                  <a:lnTo>
                    <a:pt x="12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84" name="Freeform 556">
              <a:extLst>
                <a:ext uri="{FF2B5EF4-FFF2-40B4-BE49-F238E27FC236}">
                  <a16:creationId xmlns:a16="http://schemas.microsoft.com/office/drawing/2014/main" id="{BD19E9AF-4AD4-4E86-AB3F-50697F1BB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438" y="2055813"/>
              <a:ext cx="38100" cy="254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10"/>
                </a:cxn>
                <a:cxn ang="0">
                  <a:pos x="10" y="16"/>
                </a:cxn>
                <a:cxn ang="0">
                  <a:pos x="24" y="10"/>
                </a:cxn>
                <a:cxn ang="0">
                  <a:pos x="20" y="8"/>
                </a:cxn>
                <a:cxn ang="0">
                  <a:pos x="20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24" h="16">
                  <a:moveTo>
                    <a:pt x="4" y="2"/>
                  </a:moveTo>
                  <a:lnTo>
                    <a:pt x="0" y="10"/>
                  </a:lnTo>
                  <a:lnTo>
                    <a:pt x="10" y="16"/>
                  </a:lnTo>
                  <a:lnTo>
                    <a:pt x="24" y="10"/>
                  </a:lnTo>
                  <a:lnTo>
                    <a:pt x="20" y="8"/>
                  </a:lnTo>
                  <a:lnTo>
                    <a:pt x="20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85" name="Freeform 557">
              <a:extLst>
                <a:ext uri="{FF2B5EF4-FFF2-40B4-BE49-F238E27FC236}">
                  <a16:creationId xmlns:a16="http://schemas.microsoft.com/office/drawing/2014/main" id="{C843188E-8766-4CB4-81BB-858E52E33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063" y="2132013"/>
              <a:ext cx="57150" cy="25400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0" y="14"/>
                </a:cxn>
                <a:cxn ang="0">
                  <a:pos x="18" y="16"/>
                </a:cxn>
                <a:cxn ang="0">
                  <a:pos x="36" y="12"/>
                </a:cxn>
                <a:cxn ang="0">
                  <a:pos x="32" y="8"/>
                </a:cxn>
                <a:cxn ang="0">
                  <a:pos x="8" y="0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36" h="16">
                  <a:moveTo>
                    <a:pt x="2" y="10"/>
                  </a:moveTo>
                  <a:lnTo>
                    <a:pt x="0" y="14"/>
                  </a:lnTo>
                  <a:lnTo>
                    <a:pt x="18" y="16"/>
                  </a:lnTo>
                  <a:lnTo>
                    <a:pt x="36" y="12"/>
                  </a:lnTo>
                  <a:lnTo>
                    <a:pt x="32" y="8"/>
                  </a:lnTo>
                  <a:lnTo>
                    <a:pt x="8" y="0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86" name="Freeform 558">
              <a:extLst>
                <a:ext uri="{FF2B5EF4-FFF2-40B4-BE49-F238E27FC236}">
                  <a16:creationId xmlns:a16="http://schemas.microsoft.com/office/drawing/2014/main" id="{F0F54D9D-DCDB-41EA-A79F-AB9431678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4288" y="2157413"/>
              <a:ext cx="57150" cy="25400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2" y="12"/>
                </a:cxn>
                <a:cxn ang="0">
                  <a:pos x="36" y="16"/>
                </a:cxn>
                <a:cxn ang="0">
                  <a:pos x="32" y="16"/>
                </a:cxn>
                <a:cxn ang="0">
                  <a:pos x="18" y="8"/>
                </a:cxn>
                <a:cxn ang="0">
                  <a:pos x="6" y="8"/>
                </a:cxn>
                <a:cxn ang="0">
                  <a:pos x="0" y="4"/>
                </a:cxn>
                <a:cxn ang="0">
                  <a:pos x="18" y="0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36" h="16">
                  <a:moveTo>
                    <a:pt x="36" y="8"/>
                  </a:moveTo>
                  <a:lnTo>
                    <a:pt x="32" y="12"/>
                  </a:lnTo>
                  <a:lnTo>
                    <a:pt x="36" y="16"/>
                  </a:lnTo>
                  <a:lnTo>
                    <a:pt x="32" y="16"/>
                  </a:lnTo>
                  <a:lnTo>
                    <a:pt x="18" y="8"/>
                  </a:lnTo>
                  <a:lnTo>
                    <a:pt x="6" y="8"/>
                  </a:lnTo>
                  <a:lnTo>
                    <a:pt x="0" y="4"/>
                  </a:lnTo>
                  <a:lnTo>
                    <a:pt x="18" y="0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87" name="Freeform 559">
              <a:extLst>
                <a:ext uri="{FF2B5EF4-FFF2-40B4-BE49-F238E27FC236}">
                  <a16:creationId xmlns:a16="http://schemas.microsoft.com/office/drawing/2014/main" id="{6DC38FD0-4D89-4558-91BB-4AC8E3472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7463" y="2173288"/>
              <a:ext cx="53975" cy="50800"/>
            </a:xfrm>
            <a:custGeom>
              <a:avLst/>
              <a:gdLst/>
              <a:ahLst/>
              <a:cxnLst>
                <a:cxn ang="0">
                  <a:pos x="20" y="6"/>
                </a:cxn>
                <a:cxn ang="0">
                  <a:pos x="34" y="14"/>
                </a:cxn>
                <a:cxn ang="0">
                  <a:pos x="34" y="20"/>
                </a:cxn>
                <a:cxn ang="0">
                  <a:pos x="24" y="22"/>
                </a:cxn>
                <a:cxn ang="0">
                  <a:pos x="32" y="26"/>
                </a:cxn>
                <a:cxn ang="0">
                  <a:pos x="32" y="32"/>
                </a:cxn>
                <a:cxn ang="0">
                  <a:pos x="30" y="32"/>
                </a:cxn>
                <a:cxn ang="0">
                  <a:pos x="8" y="18"/>
                </a:cxn>
                <a:cxn ang="0">
                  <a:pos x="2" y="10"/>
                </a:cxn>
                <a:cxn ang="0">
                  <a:pos x="0" y="0"/>
                </a:cxn>
                <a:cxn ang="0">
                  <a:pos x="14" y="0"/>
                </a:cxn>
                <a:cxn ang="0">
                  <a:pos x="20" y="6"/>
                </a:cxn>
                <a:cxn ang="0">
                  <a:pos x="20" y="6"/>
                </a:cxn>
              </a:cxnLst>
              <a:rect l="0" t="0" r="r" b="b"/>
              <a:pathLst>
                <a:path w="34" h="32">
                  <a:moveTo>
                    <a:pt x="20" y="6"/>
                  </a:moveTo>
                  <a:lnTo>
                    <a:pt x="34" y="14"/>
                  </a:lnTo>
                  <a:lnTo>
                    <a:pt x="34" y="20"/>
                  </a:lnTo>
                  <a:lnTo>
                    <a:pt x="24" y="22"/>
                  </a:lnTo>
                  <a:lnTo>
                    <a:pt x="32" y="26"/>
                  </a:lnTo>
                  <a:lnTo>
                    <a:pt x="32" y="32"/>
                  </a:lnTo>
                  <a:lnTo>
                    <a:pt x="30" y="32"/>
                  </a:lnTo>
                  <a:lnTo>
                    <a:pt x="8" y="18"/>
                  </a:lnTo>
                  <a:lnTo>
                    <a:pt x="2" y="10"/>
                  </a:lnTo>
                  <a:lnTo>
                    <a:pt x="0" y="0"/>
                  </a:lnTo>
                  <a:lnTo>
                    <a:pt x="14" y="0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88" name="Freeform 560">
              <a:extLst>
                <a:ext uri="{FF2B5EF4-FFF2-40B4-BE49-F238E27FC236}">
                  <a16:creationId xmlns:a16="http://schemas.microsoft.com/office/drawing/2014/main" id="{3EA19F0C-4A8B-47E4-8E61-D9F74754B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297113"/>
              <a:ext cx="57150" cy="38100"/>
            </a:xfrm>
            <a:custGeom>
              <a:avLst/>
              <a:gdLst/>
              <a:ahLst/>
              <a:cxnLst>
                <a:cxn ang="0">
                  <a:pos x="36" y="6"/>
                </a:cxn>
                <a:cxn ang="0">
                  <a:pos x="36" y="16"/>
                </a:cxn>
                <a:cxn ang="0">
                  <a:pos x="34" y="18"/>
                </a:cxn>
                <a:cxn ang="0">
                  <a:pos x="0" y="24"/>
                </a:cxn>
                <a:cxn ang="0">
                  <a:pos x="2" y="16"/>
                </a:cxn>
                <a:cxn ang="0">
                  <a:pos x="14" y="8"/>
                </a:cxn>
                <a:cxn ang="0">
                  <a:pos x="30" y="0"/>
                </a:cxn>
                <a:cxn ang="0">
                  <a:pos x="36" y="6"/>
                </a:cxn>
                <a:cxn ang="0">
                  <a:pos x="36" y="6"/>
                </a:cxn>
              </a:cxnLst>
              <a:rect l="0" t="0" r="r" b="b"/>
              <a:pathLst>
                <a:path w="36" h="24">
                  <a:moveTo>
                    <a:pt x="36" y="6"/>
                  </a:moveTo>
                  <a:lnTo>
                    <a:pt x="36" y="16"/>
                  </a:lnTo>
                  <a:lnTo>
                    <a:pt x="34" y="18"/>
                  </a:lnTo>
                  <a:lnTo>
                    <a:pt x="0" y="24"/>
                  </a:lnTo>
                  <a:lnTo>
                    <a:pt x="2" y="16"/>
                  </a:lnTo>
                  <a:lnTo>
                    <a:pt x="14" y="8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89" name="Freeform 561">
              <a:extLst>
                <a:ext uri="{FF2B5EF4-FFF2-40B4-BE49-F238E27FC236}">
                  <a16:creationId xmlns:a16="http://schemas.microsoft.com/office/drawing/2014/main" id="{18E7223C-861E-42C2-B48B-D91B911B7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4488" y="2287588"/>
              <a:ext cx="25400" cy="22225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0" y="14"/>
                </a:cxn>
                <a:cxn ang="0">
                  <a:pos x="14" y="8"/>
                </a:cxn>
                <a:cxn ang="0">
                  <a:pos x="16" y="0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6" h="14">
                  <a:moveTo>
                    <a:pt x="10" y="4"/>
                  </a:moveTo>
                  <a:lnTo>
                    <a:pt x="0" y="14"/>
                  </a:lnTo>
                  <a:lnTo>
                    <a:pt x="14" y="8"/>
                  </a:ln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90" name="Freeform 562">
              <a:extLst>
                <a:ext uri="{FF2B5EF4-FFF2-40B4-BE49-F238E27FC236}">
                  <a16:creationId xmlns:a16="http://schemas.microsoft.com/office/drawing/2014/main" id="{E8306673-255D-4DEB-9B83-1B3BF644A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7463" y="2560638"/>
              <a:ext cx="234950" cy="158750"/>
            </a:xfrm>
            <a:custGeom>
              <a:avLst/>
              <a:gdLst/>
              <a:ahLst/>
              <a:cxnLst>
                <a:cxn ang="0">
                  <a:pos x="44" y="86"/>
                </a:cxn>
                <a:cxn ang="0">
                  <a:pos x="24" y="80"/>
                </a:cxn>
                <a:cxn ang="0">
                  <a:pos x="36" y="76"/>
                </a:cxn>
                <a:cxn ang="0">
                  <a:pos x="32" y="72"/>
                </a:cxn>
                <a:cxn ang="0">
                  <a:pos x="32" y="68"/>
                </a:cxn>
                <a:cxn ang="0">
                  <a:pos x="8" y="58"/>
                </a:cxn>
                <a:cxn ang="0">
                  <a:pos x="24" y="50"/>
                </a:cxn>
                <a:cxn ang="0">
                  <a:pos x="38" y="44"/>
                </a:cxn>
                <a:cxn ang="0">
                  <a:pos x="28" y="46"/>
                </a:cxn>
                <a:cxn ang="0">
                  <a:pos x="30" y="36"/>
                </a:cxn>
                <a:cxn ang="0">
                  <a:pos x="22" y="30"/>
                </a:cxn>
                <a:cxn ang="0">
                  <a:pos x="0" y="36"/>
                </a:cxn>
                <a:cxn ang="0">
                  <a:pos x="8" y="32"/>
                </a:cxn>
                <a:cxn ang="0">
                  <a:pos x="6" y="24"/>
                </a:cxn>
                <a:cxn ang="0">
                  <a:pos x="18" y="30"/>
                </a:cxn>
                <a:cxn ang="0">
                  <a:pos x="18" y="26"/>
                </a:cxn>
                <a:cxn ang="0">
                  <a:pos x="12" y="22"/>
                </a:cxn>
                <a:cxn ang="0">
                  <a:pos x="12" y="18"/>
                </a:cxn>
                <a:cxn ang="0">
                  <a:pos x="14" y="16"/>
                </a:cxn>
                <a:cxn ang="0">
                  <a:pos x="18" y="14"/>
                </a:cxn>
                <a:cxn ang="0">
                  <a:pos x="22" y="18"/>
                </a:cxn>
                <a:cxn ang="0">
                  <a:pos x="26" y="20"/>
                </a:cxn>
                <a:cxn ang="0">
                  <a:pos x="30" y="20"/>
                </a:cxn>
                <a:cxn ang="0">
                  <a:pos x="22" y="12"/>
                </a:cxn>
                <a:cxn ang="0">
                  <a:pos x="28" y="10"/>
                </a:cxn>
                <a:cxn ang="0">
                  <a:pos x="18" y="8"/>
                </a:cxn>
                <a:cxn ang="0">
                  <a:pos x="28" y="4"/>
                </a:cxn>
                <a:cxn ang="0">
                  <a:pos x="40" y="20"/>
                </a:cxn>
                <a:cxn ang="0">
                  <a:pos x="44" y="26"/>
                </a:cxn>
                <a:cxn ang="0">
                  <a:pos x="42" y="30"/>
                </a:cxn>
                <a:cxn ang="0">
                  <a:pos x="42" y="32"/>
                </a:cxn>
                <a:cxn ang="0">
                  <a:pos x="42" y="36"/>
                </a:cxn>
                <a:cxn ang="0">
                  <a:pos x="44" y="44"/>
                </a:cxn>
                <a:cxn ang="0">
                  <a:pos x="50" y="38"/>
                </a:cxn>
                <a:cxn ang="0">
                  <a:pos x="54" y="34"/>
                </a:cxn>
                <a:cxn ang="0">
                  <a:pos x="58" y="24"/>
                </a:cxn>
                <a:cxn ang="0">
                  <a:pos x="58" y="14"/>
                </a:cxn>
                <a:cxn ang="0">
                  <a:pos x="70" y="22"/>
                </a:cxn>
                <a:cxn ang="0">
                  <a:pos x="78" y="12"/>
                </a:cxn>
                <a:cxn ang="0">
                  <a:pos x="86" y="22"/>
                </a:cxn>
                <a:cxn ang="0">
                  <a:pos x="88" y="14"/>
                </a:cxn>
                <a:cxn ang="0">
                  <a:pos x="96" y="16"/>
                </a:cxn>
                <a:cxn ang="0">
                  <a:pos x="108" y="14"/>
                </a:cxn>
                <a:cxn ang="0">
                  <a:pos x="112" y="0"/>
                </a:cxn>
                <a:cxn ang="0">
                  <a:pos x="118" y="10"/>
                </a:cxn>
                <a:cxn ang="0">
                  <a:pos x="132" y="6"/>
                </a:cxn>
                <a:cxn ang="0">
                  <a:pos x="126" y="16"/>
                </a:cxn>
                <a:cxn ang="0">
                  <a:pos x="132" y="16"/>
                </a:cxn>
                <a:cxn ang="0">
                  <a:pos x="132" y="28"/>
                </a:cxn>
                <a:cxn ang="0">
                  <a:pos x="136" y="30"/>
                </a:cxn>
                <a:cxn ang="0">
                  <a:pos x="142" y="28"/>
                </a:cxn>
                <a:cxn ang="0">
                  <a:pos x="144" y="42"/>
                </a:cxn>
                <a:cxn ang="0">
                  <a:pos x="148" y="44"/>
                </a:cxn>
                <a:cxn ang="0">
                  <a:pos x="144" y="54"/>
                </a:cxn>
                <a:cxn ang="0">
                  <a:pos x="134" y="62"/>
                </a:cxn>
                <a:cxn ang="0">
                  <a:pos x="130" y="74"/>
                </a:cxn>
                <a:cxn ang="0">
                  <a:pos x="122" y="72"/>
                </a:cxn>
                <a:cxn ang="0">
                  <a:pos x="100" y="84"/>
                </a:cxn>
                <a:cxn ang="0">
                  <a:pos x="80" y="100"/>
                </a:cxn>
                <a:cxn ang="0">
                  <a:pos x="62" y="96"/>
                </a:cxn>
              </a:cxnLst>
              <a:rect l="0" t="0" r="r" b="b"/>
              <a:pathLst>
                <a:path w="148" h="100">
                  <a:moveTo>
                    <a:pt x="62" y="96"/>
                  </a:moveTo>
                  <a:lnTo>
                    <a:pt x="44" y="86"/>
                  </a:lnTo>
                  <a:lnTo>
                    <a:pt x="26" y="88"/>
                  </a:lnTo>
                  <a:lnTo>
                    <a:pt x="24" y="80"/>
                  </a:lnTo>
                  <a:lnTo>
                    <a:pt x="28" y="82"/>
                  </a:lnTo>
                  <a:lnTo>
                    <a:pt x="36" y="76"/>
                  </a:lnTo>
                  <a:lnTo>
                    <a:pt x="36" y="72"/>
                  </a:lnTo>
                  <a:lnTo>
                    <a:pt x="32" y="72"/>
                  </a:lnTo>
                  <a:lnTo>
                    <a:pt x="36" y="64"/>
                  </a:lnTo>
                  <a:lnTo>
                    <a:pt x="32" y="68"/>
                  </a:lnTo>
                  <a:lnTo>
                    <a:pt x="26" y="56"/>
                  </a:lnTo>
                  <a:lnTo>
                    <a:pt x="8" y="58"/>
                  </a:lnTo>
                  <a:lnTo>
                    <a:pt x="8" y="54"/>
                  </a:lnTo>
                  <a:lnTo>
                    <a:pt x="24" y="50"/>
                  </a:lnTo>
                  <a:lnTo>
                    <a:pt x="36" y="50"/>
                  </a:lnTo>
                  <a:lnTo>
                    <a:pt x="38" y="44"/>
                  </a:lnTo>
                  <a:lnTo>
                    <a:pt x="34" y="48"/>
                  </a:lnTo>
                  <a:lnTo>
                    <a:pt x="28" y="46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28" y="32"/>
                  </a:lnTo>
                  <a:lnTo>
                    <a:pt x="22" y="30"/>
                  </a:lnTo>
                  <a:lnTo>
                    <a:pt x="12" y="36"/>
                  </a:lnTo>
                  <a:lnTo>
                    <a:pt x="0" y="36"/>
                  </a:lnTo>
                  <a:lnTo>
                    <a:pt x="2" y="30"/>
                  </a:lnTo>
                  <a:lnTo>
                    <a:pt x="8" y="32"/>
                  </a:lnTo>
                  <a:lnTo>
                    <a:pt x="8" y="30"/>
                  </a:lnTo>
                  <a:lnTo>
                    <a:pt x="6" y="24"/>
                  </a:lnTo>
                  <a:lnTo>
                    <a:pt x="14" y="30"/>
                  </a:lnTo>
                  <a:lnTo>
                    <a:pt x="18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0" y="16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2" y="14"/>
                  </a:lnTo>
                  <a:lnTo>
                    <a:pt x="18" y="14"/>
                  </a:lnTo>
                  <a:lnTo>
                    <a:pt x="20" y="20"/>
                  </a:lnTo>
                  <a:lnTo>
                    <a:pt x="22" y="18"/>
                  </a:lnTo>
                  <a:lnTo>
                    <a:pt x="26" y="24"/>
                  </a:lnTo>
                  <a:lnTo>
                    <a:pt x="26" y="20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28" y="16"/>
                  </a:lnTo>
                  <a:lnTo>
                    <a:pt x="22" y="12"/>
                  </a:lnTo>
                  <a:lnTo>
                    <a:pt x="24" y="8"/>
                  </a:lnTo>
                  <a:lnTo>
                    <a:pt x="28" y="10"/>
                  </a:lnTo>
                  <a:lnTo>
                    <a:pt x="24" y="6"/>
                  </a:lnTo>
                  <a:lnTo>
                    <a:pt x="18" y="8"/>
                  </a:lnTo>
                  <a:lnTo>
                    <a:pt x="20" y="4"/>
                  </a:lnTo>
                  <a:lnTo>
                    <a:pt x="28" y="4"/>
                  </a:lnTo>
                  <a:lnTo>
                    <a:pt x="42" y="18"/>
                  </a:lnTo>
                  <a:lnTo>
                    <a:pt x="40" y="20"/>
                  </a:lnTo>
                  <a:lnTo>
                    <a:pt x="42" y="22"/>
                  </a:lnTo>
                  <a:lnTo>
                    <a:pt x="44" y="26"/>
                  </a:lnTo>
                  <a:lnTo>
                    <a:pt x="40" y="28"/>
                  </a:lnTo>
                  <a:lnTo>
                    <a:pt x="42" y="30"/>
                  </a:lnTo>
                  <a:lnTo>
                    <a:pt x="42" y="34"/>
                  </a:lnTo>
                  <a:lnTo>
                    <a:pt x="42" y="32"/>
                  </a:lnTo>
                  <a:lnTo>
                    <a:pt x="44" y="36"/>
                  </a:lnTo>
                  <a:lnTo>
                    <a:pt x="42" y="36"/>
                  </a:lnTo>
                  <a:lnTo>
                    <a:pt x="44" y="38"/>
                  </a:lnTo>
                  <a:lnTo>
                    <a:pt x="44" y="44"/>
                  </a:lnTo>
                  <a:lnTo>
                    <a:pt x="46" y="38"/>
                  </a:lnTo>
                  <a:lnTo>
                    <a:pt x="50" y="38"/>
                  </a:lnTo>
                  <a:lnTo>
                    <a:pt x="50" y="30"/>
                  </a:lnTo>
                  <a:lnTo>
                    <a:pt x="54" y="34"/>
                  </a:lnTo>
                  <a:lnTo>
                    <a:pt x="56" y="32"/>
                  </a:lnTo>
                  <a:lnTo>
                    <a:pt x="58" y="24"/>
                  </a:lnTo>
                  <a:lnTo>
                    <a:pt x="56" y="16"/>
                  </a:lnTo>
                  <a:lnTo>
                    <a:pt x="58" y="14"/>
                  </a:lnTo>
                  <a:lnTo>
                    <a:pt x="68" y="26"/>
                  </a:lnTo>
                  <a:lnTo>
                    <a:pt x="70" y="22"/>
                  </a:lnTo>
                  <a:lnTo>
                    <a:pt x="68" y="16"/>
                  </a:lnTo>
                  <a:lnTo>
                    <a:pt x="78" y="12"/>
                  </a:lnTo>
                  <a:lnTo>
                    <a:pt x="86" y="30"/>
                  </a:lnTo>
                  <a:lnTo>
                    <a:pt x="86" y="22"/>
                  </a:lnTo>
                  <a:lnTo>
                    <a:pt x="84" y="14"/>
                  </a:lnTo>
                  <a:lnTo>
                    <a:pt x="88" y="14"/>
                  </a:lnTo>
                  <a:lnTo>
                    <a:pt x="92" y="18"/>
                  </a:lnTo>
                  <a:lnTo>
                    <a:pt x="96" y="16"/>
                  </a:lnTo>
                  <a:lnTo>
                    <a:pt x="98" y="12"/>
                  </a:lnTo>
                  <a:lnTo>
                    <a:pt x="108" y="14"/>
                  </a:lnTo>
                  <a:lnTo>
                    <a:pt x="106" y="2"/>
                  </a:lnTo>
                  <a:lnTo>
                    <a:pt x="112" y="0"/>
                  </a:lnTo>
                  <a:lnTo>
                    <a:pt x="118" y="6"/>
                  </a:lnTo>
                  <a:lnTo>
                    <a:pt x="118" y="10"/>
                  </a:lnTo>
                  <a:lnTo>
                    <a:pt x="122" y="12"/>
                  </a:lnTo>
                  <a:lnTo>
                    <a:pt x="132" y="6"/>
                  </a:lnTo>
                  <a:lnTo>
                    <a:pt x="134" y="6"/>
                  </a:lnTo>
                  <a:lnTo>
                    <a:pt x="126" y="16"/>
                  </a:lnTo>
                  <a:lnTo>
                    <a:pt x="126" y="18"/>
                  </a:lnTo>
                  <a:lnTo>
                    <a:pt x="132" y="16"/>
                  </a:lnTo>
                  <a:lnTo>
                    <a:pt x="132" y="22"/>
                  </a:lnTo>
                  <a:lnTo>
                    <a:pt x="132" y="28"/>
                  </a:lnTo>
                  <a:lnTo>
                    <a:pt x="136" y="26"/>
                  </a:lnTo>
                  <a:lnTo>
                    <a:pt x="136" y="30"/>
                  </a:lnTo>
                  <a:lnTo>
                    <a:pt x="140" y="32"/>
                  </a:lnTo>
                  <a:lnTo>
                    <a:pt x="142" y="28"/>
                  </a:lnTo>
                  <a:lnTo>
                    <a:pt x="146" y="36"/>
                  </a:lnTo>
                  <a:lnTo>
                    <a:pt x="144" y="42"/>
                  </a:lnTo>
                  <a:lnTo>
                    <a:pt x="144" y="44"/>
                  </a:lnTo>
                  <a:lnTo>
                    <a:pt x="148" y="44"/>
                  </a:lnTo>
                  <a:lnTo>
                    <a:pt x="148" y="48"/>
                  </a:lnTo>
                  <a:lnTo>
                    <a:pt x="144" y="54"/>
                  </a:lnTo>
                  <a:lnTo>
                    <a:pt x="134" y="60"/>
                  </a:lnTo>
                  <a:lnTo>
                    <a:pt x="134" y="62"/>
                  </a:lnTo>
                  <a:lnTo>
                    <a:pt x="138" y="62"/>
                  </a:lnTo>
                  <a:lnTo>
                    <a:pt x="130" y="74"/>
                  </a:lnTo>
                  <a:lnTo>
                    <a:pt x="124" y="68"/>
                  </a:lnTo>
                  <a:lnTo>
                    <a:pt x="122" y="72"/>
                  </a:lnTo>
                  <a:lnTo>
                    <a:pt x="110" y="84"/>
                  </a:lnTo>
                  <a:lnTo>
                    <a:pt x="100" y="84"/>
                  </a:lnTo>
                  <a:lnTo>
                    <a:pt x="88" y="98"/>
                  </a:lnTo>
                  <a:lnTo>
                    <a:pt x="80" y="100"/>
                  </a:lnTo>
                  <a:lnTo>
                    <a:pt x="62" y="96"/>
                  </a:lnTo>
                  <a:lnTo>
                    <a:pt x="62" y="9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91" name="Freeform 563">
              <a:extLst>
                <a:ext uri="{FF2B5EF4-FFF2-40B4-BE49-F238E27FC236}">
                  <a16:creationId xmlns:a16="http://schemas.microsoft.com/office/drawing/2014/main" id="{4E0A9FDE-6149-4206-9CBC-5D3C76E80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963613"/>
              <a:ext cx="1289050" cy="1908175"/>
            </a:xfrm>
            <a:custGeom>
              <a:avLst/>
              <a:gdLst/>
              <a:ahLst/>
              <a:cxnLst>
                <a:cxn ang="0">
                  <a:pos x="400" y="1198"/>
                </a:cxn>
                <a:cxn ang="0">
                  <a:pos x="360" y="1182"/>
                </a:cxn>
                <a:cxn ang="0">
                  <a:pos x="332" y="1160"/>
                </a:cxn>
                <a:cxn ang="0">
                  <a:pos x="306" y="1124"/>
                </a:cxn>
                <a:cxn ang="0">
                  <a:pos x="304" y="1074"/>
                </a:cxn>
                <a:cxn ang="0">
                  <a:pos x="278" y="1056"/>
                </a:cxn>
                <a:cxn ang="0">
                  <a:pos x="268" y="1018"/>
                </a:cxn>
                <a:cxn ang="0">
                  <a:pos x="258" y="978"/>
                </a:cxn>
                <a:cxn ang="0">
                  <a:pos x="288" y="944"/>
                </a:cxn>
                <a:cxn ang="0">
                  <a:pos x="304" y="912"/>
                </a:cxn>
                <a:cxn ang="0">
                  <a:pos x="270" y="872"/>
                </a:cxn>
                <a:cxn ang="0">
                  <a:pos x="298" y="854"/>
                </a:cxn>
                <a:cxn ang="0">
                  <a:pos x="282" y="814"/>
                </a:cxn>
                <a:cxn ang="0">
                  <a:pos x="230" y="814"/>
                </a:cxn>
                <a:cxn ang="0">
                  <a:pos x="232" y="740"/>
                </a:cxn>
                <a:cxn ang="0">
                  <a:pos x="214" y="674"/>
                </a:cxn>
                <a:cxn ang="0">
                  <a:pos x="164" y="606"/>
                </a:cxn>
                <a:cxn ang="0">
                  <a:pos x="64" y="604"/>
                </a:cxn>
                <a:cxn ang="0">
                  <a:pos x="98" y="534"/>
                </a:cxn>
                <a:cxn ang="0">
                  <a:pos x="38" y="510"/>
                </a:cxn>
                <a:cxn ang="0">
                  <a:pos x="16" y="444"/>
                </a:cxn>
                <a:cxn ang="0">
                  <a:pos x="106" y="348"/>
                </a:cxn>
                <a:cxn ang="0">
                  <a:pos x="98" y="286"/>
                </a:cxn>
                <a:cxn ang="0">
                  <a:pos x="204" y="216"/>
                </a:cxn>
                <a:cxn ang="0">
                  <a:pos x="304" y="182"/>
                </a:cxn>
                <a:cxn ang="0">
                  <a:pos x="380" y="134"/>
                </a:cxn>
                <a:cxn ang="0">
                  <a:pos x="364" y="80"/>
                </a:cxn>
                <a:cxn ang="0">
                  <a:pos x="442" y="64"/>
                </a:cxn>
                <a:cxn ang="0">
                  <a:pos x="496" y="2"/>
                </a:cxn>
                <a:cxn ang="0">
                  <a:pos x="524" y="66"/>
                </a:cxn>
                <a:cxn ang="0">
                  <a:pos x="630" y="62"/>
                </a:cxn>
                <a:cxn ang="0">
                  <a:pos x="520" y="196"/>
                </a:cxn>
                <a:cxn ang="0">
                  <a:pos x="670" y="168"/>
                </a:cxn>
                <a:cxn ang="0">
                  <a:pos x="712" y="216"/>
                </a:cxn>
                <a:cxn ang="0">
                  <a:pos x="776" y="276"/>
                </a:cxn>
                <a:cxn ang="0">
                  <a:pos x="706" y="362"/>
                </a:cxn>
                <a:cxn ang="0">
                  <a:pos x="716" y="400"/>
                </a:cxn>
                <a:cxn ang="0">
                  <a:pos x="690" y="506"/>
                </a:cxn>
                <a:cxn ang="0">
                  <a:pos x="732" y="528"/>
                </a:cxn>
                <a:cxn ang="0">
                  <a:pos x="700" y="596"/>
                </a:cxn>
                <a:cxn ang="0">
                  <a:pos x="700" y="648"/>
                </a:cxn>
                <a:cxn ang="0">
                  <a:pos x="686" y="706"/>
                </a:cxn>
                <a:cxn ang="0">
                  <a:pos x="630" y="744"/>
                </a:cxn>
                <a:cxn ang="0">
                  <a:pos x="644" y="770"/>
                </a:cxn>
                <a:cxn ang="0">
                  <a:pos x="678" y="824"/>
                </a:cxn>
                <a:cxn ang="0">
                  <a:pos x="674" y="864"/>
                </a:cxn>
                <a:cxn ang="0">
                  <a:pos x="630" y="822"/>
                </a:cxn>
                <a:cxn ang="0">
                  <a:pos x="588" y="864"/>
                </a:cxn>
                <a:cxn ang="0">
                  <a:pos x="666" y="884"/>
                </a:cxn>
                <a:cxn ang="0">
                  <a:pos x="636" y="922"/>
                </a:cxn>
                <a:cxn ang="0">
                  <a:pos x="572" y="952"/>
                </a:cxn>
                <a:cxn ang="0">
                  <a:pos x="542" y="936"/>
                </a:cxn>
                <a:cxn ang="0">
                  <a:pos x="530" y="972"/>
                </a:cxn>
                <a:cxn ang="0">
                  <a:pos x="504" y="1014"/>
                </a:cxn>
                <a:cxn ang="0">
                  <a:pos x="476" y="1026"/>
                </a:cxn>
                <a:cxn ang="0">
                  <a:pos x="462" y="1028"/>
                </a:cxn>
                <a:cxn ang="0">
                  <a:pos x="438" y="1056"/>
                </a:cxn>
                <a:cxn ang="0">
                  <a:pos x="422" y="1094"/>
                </a:cxn>
                <a:cxn ang="0">
                  <a:pos x="412" y="1114"/>
                </a:cxn>
              </a:cxnLst>
              <a:rect l="0" t="0" r="r" b="b"/>
              <a:pathLst>
                <a:path w="812" h="1202">
                  <a:moveTo>
                    <a:pt x="418" y="1118"/>
                  </a:moveTo>
                  <a:lnTo>
                    <a:pt x="422" y="1118"/>
                  </a:lnTo>
                  <a:lnTo>
                    <a:pt x="422" y="1120"/>
                  </a:lnTo>
                  <a:lnTo>
                    <a:pt x="418" y="1122"/>
                  </a:lnTo>
                  <a:lnTo>
                    <a:pt x="408" y="1124"/>
                  </a:lnTo>
                  <a:lnTo>
                    <a:pt x="404" y="1128"/>
                  </a:lnTo>
                  <a:lnTo>
                    <a:pt x="408" y="1130"/>
                  </a:lnTo>
                  <a:lnTo>
                    <a:pt x="410" y="1134"/>
                  </a:lnTo>
                  <a:lnTo>
                    <a:pt x="414" y="1152"/>
                  </a:lnTo>
                  <a:lnTo>
                    <a:pt x="406" y="1168"/>
                  </a:lnTo>
                  <a:lnTo>
                    <a:pt x="404" y="1186"/>
                  </a:lnTo>
                  <a:lnTo>
                    <a:pt x="398" y="1190"/>
                  </a:lnTo>
                  <a:lnTo>
                    <a:pt x="400" y="1198"/>
                  </a:lnTo>
                  <a:lnTo>
                    <a:pt x="388" y="1198"/>
                  </a:lnTo>
                  <a:lnTo>
                    <a:pt x="386" y="1194"/>
                  </a:lnTo>
                  <a:lnTo>
                    <a:pt x="378" y="1202"/>
                  </a:lnTo>
                  <a:lnTo>
                    <a:pt x="372" y="1196"/>
                  </a:lnTo>
                  <a:lnTo>
                    <a:pt x="376" y="1186"/>
                  </a:lnTo>
                  <a:lnTo>
                    <a:pt x="372" y="1190"/>
                  </a:lnTo>
                  <a:lnTo>
                    <a:pt x="372" y="1184"/>
                  </a:lnTo>
                  <a:lnTo>
                    <a:pt x="370" y="1184"/>
                  </a:lnTo>
                  <a:lnTo>
                    <a:pt x="368" y="1190"/>
                  </a:lnTo>
                  <a:lnTo>
                    <a:pt x="364" y="1184"/>
                  </a:lnTo>
                  <a:lnTo>
                    <a:pt x="368" y="1180"/>
                  </a:lnTo>
                  <a:lnTo>
                    <a:pt x="368" y="1176"/>
                  </a:lnTo>
                  <a:lnTo>
                    <a:pt x="360" y="1182"/>
                  </a:lnTo>
                  <a:lnTo>
                    <a:pt x="358" y="1182"/>
                  </a:lnTo>
                  <a:lnTo>
                    <a:pt x="360" y="1180"/>
                  </a:lnTo>
                  <a:lnTo>
                    <a:pt x="366" y="1176"/>
                  </a:lnTo>
                  <a:lnTo>
                    <a:pt x="360" y="1176"/>
                  </a:lnTo>
                  <a:lnTo>
                    <a:pt x="362" y="1172"/>
                  </a:lnTo>
                  <a:lnTo>
                    <a:pt x="332" y="1180"/>
                  </a:lnTo>
                  <a:lnTo>
                    <a:pt x="340" y="1174"/>
                  </a:lnTo>
                  <a:lnTo>
                    <a:pt x="332" y="1168"/>
                  </a:lnTo>
                  <a:lnTo>
                    <a:pt x="328" y="1168"/>
                  </a:lnTo>
                  <a:lnTo>
                    <a:pt x="326" y="1168"/>
                  </a:lnTo>
                  <a:lnTo>
                    <a:pt x="326" y="1164"/>
                  </a:lnTo>
                  <a:lnTo>
                    <a:pt x="320" y="1164"/>
                  </a:lnTo>
                  <a:lnTo>
                    <a:pt x="332" y="1160"/>
                  </a:lnTo>
                  <a:lnTo>
                    <a:pt x="318" y="1160"/>
                  </a:lnTo>
                  <a:lnTo>
                    <a:pt x="322" y="1156"/>
                  </a:lnTo>
                  <a:lnTo>
                    <a:pt x="316" y="1150"/>
                  </a:lnTo>
                  <a:lnTo>
                    <a:pt x="322" y="1144"/>
                  </a:lnTo>
                  <a:lnTo>
                    <a:pt x="312" y="1146"/>
                  </a:lnTo>
                  <a:lnTo>
                    <a:pt x="312" y="1144"/>
                  </a:lnTo>
                  <a:lnTo>
                    <a:pt x="312" y="1142"/>
                  </a:lnTo>
                  <a:lnTo>
                    <a:pt x="312" y="1142"/>
                  </a:lnTo>
                  <a:lnTo>
                    <a:pt x="314" y="1140"/>
                  </a:lnTo>
                  <a:lnTo>
                    <a:pt x="310" y="1138"/>
                  </a:lnTo>
                  <a:lnTo>
                    <a:pt x="310" y="1134"/>
                  </a:lnTo>
                  <a:lnTo>
                    <a:pt x="304" y="1132"/>
                  </a:lnTo>
                  <a:lnTo>
                    <a:pt x="306" y="1124"/>
                  </a:lnTo>
                  <a:lnTo>
                    <a:pt x="304" y="1126"/>
                  </a:lnTo>
                  <a:lnTo>
                    <a:pt x="302" y="1118"/>
                  </a:lnTo>
                  <a:lnTo>
                    <a:pt x="298" y="1118"/>
                  </a:lnTo>
                  <a:lnTo>
                    <a:pt x="294" y="1110"/>
                  </a:lnTo>
                  <a:lnTo>
                    <a:pt x="292" y="1104"/>
                  </a:lnTo>
                  <a:lnTo>
                    <a:pt x="288" y="1100"/>
                  </a:lnTo>
                  <a:lnTo>
                    <a:pt x="290" y="1096"/>
                  </a:lnTo>
                  <a:lnTo>
                    <a:pt x="288" y="1096"/>
                  </a:lnTo>
                  <a:lnTo>
                    <a:pt x="288" y="1090"/>
                  </a:lnTo>
                  <a:lnTo>
                    <a:pt x="286" y="1086"/>
                  </a:lnTo>
                  <a:lnTo>
                    <a:pt x="294" y="1080"/>
                  </a:lnTo>
                  <a:lnTo>
                    <a:pt x="294" y="1078"/>
                  </a:lnTo>
                  <a:lnTo>
                    <a:pt x="304" y="1074"/>
                  </a:lnTo>
                  <a:lnTo>
                    <a:pt x="298" y="1070"/>
                  </a:lnTo>
                  <a:lnTo>
                    <a:pt x="300" y="1066"/>
                  </a:lnTo>
                  <a:lnTo>
                    <a:pt x="306" y="1068"/>
                  </a:lnTo>
                  <a:lnTo>
                    <a:pt x="306" y="1064"/>
                  </a:lnTo>
                  <a:lnTo>
                    <a:pt x="298" y="1062"/>
                  </a:lnTo>
                  <a:lnTo>
                    <a:pt x="296" y="1066"/>
                  </a:lnTo>
                  <a:lnTo>
                    <a:pt x="290" y="1068"/>
                  </a:lnTo>
                  <a:lnTo>
                    <a:pt x="284" y="1080"/>
                  </a:lnTo>
                  <a:lnTo>
                    <a:pt x="280" y="1080"/>
                  </a:lnTo>
                  <a:lnTo>
                    <a:pt x="280" y="1068"/>
                  </a:lnTo>
                  <a:lnTo>
                    <a:pt x="282" y="1062"/>
                  </a:lnTo>
                  <a:lnTo>
                    <a:pt x="280" y="1064"/>
                  </a:lnTo>
                  <a:lnTo>
                    <a:pt x="278" y="1056"/>
                  </a:lnTo>
                  <a:lnTo>
                    <a:pt x="276" y="1056"/>
                  </a:lnTo>
                  <a:lnTo>
                    <a:pt x="278" y="1050"/>
                  </a:lnTo>
                  <a:lnTo>
                    <a:pt x="278" y="1048"/>
                  </a:lnTo>
                  <a:lnTo>
                    <a:pt x="276" y="1050"/>
                  </a:lnTo>
                  <a:lnTo>
                    <a:pt x="274" y="1048"/>
                  </a:lnTo>
                  <a:lnTo>
                    <a:pt x="278" y="1044"/>
                  </a:lnTo>
                  <a:lnTo>
                    <a:pt x="272" y="1042"/>
                  </a:lnTo>
                  <a:lnTo>
                    <a:pt x="272" y="1034"/>
                  </a:lnTo>
                  <a:lnTo>
                    <a:pt x="266" y="1036"/>
                  </a:lnTo>
                  <a:lnTo>
                    <a:pt x="270" y="1028"/>
                  </a:lnTo>
                  <a:lnTo>
                    <a:pt x="266" y="1030"/>
                  </a:lnTo>
                  <a:lnTo>
                    <a:pt x="262" y="1024"/>
                  </a:lnTo>
                  <a:lnTo>
                    <a:pt x="268" y="1018"/>
                  </a:lnTo>
                  <a:lnTo>
                    <a:pt x="260" y="1018"/>
                  </a:lnTo>
                  <a:lnTo>
                    <a:pt x="264" y="1016"/>
                  </a:lnTo>
                  <a:lnTo>
                    <a:pt x="260" y="1014"/>
                  </a:lnTo>
                  <a:lnTo>
                    <a:pt x="260" y="1006"/>
                  </a:lnTo>
                  <a:lnTo>
                    <a:pt x="266" y="1008"/>
                  </a:lnTo>
                  <a:lnTo>
                    <a:pt x="262" y="1004"/>
                  </a:lnTo>
                  <a:lnTo>
                    <a:pt x="266" y="1000"/>
                  </a:lnTo>
                  <a:lnTo>
                    <a:pt x="266" y="994"/>
                  </a:lnTo>
                  <a:lnTo>
                    <a:pt x="260" y="994"/>
                  </a:lnTo>
                  <a:lnTo>
                    <a:pt x="260" y="992"/>
                  </a:lnTo>
                  <a:lnTo>
                    <a:pt x="256" y="988"/>
                  </a:lnTo>
                  <a:lnTo>
                    <a:pt x="256" y="982"/>
                  </a:lnTo>
                  <a:lnTo>
                    <a:pt x="258" y="978"/>
                  </a:lnTo>
                  <a:lnTo>
                    <a:pt x="258" y="976"/>
                  </a:lnTo>
                  <a:lnTo>
                    <a:pt x="262" y="972"/>
                  </a:lnTo>
                  <a:lnTo>
                    <a:pt x="258" y="972"/>
                  </a:lnTo>
                  <a:lnTo>
                    <a:pt x="260" y="968"/>
                  </a:lnTo>
                  <a:lnTo>
                    <a:pt x="260" y="960"/>
                  </a:lnTo>
                  <a:lnTo>
                    <a:pt x="266" y="958"/>
                  </a:lnTo>
                  <a:lnTo>
                    <a:pt x="262" y="952"/>
                  </a:lnTo>
                  <a:lnTo>
                    <a:pt x="294" y="952"/>
                  </a:lnTo>
                  <a:lnTo>
                    <a:pt x="288" y="946"/>
                  </a:lnTo>
                  <a:lnTo>
                    <a:pt x="290" y="944"/>
                  </a:lnTo>
                  <a:lnTo>
                    <a:pt x="292" y="940"/>
                  </a:lnTo>
                  <a:lnTo>
                    <a:pt x="286" y="940"/>
                  </a:lnTo>
                  <a:lnTo>
                    <a:pt x="288" y="944"/>
                  </a:lnTo>
                  <a:lnTo>
                    <a:pt x="276" y="948"/>
                  </a:lnTo>
                  <a:lnTo>
                    <a:pt x="270" y="948"/>
                  </a:lnTo>
                  <a:lnTo>
                    <a:pt x="268" y="942"/>
                  </a:lnTo>
                  <a:lnTo>
                    <a:pt x="274" y="936"/>
                  </a:lnTo>
                  <a:lnTo>
                    <a:pt x="292" y="936"/>
                  </a:lnTo>
                  <a:lnTo>
                    <a:pt x="294" y="928"/>
                  </a:lnTo>
                  <a:lnTo>
                    <a:pt x="290" y="928"/>
                  </a:lnTo>
                  <a:lnTo>
                    <a:pt x="294" y="924"/>
                  </a:lnTo>
                  <a:lnTo>
                    <a:pt x="292" y="922"/>
                  </a:lnTo>
                  <a:lnTo>
                    <a:pt x="292" y="916"/>
                  </a:lnTo>
                  <a:lnTo>
                    <a:pt x="302" y="918"/>
                  </a:lnTo>
                  <a:lnTo>
                    <a:pt x="300" y="914"/>
                  </a:lnTo>
                  <a:lnTo>
                    <a:pt x="304" y="912"/>
                  </a:lnTo>
                  <a:lnTo>
                    <a:pt x="302" y="908"/>
                  </a:lnTo>
                  <a:lnTo>
                    <a:pt x="298" y="912"/>
                  </a:lnTo>
                  <a:lnTo>
                    <a:pt x="294" y="908"/>
                  </a:lnTo>
                  <a:lnTo>
                    <a:pt x="294" y="902"/>
                  </a:lnTo>
                  <a:lnTo>
                    <a:pt x="298" y="902"/>
                  </a:lnTo>
                  <a:lnTo>
                    <a:pt x="296" y="896"/>
                  </a:lnTo>
                  <a:lnTo>
                    <a:pt x="300" y="894"/>
                  </a:lnTo>
                  <a:lnTo>
                    <a:pt x="298" y="890"/>
                  </a:lnTo>
                  <a:lnTo>
                    <a:pt x="302" y="888"/>
                  </a:lnTo>
                  <a:lnTo>
                    <a:pt x="302" y="884"/>
                  </a:lnTo>
                  <a:lnTo>
                    <a:pt x="302" y="882"/>
                  </a:lnTo>
                  <a:lnTo>
                    <a:pt x="276" y="878"/>
                  </a:lnTo>
                  <a:lnTo>
                    <a:pt x="270" y="872"/>
                  </a:lnTo>
                  <a:lnTo>
                    <a:pt x="254" y="866"/>
                  </a:lnTo>
                  <a:lnTo>
                    <a:pt x="248" y="854"/>
                  </a:lnTo>
                  <a:lnTo>
                    <a:pt x="254" y="850"/>
                  </a:lnTo>
                  <a:lnTo>
                    <a:pt x="270" y="852"/>
                  </a:lnTo>
                  <a:lnTo>
                    <a:pt x="284" y="864"/>
                  </a:lnTo>
                  <a:lnTo>
                    <a:pt x="298" y="868"/>
                  </a:lnTo>
                  <a:lnTo>
                    <a:pt x="298" y="862"/>
                  </a:lnTo>
                  <a:lnTo>
                    <a:pt x="294" y="864"/>
                  </a:lnTo>
                  <a:lnTo>
                    <a:pt x="290" y="858"/>
                  </a:lnTo>
                  <a:lnTo>
                    <a:pt x="294" y="860"/>
                  </a:lnTo>
                  <a:lnTo>
                    <a:pt x="294" y="858"/>
                  </a:lnTo>
                  <a:lnTo>
                    <a:pt x="296" y="854"/>
                  </a:lnTo>
                  <a:lnTo>
                    <a:pt x="298" y="854"/>
                  </a:lnTo>
                  <a:lnTo>
                    <a:pt x="296" y="850"/>
                  </a:lnTo>
                  <a:lnTo>
                    <a:pt x="282" y="840"/>
                  </a:lnTo>
                  <a:lnTo>
                    <a:pt x="288" y="842"/>
                  </a:lnTo>
                  <a:lnTo>
                    <a:pt x="290" y="840"/>
                  </a:lnTo>
                  <a:lnTo>
                    <a:pt x="288" y="838"/>
                  </a:lnTo>
                  <a:lnTo>
                    <a:pt x="288" y="836"/>
                  </a:lnTo>
                  <a:lnTo>
                    <a:pt x="278" y="836"/>
                  </a:lnTo>
                  <a:lnTo>
                    <a:pt x="284" y="828"/>
                  </a:lnTo>
                  <a:lnTo>
                    <a:pt x="274" y="834"/>
                  </a:lnTo>
                  <a:lnTo>
                    <a:pt x="276" y="826"/>
                  </a:lnTo>
                  <a:lnTo>
                    <a:pt x="282" y="822"/>
                  </a:lnTo>
                  <a:lnTo>
                    <a:pt x="268" y="824"/>
                  </a:lnTo>
                  <a:lnTo>
                    <a:pt x="282" y="814"/>
                  </a:lnTo>
                  <a:lnTo>
                    <a:pt x="266" y="812"/>
                  </a:lnTo>
                  <a:lnTo>
                    <a:pt x="268" y="804"/>
                  </a:lnTo>
                  <a:lnTo>
                    <a:pt x="264" y="808"/>
                  </a:lnTo>
                  <a:lnTo>
                    <a:pt x="260" y="800"/>
                  </a:lnTo>
                  <a:lnTo>
                    <a:pt x="260" y="806"/>
                  </a:lnTo>
                  <a:lnTo>
                    <a:pt x="252" y="816"/>
                  </a:lnTo>
                  <a:lnTo>
                    <a:pt x="254" y="818"/>
                  </a:lnTo>
                  <a:lnTo>
                    <a:pt x="254" y="822"/>
                  </a:lnTo>
                  <a:lnTo>
                    <a:pt x="246" y="826"/>
                  </a:lnTo>
                  <a:lnTo>
                    <a:pt x="238" y="822"/>
                  </a:lnTo>
                  <a:lnTo>
                    <a:pt x="236" y="824"/>
                  </a:lnTo>
                  <a:lnTo>
                    <a:pt x="232" y="816"/>
                  </a:lnTo>
                  <a:lnTo>
                    <a:pt x="230" y="814"/>
                  </a:lnTo>
                  <a:lnTo>
                    <a:pt x="232" y="810"/>
                  </a:lnTo>
                  <a:lnTo>
                    <a:pt x="238" y="802"/>
                  </a:lnTo>
                  <a:lnTo>
                    <a:pt x="234" y="798"/>
                  </a:lnTo>
                  <a:lnTo>
                    <a:pt x="244" y="784"/>
                  </a:lnTo>
                  <a:lnTo>
                    <a:pt x="242" y="780"/>
                  </a:lnTo>
                  <a:lnTo>
                    <a:pt x="246" y="778"/>
                  </a:lnTo>
                  <a:lnTo>
                    <a:pt x="244" y="770"/>
                  </a:lnTo>
                  <a:lnTo>
                    <a:pt x="246" y="762"/>
                  </a:lnTo>
                  <a:lnTo>
                    <a:pt x="232" y="752"/>
                  </a:lnTo>
                  <a:lnTo>
                    <a:pt x="238" y="746"/>
                  </a:lnTo>
                  <a:lnTo>
                    <a:pt x="236" y="744"/>
                  </a:lnTo>
                  <a:lnTo>
                    <a:pt x="238" y="736"/>
                  </a:lnTo>
                  <a:lnTo>
                    <a:pt x="232" y="740"/>
                  </a:lnTo>
                  <a:lnTo>
                    <a:pt x="234" y="732"/>
                  </a:lnTo>
                  <a:lnTo>
                    <a:pt x="228" y="726"/>
                  </a:lnTo>
                  <a:lnTo>
                    <a:pt x="228" y="720"/>
                  </a:lnTo>
                  <a:lnTo>
                    <a:pt x="230" y="722"/>
                  </a:lnTo>
                  <a:lnTo>
                    <a:pt x="230" y="716"/>
                  </a:lnTo>
                  <a:lnTo>
                    <a:pt x="226" y="710"/>
                  </a:lnTo>
                  <a:lnTo>
                    <a:pt x="228" y="708"/>
                  </a:lnTo>
                  <a:lnTo>
                    <a:pt x="222" y="706"/>
                  </a:lnTo>
                  <a:lnTo>
                    <a:pt x="224" y="696"/>
                  </a:lnTo>
                  <a:lnTo>
                    <a:pt x="218" y="692"/>
                  </a:lnTo>
                  <a:lnTo>
                    <a:pt x="216" y="686"/>
                  </a:lnTo>
                  <a:lnTo>
                    <a:pt x="224" y="684"/>
                  </a:lnTo>
                  <a:lnTo>
                    <a:pt x="214" y="674"/>
                  </a:lnTo>
                  <a:lnTo>
                    <a:pt x="212" y="670"/>
                  </a:lnTo>
                  <a:lnTo>
                    <a:pt x="214" y="664"/>
                  </a:lnTo>
                  <a:lnTo>
                    <a:pt x="200" y="652"/>
                  </a:lnTo>
                  <a:lnTo>
                    <a:pt x="196" y="636"/>
                  </a:lnTo>
                  <a:lnTo>
                    <a:pt x="194" y="640"/>
                  </a:lnTo>
                  <a:lnTo>
                    <a:pt x="196" y="630"/>
                  </a:lnTo>
                  <a:lnTo>
                    <a:pt x="192" y="620"/>
                  </a:lnTo>
                  <a:lnTo>
                    <a:pt x="188" y="620"/>
                  </a:lnTo>
                  <a:lnTo>
                    <a:pt x="184" y="612"/>
                  </a:lnTo>
                  <a:lnTo>
                    <a:pt x="178" y="616"/>
                  </a:lnTo>
                  <a:lnTo>
                    <a:pt x="178" y="608"/>
                  </a:lnTo>
                  <a:lnTo>
                    <a:pt x="164" y="602"/>
                  </a:lnTo>
                  <a:lnTo>
                    <a:pt x="164" y="606"/>
                  </a:lnTo>
                  <a:lnTo>
                    <a:pt x="160" y="598"/>
                  </a:lnTo>
                  <a:lnTo>
                    <a:pt x="130" y="586"/>
                  </a:lnTo>
                  <a:lnTo>
                    <a:pt x="124" y="598"/>
                  </a:lnTo>
                  <a:lnTo>
                    <a:pt x="120" y="588"/>
                  </a:lnTo>
                  <a:lnTo>
                    <a:pt x="102" y="606"/>
                  </a:lnTo>
                  <a:lnTo>
                    <a:pt x="98" y="602"/>
                  </a:lnTo>
                  <a:lnTo>
                    <a:pt x="100" y="592"/>
                  </a:lnTo>
                  <a:lnTo>
                    <a:pt x="94" y="590"/>
                  </a:lnTo>
                  <a:lnTo>
                    <a:pt x="90" y="598"/>
                  </a:lnTo>
                  <a:lnTo>
                    <a:pt x="80" y="592"/>
                  </a:lnTo>
                  <a:lnTo>
                    <a:pt x="76" y="598"/>
                  </a:lnTo>
                  <a:lnTo>
                    <a:pt x="88" y="612"/>
                  </a:lnTo>
                  <a:lnTo>
                    <a:pt x="64" y="604"/>
                  </a:lnTo>
                  <a:lnTo>
                    <a:pt x="46" y="582"/>
                  </a:lnTo>
                  <a:lnTo>
                    <a:pt x="64" y="566"/>
                  </a:lnTo>
                  <a:lnTo>
                    <a:pt x="40" y="562"/>
                  </a:lnTo>
                  <a:lnTo>
                    <a:pt x="40" y="556"/>
                  </a:lnTo>
                  <a:lnTo>
                    <a:pt x="44" y="548"/>
                  </a:lnTo>
                  <a:lnTo>
                    <a:pt x="42" y="546"/>
                  </a:lnTo>
                  <a:lnTo>
                    <a:pt x="36" y="558"/>
                  </a:lnTo>
                  <a:lnTo>
                    <a:pt x="32" y="560"/>
                  </a:lnTo>
                  <a:lnTo>
                    <a:pt x="20" y="548"/>
                  </a:lnTo>
                  <a:lnTo>
                    <a:pt x="22" y="546"/>
                  </a:lnTo>
                  <a:lnTo>
                    <a:pt x="36" y="532"/>
                  </a:lnTo>
                  <a:lnTo>
                    <a:pt x="88" y="540"/>
                  </a:lnTo>
                  <a:lnTo>
                    <a:pt x="98" y="534"/>
                  </a:lnTo>
                  <a:lnTo>
                    <a:pt x="88" y="520"/>
                  </a:lnTo>
                  <a:lnTo>
                    <a:pt x="96" y="516"/>
                  </a:lnTo>
                  <a:lnTo>
                    <a:pt x="96" y="512"/>
                  </a:lnTo>
                  <a:lnTo>
                    <a:pt x="92" y="504"/>
                  </a:lnTo>
                  <a:lnTo>
                    <a:pt x="84" y="508"/>
                  </a:lnTo>
                  <a:lnTo>
                    <a:pt x="84" y="506"/>
                  </a:lnTo>
                  <a:lnTo>
                    <a:pt x="84" y="502"/>
                  </a:lnTo>
                  <a:lnTo>
                    <a:pt x="70" y="514"/>
                  </a:lnTo>
                  <a:lnTo>
                    <a:pt x="56" y="506"/>
                  </a:lnTo>
                  <a:lnTo>
                    <a:pt x="58" y="514"/>
                  </a:lnTo>
                  <a:lnTo>
                    <a:pt x="52" y="518"/>
                  </a:lnTo>
                  <a:lnTo>
                    <a:pt x="40" y="514"/>
                  </a:lnTo>
                  <a:lnTo>
                    <a:pt x="38" y="510"/>
                  </a:lnTo>
                  <a:lnTo>
                    <a:pt x="44" y="502"/>
                  </a:lnTo>
                  <a:lnTo>
                    <a:pt x="32" y="504"/>
                  </a:lnTo>
                  <a:lnTo>
                    <a:pt x="38" y="494"/>
                  </a:lnTo>
                  <a:lnTo>
                    <a:pt x="22" y="498"/>
                  </a:lnTo>
                  <a:lnTo>
                    <a:pt x="22" y="496"/>
                  </a:lnTo>
                  <a:lnTo>
                    <a:pt x="22" y="492"/>
                  </a:lnTo>
                  <a:lnTo>
                    <a:pt x="10" y="488"/>
                  </a:lnTo>
                  <a:lnTo>
                    <a:pt x="8" y="480"/>
                  </a:lnTo>
                  <a:lnTo>
                    <a:pt x="0" y="474"/>
                  </a:lnTo>
                  <a:lnTo>
                    <a:pt x="6" y="466"/>
                  </a:lnTo>
                  <a:lnTo>
                    <a:pt x="2" y="462"/>
                  </a:lnTo>
                  <a:lnTo>
                    <a:pt x="4" y="452"/>
                  </a:lnTo>
                  <a:lnTo>
                    <a:pt x="16" y="444"/>
                  </a:lnTo>
                  <a:lnTo>
                    <a:pt x="26" y="444"/>
                  </a:lnTo>
                  <a:lnTo>
                    <a:pt x="28" y="436"/>
                  </a:lnTo>
                  <a:lnTo>
                    <a:pt x="54" y="428"/>
                  </a:lnTo>
                  <a:lnTo>
                    <a:pt x="48" y="420"/>
                  </a:lnTo>
                  <a:lnTo>
                    <a:pt x="56" y="414"/>
                  </a:lnTo>
                  <a:lnTo>
                    <a:pt x="76" y="406"/>
                  </a:lnTo>
                  <a:lnTo>
                    <a:pt x="92" y="412"/>
                  </a:lnTo>
                  <a:lnTo>
                    <a:pt x="108" y="382"/>
                  </a:lnTo>
                  <a:lnTo>
                    <a:pt x="108" y="372"/>
                  </a:lnTo>
                  <a:lnTo>
                    <a:pt x="104" y="366"/>
                  </a:lnTo>
                  <a:lnTo>
                    <a:pt x="104" y="358"/>
                  </a:lnTo>
                  <a:lnTo>
                    <a:pt x="114" y="356"/>
                  </a:lnTo>
                  <a:lnTo>
                    <a:pt x="106" y="348"/>
                  </a:lnTo>
                  <a:lnTo>
                    <a:pt x="124" y="334"/>
                  </a:lnTo>
                  <a:lnTo>
                    <a:pt x="116" y="324"/>
                  </a:lnTo>
                  <a:lnTo>
                    <a:pt x="112" y="338"/>
                  </a:lnTo>
                  <a:lnTo>
                    <a:pt x="102" y="338"/>
                  </a:lnTo>
                  <a:lnTo>
                    <a:pt x="94" y="348"/>
                  </a:lnTo>
                  <a:lnTo>
                    <a:pt x="86" y="338"/>
                  </a:lnTo>
                  <a:lnTo>
                    <a:pt x="76" y="340"/>
                  </a:lnTo>
                  <a:lnTo>
                    <a:pt x="72" y="332"/>
                  </a:lnTo>
                  <a:lnTo>
                    <a:pt x="70" y="320"/>
                  </a:lnTo>
                  <a:lnTo>
                    <a:pt x="80" y="312"/>
                  </a:lnTo>
                  <a:lnTo>
                    <a:pt x="84" y="300"/>
                  </a:lnTo>
                  <a:lnTo>
                    <a:pt x="100" y="296"/>
                  </a:lnTo>
                  <a:lnTo>
                    <a:pt x="98" y="286"/>
                  </a:lnTo>
                  <a:lnTo>
                    <a:pt x="118" y="252"/>
                  </a:lnTo>
                  <a:lnTo>
                    <a:pt x="128" y="246"/>
                  </a:lnTo>
                  <a:lnTo>
                    <a:pt x="146" y="256"/>
                  </a:lnTo>
                  <a:lnTo>
                    <a:pt x="152" y="250"/>
                  </a:lnTo>
                  <a:lnTo>
                    <a:pt x="150" y="232"/>
                  </a:lnTo>
                  <a:lnTo>
                    <a:pt x="156" y="218"/>
                  </a:lnTo>
                  <a:lnTo>
                    <a:pt x="148" y="198"/>
                  </a:lnTo>
                  <a:lnTo>
                    <a:pt x="164" y="180"/>
                  </a:lnTo>
                  <a:lnTo>
                    <a:pt x="178" y="188"/>
                  </a:lnTo>
                  <a:lnTo>
                    <a:pt x="182" y="204"/>
                  </a:lnTo>
                  <a:lnTo>
                    <a:pt x="204" y="228"/>
                  </a:lnTo>
                  <a:lnTo>
                    <a:pt x="206" y="226"/>
                  </a:lnTo>
                  <a:lnTo>
                    <a:pt x="204" y="216"/>
                  </a:lnTo>
                  <a:lnTo>
                    <a:pt x="172" y="176"/>
                  </a:lnTo>
                  <a:lnTo>
                    <a:pt x="238" y="138"/>
                  </a:lnTo>
                  <a:lnTo>
                    <a:pt x="250" y="160"/>
                  </a:lnTo>
                  <a:lnTo>
                    <a:pt x="252" y="178"/>
                  </a:lnTo>
                  <a:lnTo>
                    <a:pt x="250" y="206"/>
                  </a:lnTo>
                  <a:lnTo>
                    <a:pt x="250" y="216"/>
                  </a:lnTo>
                  <a:lnTo>
                    <a:pt x="256" y="212"/>
                  </a:lnTo>
                  <a:lnTo>
                    <a:pt x="254" y="202"/>
                  </a:lnTo>
                  <a:lnTo>
                    <a:pt x="260" y="188"/>
                  </a:lnTo>
                  <a:lnTo>
                    <a:pt x="260" y="172"/>
                  </a:lnTo>
                  <a:lnTo>
                    <a:pt x="298" y="202"/>
                  </a:lnTo>
                  <a:lnTo>
                    <a:pt x="286" y="178"/>
                  </a:lnTo>
                  <a:lnTo>
                    <a:pt x="304" y="182"/>
                  </a:lnTo>
                  <a:lnTo>
                    <a:pt x="288" y="152"/>
                  </a:lnTo>
                  <a:lnTo>
                    <a:pt x="286" y="136"/>
                  </a:lnTo>
                  <a:lnTo>
                    <a:pt x="282" y="124"/>
                  </a:lnTo>
                  <a:lnTo>
                    <a:pt x="284" y="122"/>
                  </a:lnTo>
                  <a:lnTo>
                    <a:pt x="308" y="126"/>
                  </a:lnTo>
                  <a:lnTo>
                    <a:pt x="328" y="156"/>
                  </a:lnTo>
                  <a:lnTo>
                    <a:pt x="342" y="164"/>
                  </a:lnTo>
                  <a:lnTo>
                    <a:pt x="368" y="196"/>
                  </a:lnTo>
                  <a:lnTo>
                    <a:pt x="374" y="188"/>
                  </a:lnTo>
                  <a:lnTo>
                    <a:pt x="364" y="172"/>
                  </a:lnTo>
                  <a:lnTo>
                    <a:pt x="368" y="146"/>
                  </a:lnTo>
                  <a:lnTo>
                    <a:pt x="378" y="140"/>
                  </a:lnTo>
                  <a:lnTo>
                    <a:pt x="380" y="134"/>
                  </a:lnTo>
                  <a:lnTo>
                    <a:pt x="354" y="94"/>
                  </a:lnTo>
                  <a:lnTo>
                    <a:pt x="402" y="104"/>
                  </a:lnTo>
                  <a:lnTo>
                    <a:pt x="404" y="126"/>
                  </a:lnTo>
                  <a:lnTo>
                    <a:pt x="406" y="122"/>
                  </a:lnTo>
                  <a:lnTo>
                    <a:pt x="402" y="98"/>
                  </a:lnTo>
                  <a:lnTo>
                    <a:pt x="404" y="96"/>
                  </a:lnTo>
                  <a:lnTo>
                    <a:pt x="428" y="134"/>
                  </a:lnTo>
                  <a:lnTo>
                    <a:pt x="430" y="124"/>
                  </a:lnTo>
                  <a:lnTo>
                    <a:pt x="426" y="118"/>
                  </a:lnTo>
                  <a:lnTo>
                    <a:pt x="428" y="106"/>
                  </a:lnTo>
                  <a:lnTo>
                    <a:pt x="412" y="94"/>
                  </a:lnTo>
                  <a:lnTo>
                    <a:pt x="368" y="88"/>
                  </a:lnTo>
                  <a:lnTo>
                    <a:pt x="364" y="80"/>
                  </a:lnTo>
                  <a:lnTo>
                    <a:pt x="364" y="76"/>
                  </a:lnTo>
                  <a:lnTo>
                    <a:pt x="358" y="68"/>
                  </a:lnTo>
                  <a:lnTo>
                    <a:pt x="354" y="58"/>
                  </a:lnTo>
                  <a:lnTo>
                    <a:pt x="356" y="54"/>
                  </a:lnTo>
                  <a:lnTo>
                    <a:pt x="376" y="48"/>
                  </a:lnTo>
                  <a:lnTo>
                    <a:pt x="390" y="40"/>
                  </a:lnTo>
                  <a:lnTo>
                    <a:pt x="402" y="50"/>
                  </a:lnTo>
                  <a:lnTo>
                    <a:pt x="400" y="60"/>
                  </a:lnTo>
                  <a:lnTo>
                    <a:pt x="436" y="76"/>
                  </a:lnTo>
                  <a:lnTo>
                    <a:pt x="444" y="96"/>
                  </a:lnTo>
                  <a:lnTo>
                    <a:pt x="446" y="90"/>
                  </a:lnTo>
                  <a:lnTo>
                    <a:pt x="438" y="72"/>
                  </a:lnTo>
                  <a:lnTo>
                    <a:pt x="442" y="64"/>
                  </a:lnTo>
                  <a:lnTo>
                    <a:pt x="464" y="54"/>
                  </a:lnTo>
                  <a:lnTo>
                    <a:pt x="442" y="48"/>
                  </a:lnTo>
                  <a:lnTo>
                    <a:pt x="440" y="44"/>
                  </a:lnTo>
                  <a:lnTo>
                    <a:pt x="442" y="38"/>
                  </a:lnTo>
                  <a:lnTo>
                    <a:pt x="440" y="28"/>
                  </a:lnTo>
                  <a:lnTo>
                    <a:pt x="442" y="26"/>
                  </a:lnTo>
                  <a:lnTo>
                    <a:pt x="442" y="20"/>
                  </a:lnTo>
                  <a:lnTo>
                    <a:pt x="452" y="22"/>
                  </a:lnTo>
                  <a:lnTo>
                    <a:pt x="456" y="12"/>
                  </a:lnTo>
                  <a:lnTo>
                    <a:pt x="474" y="30"/>
                  </a:lnTo>
                  <a:lnTo>
                    <a:pt x="466" y="10"/>
                  </a:lnTo>
                  <a:lnTo>
                    <a:pt x="474" y="6"/>
                  </a:lnTo>
                  <a:lnTo>
                    <a:pt x="496" y="2"/>
                  </a:lnTo>
                  <a:lnTo>
                    <a:pt x="506" y="16"/>
                  </a:lnTo>
                  <a:lnTo>
                    <a:pt x="504" y="6"/>
                  </a:lnTo>
                  <a:lnTo>
                    <a:pt x="510" y="0"/>
                  </a:lnTo>
                  <a:lnTo>
                    <a:pt x="550" y="2"/>
                  </a:lnTo>
                  <a:lnTo>
                    <a:pt x="576" y="12"/>
                  </a:lnTo>
                  <a:lnTo>
                    <a:pt x="572" y="16"/>
                  </a:lnTo>
                  <a:lnTo>
                    <a:pt x="574" y="24"/>
                  </a:lnTo>
                  <a:lnTo>
                    <a:pt x="606" y="22"/>
                  </a:lnTo>
                  <a:lnTo>
                    <a:pt x="618" y="36"/>
                  </a:lnTo>
                  <a:lnTo>
                    <a:pt x="612" y="48"/>
                  </a:lnTo>
                  <a:lnTo>
                    <a:pt x="550" y="52"/>
                  </a:lnTo>
                  <a:lnTo>
                    <a:pt x="532" y="64"/>
                  </a:lnTo>
                  <a:lnTo>
                    <a:pt x="524" y="66"/>
                  </a:lnTo>
                  <a:lnTo>
                    <a:pt x="488" y="82"/>
                  </a:lnTo>
                  <a:lnTo>
                    <a:pt x="488" y="90"/>
                  </a:lnTo>
                  <a:lnTo>
                    <a:pt x="498" y="80"/>
                  </a:lnTo>
                  <a:lnTo>
                    <a:pt x="504" y="82"/>
                  </a:lnTo>
                  <a:lnTo>
                    <a:pt x="506" y="92"/>
                  </a:lnTo>
                  <a:lnTo>
                    <a:pt x="512" y="78"/>
                  </a:lnTo>
                  <a:lnTo>
                    <a:pt x="534" y="80"/>
                  </a:lnTo>
                  <a:lnTo>
                    <a:pt x="560" y="58"/>
                  </a:lnTo>
                  <a:lnTo>
                    <a:pt x="580" y="62"/>
                  </a:lnTo>
                  <a:lnTo>
                    <a:pt x="580" y="70"/>
                  </a:lnTo>
                  <a:lnTo>
                    <a:pt x="626" y="54"/>
                  </a:lnTo>
                  <a:lnTo>
                    <a:pt x="632" y="60"/>
                  </a:lnTo>
                  <a:lnTo>
                    <a:pt x="630" y="62"/>
                  </a:lnTo>
                  <a:lnTo>
                    <a:pt x="632" y="72"/>
                  </a:lnTo>
                  <a:lnTo>
                    <a:pt x="632" y="76"/>
                  </a:lnTo>
                  <a:lnTo>
                    <a:pt x="612" y="98"/>
                  </a:lnTo>
                  <a:lnTo>
                    <a:pt x="644" y="82"/>
                  </a:lnTo>
                  <a:lnTo>
                    <a:pt x="646" y="98"/>
                  </a:lnTo>
                  <a:lnTo>
                    <a:pt x="654" y="88"/>
                  </a:lnTo>
                  <a:lnTo>
                    <a:pt x="666" y="92"/>
                  </a:lnTo>
                  <a:lnTo>
                    <a:pt x="682" y="116"/>
                  </a:lnTo>
                  <a:lnTo>
                    <a:pt x="662" y="142"/>
                  </a:lnTo>
                  <a:lnTo>
                    <a:pt x="626" y="160"/>
                  </a:lnTo>
                  <a:lnTo>
                    <a:pt x="556" y="168"/>
                  </a:lnTo>
                  <a:lnTo>
                    <a:pt x="520" y="188"/>
                  </a:lnTo>
                  <a:lnTo>
                    <a:pt x="520" y="196"/>
                  </a:lnTo>
                  <a:lnTo>
                    <a:pt x="520" y="206"/>
                  </a:lnTo>
                  <a:lnTo>
                    <a:pt x="576" y="176"/>
                  </a:lnTo>
                  <a:lnTo>
                    <a:pt x="620" y="174"/>
                  </a:lnTo>
                  <a:lnTo>
                    <a:pt x="626" y="180"/>
                  </a:lnTo>
                  <a:lnTo>
                    <a:pt x="626" y="192"/>
                  </a:lnTo>
                  <a:lnTo>
                    <a:pt x="600" y="218"/>
                  </a:lnTo>
                  <a:lnTo>
                    <a:pt x="598" y="224"/>
                  </a:lnTo>
                  <a:lnTo>
                    <a:pt x="606" y="228"/>
                  </a:lnTo>
                  <a:lnTo>
                    <a:pt x="644" y="200"/>
                  </a:lnTo>
                  <a:lnTo>
                    <a:pt x="648" y="198"/>
                  </a:lnTo>
                  <a:lnTo>
                    <a:pt x="644" y="182"/>
                  </a:lnTo>
                  <a:lnTo>
                    <a:pt x="648" y="174"/>
                  </a:lnTo>
                  <a:lnTo>
                    <a:pt x="670" y="168"/>
                  </a:lnTo>
                  <a:lnTo>
                    <a:pt x="676" y="190"/>
                  </a:lnTo>
                  <a:lnTo>
                    <a:pt x="674" y="220"/>
                  </a:lnTo>
                  <a:lnTo>
                    <a:pt x="668" y="236"/>
                  </a:lnTo>
                  <a:lnTo>
                    <a:pt x="666" y="240"/>
                  </a:lnTo>
                  <a:lnTo>
                    <a:pt x="642" y="310"/>
                  </a:lnTo>
                  <a:lnTo>
                    <a:pt x="656" y="288"/>
                  </a:lnTo>
                  <a:lnTo>
                    <a:pt x="660" y="278"/>
                  </a:lnTo>
                  <a:lnTo>
                    <a:pt x="658" y="274"/>
                  </a:lnTo>
                  <a:lnTo>
                    <a:pt x="666" y="268"/>
                  </a:lnTo>
                  <a:lnTo>
                    <a:pt x="692" y="218"/>
                  </a:lnTo>
                  <a:lnTo>
                    <a:pt x="704" y="206"/>
                  </a:lnTo>
                  <a:lnTo>
                    <a:pt x="704" y="226"/>
                  </a:lnTo>
                  <a:lnTo>
                    <a:pt x="712" y="216"/>
                  </a:lnTo>
                  <a:lnTo>
                    <a:pt x="732" y="222"/>
                  </a:lnTo>
                  <a:lnTo>
                    <a:pt x="732" y="214"/>
                  </a:lnTo>
                  <a:lnTo>
                    <a:pt x="738" y="212"/>
                  </a:lnTo>
                  <a:lnTo>
                    <a:pt x="734" y="200"/>
                  </a:lnTo>
                  <a:lnTo>
                    <a:pt x="740" y="200"/>
                  </a:lnTo>
                  <a:lnTo>
                    <a:pt x="740" y="188"/>
                  </a:lnTo>
                  <a:lnTo>
                    <a:pt x="774" y="182"/>
                  </a:lnTo>
                  <a:lnTo>
                    <a:pt x="804" y="196"/>
                  </a:lnTo>
                  <a:lnTo>
                    <a:pt x="812" y="212"/>
                  </a:lnTo>
                  <a:lnTo>
                    <a:pt x="788" y="254"/>
                  </a:lnTo>
                  <a:lnTo>
                    <a:pt x="774" y="256"/>
                  </a:lnTo>
                  <a:lnTo>
                    <a:pt x="780" y="270"/>
                  </a:lnTo>
                  <a:lnTo>
                    <a:pt x="776" y="276"/>
                  </a:lnTo>
                  <a:lnTo>
                    <a:pt x="758" y="288"/>
                  </a:lnTo>
                  <a:lnTo>
                    <a:pt x="736" y="282"/>
                  </a:lnTo>
                  <a:lnTo>
                    <a:pt x="728" y="294"/>
                  </a:lnTo>
                  <a:lnTo>
                    <a:pt x="708" y="290"/>
                  </a:lnTo>
                  <a:lnTo>
                    <a:pt x="688" y="300"/>
                  </a:lnTo>
                  <a:lnTo>
                    <a:pt x="698" y="306"/>
                  </a:lnTo>
                  <a:lnTo>
                    <a:pt x="708" y="294"/>
                  </a:lnTo>
                  <a:lnTo>
                    <a:pt x="758" y="302"/>
                  </a:lnTo>
                  <a:lnTo>
                    <a:pt x="748" y="326"/>
                  </a:lnTo>
                  <a:lnTo>
                    <a:pt x="710" y="322"/>
                  </a:lnTo>
                  <a:lnTo>
                    <a:pt x="704" y="338"/>
                  </a:lnTo>
                  <a:lnTo>
                    <a:pt x="700" y="356"/>
                  </a:lnTo>
                  <a:lnTo>
                    <a:pt x="706" y="362"/>
                  </a:lnTo>
                  <a:lnTo>
                    <a:pt x="708" y="358"/>
                  </a:lnTo>
                  <a:lnTo>
                    <a:pt x="708" y="350"/>
                  </a:lnTo>
                  <a:lnTo>
                    <a:pt x="716" y="342"/>
                  </a:lnTo>
                  <a:lnTo>
                    <a:pt x="736" y="334"/>
                  </a:lnTo>
                  <a:lnTo>
                    <a:pt x="742" y="342"/>
                  </a:lnTo>
                  <a:lnTo>
                    <a:pt x="734" y="362"/>
                  </a:lnTo>
                  <a:lnTo>
                    <a:pt x="720" y="362"/>
                  </a:lnTo>
                  <a:lnTo>
                    <a:pt x="714" y="370"/>
                  </a:lnTo>
                  <a:lnTo>
                    <a:pt x="710" y="408"/>
                  </a:lnTo>
                  <a:lnTo>
                    <a:pt x="714" y="396"/>
                  </a:lnTo>
                  <a:lnTo>
                    <a:pt x="722" y="396"/>
                  </a:lnTo>
                  <a:lnTo>
                    <a:pt x="718" y="404"/>
                  </a:lnTo>
                  <a:lnTo>
                    <a:pt x="716" y="400"/>
                  </a:lnTo>
                  <a:lnTo>
                    <a:pt x="714" y="410"/>
                  </a:lnTo>
                  <a:lnTo>
                    <a:pt x="710" y="410"/>
                  </a:lnTo>
                  <a:lnTo>
                    <a:pt x="710" y="426"/>
                  </a:lnTo>
                  <a:lnTo>
                    <a:pt x="694" y="434"/>
                  </a:lnTo>
                  <a:lnTo>
                    <a:pt x="694" y="442"/>
                  </a:lnTo>
                  <a:lnTo>
                    <a:pt x="696" y="444"/>
                  </a:lnTo>
                  <a:lnTo>
                    <a:pt x="692" y="460"/>
                  </a:lnTo>
                  <a:lnTo>
                    <a:pt x="690" y="474"/>
                  </a:lnTo>
                  <a:lnTo>
                    <a:pt x="692" y="478"/>
                  </a:lnTo>
                  <a:lnTo>
                    <a:pt x="686" y="490"/>
                  </a:lnTo>
                  <a:lnTo>
                    <a:pt x="686" y="496"/>
                  </a:lnTo>
                  <a:lnTo>
                    <a:pt x="684" y="502"/>
                  </a:lnTo>
                  <a:lnTo>
                    <a:pt x="690" y="506"/>
                  </a:lnTo>
                  <a:lnTo>
                    <a:pt x="698" y="486"/>
                  </a:lnTo>
                  <a:lnTo>
                    <a:pt x="720" y="502"/>
                  </a:lnTo>
                  <a:lnTo>
                    <a:pt x="722" y="510"/>
                  </a:lnTo>
                  <a:lnTo>
                    <a:pt x="718" y="512"/>
                  </a:lnTo>
                  <a:lnTo>
                    <a:pt x="700" y="502"/>
                  </a:lnTo>
                  <a:lnTo>
                    <a:pt x="698" y="506"/>
                  </a:lnTo>
                  <a:lnTo>
                    <a:pt x="706" y="514"/>
                  </a:lnTo>
                  <a:lnTo>
                    <a:pt x="700" y="516"/>
                  </a:lnTo>
                  <a:lnTo>
                    <a:pt x="706" y="522"/>
                  </a:lnTo>
                  <a:lnTo>
                    <a:pt x="712" y="524"/>
                  </a:lnTo>
                  <a:lnTo>
                    <a:pt x="720" y="534"/>
                  </a:lnTo>
                  <a:lnTo>
                    <a:pt x="724" y="524"/>
                  </a:lnTo>
                  <a:lnTo>
                    <a:pt x="732" y="528"/>
                  </a:lnTo>
                  <a:lnTo>
                    <a:pt x="734" y="548"/>
                  </a:lnTo>
                  <a:lnTo>
                    <a:pt x="730" y="560"/>
                  </a:lnTo>
                  <a:lnTo>
                    <a:pt x="698" y="552"/>
                  </a:lnTo>
                  <a:lnTo>
                    <a:pt x="698" y="558"/>
                  </a:lnTo>
                  <a:lnTo>
                    <a:pt x="686" y="568"/>
                  </a:lnTo>
                  <a:lnTo>
                    <a:pt x="680" y="558"/>
                  </a:lnTo>
                  <a:lnTo>
                    <a:pt x="672" y="566"/>
                  </a:lnTo>
                  <a:lnTo>
                    <a:pt x="676" y="574"/>
                  </a:lnTo>
                  <a:lnTo>
                    <a:pt x="678" y="572"/>
                  </a:lnTo>
                  <a:lnTo>
                    <a:pt x="684" y="580"/>
                  </a:lnTo>
                  <a:lnTo>
                    <a:pt x="686" y="582"/>
                  </a:lnTo>
                  <a:lnTo>
                    <a:pt x="686" y="592"/>
                  </a:lnTo>
                  <a:lnTo>
                    <a:pt x="700" y="596"/>
                  </a:lnTo>
                  <a:lnTo>
                    <a:pt x="694" y="588"/>
                  </a:lnTo>
                  <a:lnTo>
                    <a:pt x="710" y="592"/>
                  </a:lnTo>
                  <a:lnTo>
                    <a:pt x="712" y="600"/>
                  </a:lnTo>
                  <a:lnTo>
                    <a:pt x="694" y="606"/>
                  </a:lnTo>
                  <a:lnTo>
                    <a:pt x="708" y="610"/>
                  </a:lnTo>
                  <a:lnTo>
                    <a:pt x="714" y="620"/>
                  </a:lnTo>
                  <a:lnTo>
                    <a:pt x="716" y="644"/>
                  </a:lnTo>
                  <a:lnTo>
                    <a:pt x="714" y="650"/>
                  </a:lnTo>
                  <a:lnTo>
                    <a:pt x="708" y="650"/>
                  </a:lnTo>
                  <a:lnTo>
                    <a:pt x="706" y="640"/>
                  </a:lnTo>
                  <a:lnTo>
                    <a:pt x="688" y="634"/>
                  </a:lnTo>
                  <a:lnTo>
                    <a:pt x="680" y="634"/>
                  </a:lnTo>
                  <a:lnTo>
                    <a:pt x="700" y="648"/>
                  </a:lnTo>
                  <a:lnTo>
                    <a:pt x="700" y="652"/>
                  </a:lnTo>
                  <a:lnTo>
                    <a:pt x="698" y="658"/>
                  </a:lnTo>
                  <a:lnTo>
                    <a:pt x="698" y="674"/>
                  </a:lnTo>
                  <a:lnTo>
                    <a:pt x="716" y="676"/>
                  </a:lnTo>
                  <a:lnTo>
                    <a:pt x="720" y="688"/>
                  </a:lnTo>
                  <a:lnTo>
                    <a:pt x="714" y="696"/>
                  </a:lnTo>
                  <a:lnTo>
                    <a:pt x="708" y="696"/>
                  </a:lnTo>
                  <a:lnTo>
                    <a:pt x="700" y="686"/>
                  </a:lnTo>
                  <a:lnTo>
                    <a:pt x="680" y="682"/>
                  </a:lnTo>
                  <a:lnTo>
                    <a:pt x="682" y="690"/>
                  </a:lnTo>
                  <a:lnTo>
                    <a:pt x="680" y="694"/>
                  </a:lnTo>
                  <a:lnTo>
                    <a:pt x="676" y="706"/>
                  </a:lnTo>
                  <a:lnTo>
                    <a:pt x="686" y="706"/>
                  </a:lnTo>
                  <a:lnTo>
                    <a:pt x="704" y="716"/>
                  </a:lnTo>
                  <a:lnTo>
                    <a:pt x="702" y="722"/>
                  </a:lnTo>
                  <a:lnTo>
                    <a:pt x="702" y="732"/>
                  </a:lnTo>
                  <a:lnTo>
                    <a:pt x="690" y="732"/>
                  </a:lnTo>
                  <a:lnTo>
                    <a:pt x="676" y="744"/>
                  </a:lnTo>
                  <a:lnTo>
                    <a:pt x="658" y="732"/>
                  </a:lnTo>
                  <a:lnTo>
                    <a:pt x="652" y="718"/>
                  </a:lnTo>
                  <a:lnTo>
                    <a:pt x="650" y="720"/>
                  </a:lnTo>
                  <a:lnTo>
                    <a:pt x="648" y="730"/>
                  </a:lnTo>
                  <a:lnTo>
                    <a:pt x="642" y="726"/>
                  </a:lnTo>
                  <a:lnTo>
                    <a:pt x="644" y="732"/>
                  </a:lnTo>
                  <a:lnTo>
                    <a:pt x="640" y="732"/>
                  </a:lnTo>
                  <a:lnTo>
                    <a:pt x="630" y="744"/>
                  </a:lnTo>
                  <a:lnTo>
                    <a:pt x="622" y="744"/>
                  </a:lnTo>
                  <a:lnTo>
                    <a:pt x="614" y="748"/>
                  </a:lnTo>
                  <a:lnTo>
                    <a:pt x="618" y="750"/>
                  </a:lnTo>
                  <a:lnTo>
                    <a:pt x="626" y="746"/>
                  </a:lnTo>
                  <a:lnTo>
                    <a:pt x="632" y="752"/>
                  </a:lnTo>
                  <a:lnTo>
                    <a:pt x="642" y="754"/>
                  </a:lnTo>
                  <a:lnTo>
                    <a:pt x="630" y="764"/>
                  </a:lnTo>
                  <a:lnTo>
                    <a:pt x="618" y="764"/>
                  </a:lnTo>
                  <a:lnTo>
                    <a:pt x="618" y="770"/>
                  </a:lnTo>
                  <a:lnTo>
                    <a:pt x="622" y="768"/>
                  </a:lnTo>
                  <a:lnTo>
                    <a:pt x="622" y="772"/>
                  </a:lnTo>
                  <a:lnTo>
                    <a:pt x="636" y="764"/>
                  </a:lnTo>
                  <a:lnTo>
                    <a:pt x="644" y="770"/>
                  </a:lnTo>
                  <a:lnTo>
                    <a:pt x="644" y="778"/>
                  </a:lnTo>
                  <a:lnTo>
                    <a:pt x="634" y="780"/>
                  </a:lnTo>
                  <a:lnTo>
                    <a:pt x="636" y="784"/>
                  </a:lnTo>
                  <a:lnTo>
                    <a:pt x="634" y="796"/>
                  </a:lnTo>
                  <a:lnTo>
                    <a:pt x="640" y="784"/>
                  </a:lnTo>
                  <a:lnTo>
                    <a:pt x="646" y="782"/>
                  </a:lnTo>
                  <a:lnTo>
                    <a:pt x="658" y="794"/>
                  </a:lnTo>
                  <a:lnTo>
                    <a:pt x="674" y="804"/>
                  </a:lnTo>
                  <a:lnTo>
                    <a:pt x="676" y="810"/>
                  </a:lnTo>
                  <a:lnTo>
                    <a:pt x="680" y="812"/>
                  </a:lnTo>
                  <a:lnTo>
                    <a:pt x="674" y="822"/>
                  </a:lnTo>
                  <a:lnTo>
                    <a:pt x="674" y="830"/>
                  </a:lnTo>
                  <a:lnTo>
                    <a:pt x="678" y="824"/>
                  </a:lnTo>
                  <a:lnTo>
                    <a:pt x="684" y="822"/>
                  </a:lnTo>
                  <a:lnTo>
                    <a:pt x="684" y="838"/>
                  </a:lnTo>
                  <a:lnTo>
                    <a:pt x="680" y="840"/>
                  </a:lnTo>
                  <a:lnTo>
                    <a:pt x="684" y="842"/>
                  </a:lnTo>
                  <a:lnTo>
                    <a:pt x="684" y="848"/>
                  </a:lnTo>
                  <a:lnTo>
                    <a:pt x="684" y="850"/>
                  </a:lnTo>
                  <a:lnTo>
                    <a:pt x="684" y="858"/>
                  </a:lnTo>
                  <a:lnTo>
                    <a:pt x="688" y="858"/>
                  </a:lnTo>
                  <a:lnTo>
                    <a:pt x="686" y="864"/>
                  </a:lnTo>
                  <a:lnTo>
                    <a:pt x="678" y="862"/>
                  </a:lnTo>
                  <a:lnTo>
                    <a:pt x="676" y="850"/>
                  </a:lnTo>
                  <a:lnTo>
                    <a:pt x="674" y="850"/>
                  </a:lnTo>
                  <a:lnTo>
                    <a:pt x="674" y="864"/>
                  </a:lnTo>
                  <a:lnTo>
                    <a:pt x="662" y="862"/>
                  </a:lnTo>
                  <a:lnTo>
                    <a:pt x="654" y="852"/>
                  </a:lnTo>
                  <a:lnTo>
                    <a:pt x="652" y="838"/>
                  </a:lnTo>
                  <a:lnTo>
                    <a:pt x="644" y="828"/>
                  </a:lnTo>
                  <a:lnTo>
                    <a:pt x="640" y="828"/>
                  </a:lnTo>
                  <a:lnTo>
                    <a:pt x="624" y="816"/>
                  </a:lnTo>
                  <a:lnTo>
                    <a:pt x="616" y="818"/>
                  </a:lnTo>
                  <a:lnTo>
                    <a:pt x="606" y="808"/>
                  </a:lnTo>
                  <a:lnTo>
                    <a:pt x="608" y="814"/>
                  </a:lnTo>
                  <a:lnTo>
                    <a:pt x="604" y="816"/>
                  </a:lnTo>
                  <a:lnTo>
                    <a:pt x="612" y="818"/>
                  </a:lnTo>
                  <a:lnTo>
                    <a:pt x="610" y="822"/>
                  </a:lnTo>
                  <a:lnTo>
                    <a:pt x="630" y="822"/>
                  </a:lnTo>
                  <a:lnTo>
                    <a:pt x="634" y="826"/>
                  </a:lnTo>
                  <a:lnTo>
                    <a:pt x="634" y="832"/>
                  </a:lnTo>
                  <a:lnTo>
                    <a:pt x="630" y="830"/>
                  </a:lnTo>
                  <a:lnTo>
                    <a:pt x="632" y="834"/>
                  </a:lnTo>
                  <a:lnTo>
                    <a:pt x="620" y="844"/>
                  </a:lnTo>
                  <a:lnTo>
                    <a:pt x="610" y="844"/>
                  </a:lnTo>
                  <a:lnTo>
                    <a:pt x="606" y="840"/>
                  </a:lnTo>
                  <a:lnTo>
                    <a:pt x="606" y="844"/>
                  </a:lnTo>
                  <a:lnTo>
                    <a:pt x="598" y="844"/>
                  </a:lnTo>
                  <a:lnTo>
                    <a:pt x="598" y="846"/>
                  </a:lnTo>
                  <a:lnTo>
                    <a:pt x="600" y="850"/>
                  </a:lnTo>
                  <a:lnTo>
                    <a:pt x="598" y="856"/>
                  </a:lnTo>
                  <a:lnTo>
                    <a:pt x="588" y="864"/>
                  </a:lnTo>
                  <a:lnTo>
                    <a:pt x="600" y="868"/>
                  </a:lnTo>
                  <a:lnTo>
                    <a:pt x="620" y="866"/>
                  </a:lnTo>
                  <a:lnTo>
                    <a:pt x="622" y="868"/>
                  </a:lnTo>
                  <a:lnTo>
                    <a:pt x="594" y="880"/>
                  </a:lnTo>
                  <a:lnTo>
                    <a:pt x="602" y="882"/>
                  </a:lnTo>
                  <a:lnTo>
                    <a:pt x="610" y="882"/>
                  </a:lnTo>
                  <a:lnTo>
                    <a:pt x="612" y="874"/>
                  </a:lnTo>
                  <a:lnTo>
                    <a:pt x="622" y="874"/>
                  </a:lnTo>
                  <a:lnTo>
                    <a:pt x="636" y="866"/>
                  </a:lnTo>
                  <a:lnTo>
                    <a:pt x="658" y="878"/>
                  </a:lnTo>
                  <a:lnTo>
                    <a:pt x="680" y="876"/>
                  </a:lnTo>
                  <a:lnTo>
                    <a:pt x="676" y="884"/>
                  </a:lnTo>
                  <a:lnTo>
                    <a:pt x="666" y="884"/>
                  </a:lnTo>
                  <a:lnTo>
                    <a:pt x="666" y="886"/>
                  </a:lnTo>
                  <a:lnTo>
                    <a:pt x="664" y="888"/>
                  </a:lnTo>
                  <a:lnTo>
                    <a:pt x="656" y="892"/>
                  </a:lnTo>
                  <a:lnTo>
                    <a:pt x="660" y="896"/>
                  </a:lnTo>
                  <a:lnTo>
                    <a:pt x="658" y="900"/>
                  </a:lnTo>
                  <a:lnTo>
                    <a:pt x="650" y="898"/>
                  </a:lnTo>
                  <a:lnTo>
                    <a:pt x="654" y="904"/>
                  </a:lnTo>
                  <a:lnTo>
                    <a:pt x="650" y="902"/>
                  </a:lnTo>
                  <a:lnTo>
                    <a:pt x="644" y="912"/>
                  </a:lnTo>
                  <a:lnTo>
                    <a:pt x="640" y="912"/>
                  </a:lnTo>
                  <a:lnTo>
                    <a:pt x="640" y="916"/>
                  </a:lnTo>
                  <a:lnTo>
                    <a:pt x="632" y="916"/>
                  </a:lnTo>
                  <a:lnTo>
                    <a:pt x="636" y="922"/>
                  </a:lnTo>
                  <a:lnTo>
                    <a:pt x="624" y="928"/>
                  </a:lnTo>
                  <a:lnTo>
                    <a:pt x="624" y="932"/>
                  </a:lnTo>
                  <a:lnTo>
                    <a:pt x="616" y="932"/>
                  </a:lnTo>
                  <a:lnTo>
                    <a:pt x="614" y="936"/>
                  </a:lnTo>
                  <a:lnTo>
                    <a:pt x="604" y="940"/>
                  </a:lnTo>
                  <a:lnTo>
                    <a:pt x="602" y="936"/>
                  </a:lnTo>
                  <a:lnTo>
                    <a:pt x="582" y="948"/>
                  </a:lnTo>
                  <a:lnTo>
                    <a:pt x="576" y="942"/>
                  </a:lnTo>
                  <a:lnTo>
                    <a:pt x="574" y="944"/>
                  </a:lnTo>
                  <a:lnTo>
                    <a:pt x="574" y="948"/>
                  </a:lnTo>
                  <a:lnTo>
                    <a:pt x="572" y="948"/>
                  </a:lnTo>
                  <a:lnTo>
                    <a:pt x="574" y="950"/>
                  </a:lnTo>
                  <a:lnTo>
                    <a:pt x="572" y="952"/>
                  </a:lnTo>
                  <a:lnTo>
                    <a:pt x="570" y="948"/>
                  </a:lnTo>
                  <a:lnTo>
                    <a:pt x="564" y="946"/>
                  </a:lnTo>
                  <a:lnTo>
                    <a:pt x="568" y="954"/>
                  </a:lnTo>
                  <a:lnTo>
                    <a:pt x="560" y="950"/>
                  </a:lnTo>
                  <a:lnTo>
                    <a:pt x="560" y="952"/>
                  </a:lnTo>
                  <a:lnTo>
                    <a:pt x="562" y="954"/>
                  </a:lnTo>
                  <a:lnTo>
                    <a:pt x="552" y="954"/>
                  </a:lnTo>
                  <a:lnTo>
                    <a:pt x="550" y="948"/>
                  </a:lnTo>
                  <a:lnTo>
                    <a:pt x="552" y="948"/>
                  </a:lnTo>
                  <a:lnTo>
                    <a:pt x="548" y="946"/>
                  </a:lnTo>
                  <a:lnTo>
                    <a:pt x="544" y="938"/>
                  </a:lnTo>
                  <a:lnTo>
                    <a:pt x="544" y="942"/>
                  </a:lnTo>
                  <a:lnTo>
                    <a:pt x="542" y="936"/>
                  </a:lnTo>
                  <a:lnTo>
                    <a:pt x="540" y="934"/>
                  </a:lnTo>
                  <a:lnTo>
                    <a:pt x="540" y="936"/>
                  </a:lnTo>
                  <a:lnTo>
                    <a:pt x="538" y="938"/>
                  </a:lnTo>
                  <a:lnTo>
                    <a:pt x="544" y="948"/>
                  </a:lnTo>
                  <a:lnTo>
                    <a:pt x="542" y="948"/>
                  </a:lnTo>
                  <a:lnTo>
                    <a:pt x="548" y="954"/>
                  </a:lnTo>
                  <a:lnTo>
                    <a:pt x="546" y="954"/>
                  </a:lnTo>
                  <a:lnTo>
                    <a:pt x="544" y="960"/>
                  </a:lnTo>
                  <a:lnTo>
                    <a:pt x="542" y="960"/>
                  </a:lnTo>
                  <a:lnTo>
                    <a:pt x="536" y="966"/>
                  </a:lnTo>
                  <a:lnTo>
                    <a:pt x="532" y="966"/>
                  </a:lnTo>
                  <a:lnTo>
                    <a:pt x="532" y="972"/>
                  </a:lnTo>
                  <a:lnTo>
                    <a:pt x="530" y="972"/>
                  </a:lnTo>
                  <a:lnTo>
                    <a:pt x="528" y="978"/>
                  </a:lnTo>
                  <a:lnTo>
                    <a:pt x="526" y="978"/>
                  </a:lnTo>
                  <a:lnTo>
                    <a:pt x="528" y="982"/>
                  </a:lnTo>
                  <a:lnTo>
                    <a:pt x="526" y="988"/>
                  </a:lnTo>
                  <a:lnTo>
                    <a:pt x="522" y="994"/>
                  </a:lnTo>
                  <a:lnTo>
                    <a:pt x="522" y="998"/>
                  </a:lnTo>
                  <a:lnTo>
                    <a:pt x="520" y="996"/>
                  </a:lnTo>
                  <a:lnTo>
                    <a:pt x="518" y="1004"/>
                  </a:lnTo>
                  <a:lnTo>
                    <a:pt x="516" y="1000"/>
                  </a:lnTo>
                  <a:lnTo>
                    <a:pt x="512" y="1012"/>
                  </a:lnTo>
                  <a:lnTo>
                    <a:pt x="508" y="1014"/>
                  </a:lnTo>
                  <a:lnTo>
                    <a:pt x="506" y="1010"/>
                  </a:lnTo>
                  <a:lnTo>
                    <a:pt x="504" y="1014"/>
                  </a:lnTo>
                  <a:lnTo>
                    <a:pt x="506" y="1016"/>
                  </a:lnTo>
                  <a:lnTo>
                    <a:pt x="504" y="1016"/>
                  </a:lnTo>
                  <a:lnTo>
                    <a:pt x="496" y="1010"/>
                  </a:lnTo>
                  <a:lnTo>
                    <a:pt x="496" y="1012"/>
                  </a:lnTo>
                  <a:lnTo>
                    <a:pt x="500" y="1018"/>
                  </a:lnTo>
                  <a:lnTo>
                    <a:pt x="494" y="1028"/>
                  </a:lnTo>
                  <a:lnTo>
                    <a:pt x="490" y="1026"/>
                  </a:lnTo>
                  <a:lnTo>
                    <a:pt x="490" y="1022"/>
                  </a:lnTo>
                  <a:lnTo>
                    <a:pt x="488" y="1024"/>
                  </a:lnTo>
                  <a:lnTo>
                    <a:pt x="486" y="1030"/>
                  </a:lnTo>
                  <a:lnTo>
                    <a:pt x="478" y="1022"/>
                  </a:lnTo>
                  <a:lnTo>
                    <a:pt x="478" y="1028"/>
                  </a:lnTo>
                  <a:lnTo>
                    <a:pt x="476" y="1026"/>
                  </a:lnTo>
                  <a:lnTo>
                    <a:pt x="478" y="1030"/>
                  </a:lnTo>
                  <a:lnTo>
                    <a:pt x="470" y="1024"/>
                  </a:lnTo>
                  <a:lnTo>
                    <a:pt x="480" y="1014"/>
                  </a:lnTo>
                  <a:lnTo>
                    <a:pt x="472" y="1014"/>
                  </a:lnTo>
                  <a:lnTo>
                    <a:pt x="470" y="1010"/>
                  </a:lnTo>
                  <a:lnTo>
                    <a:pt x="468" y="1014"/>
                  </a:lnTo>
                  <a:lnTo>
                    <a:pt x="466" y="1012"/>
                  </a:lnTo>
                  <a:lnTo>
                    <a:pt x="470" y="1016"/>
                  </a:lnTo>
                  <a:lnTo>
                    <a:pt x="466" y="1022"/>
                  </a:lnTo>
                  <a:lnTo>
                    <a:pt x="468" y="1024"/>
                  </a:lnTo>
                  <a:lnTo>
                    <a:pt x="468" y="1026"/>
                  </a:lnTo>
                  <a:lnTo>
                    <a:pt x="462" y="1024"/>
                  </a:lnTo>
                  <a:lnTo>
                    <a:pt x="462" y="1028"/>
                  </a:lnTo>
                  <a:lnTo>
                    <a:pt x="466" y="1032"/>
                  </a:lnTo>
                  <a:lnTo>
                    <a:pt x="464" y="1036"/>
                  </a:lnTo>
                  <a:lnTo>
                    <a:pt x="458" y="1036"/>
                  </a:lnTo>
                  <a:lnTo>
                    <a:pt x="460" y="1038"/>
                  </a:lnTo>
                  <a:lnTo>
                    <a:pt x="454" y="1038"/>
                  </a:lnTo>
                  <a:lnTo>
                    <a:pt x="450" y="1034"/>
                  </a:lnTo>
                  <a:lnTo>
                    <a:pt x="448" y="1038"/>
                  </a:lnTo>
                  <a:lnTo>
                    <a:pt x="444" y="1036"/>
                  </a:lnTo>
                  <a:lnTo>
                    <a:pt x="442" y="1040"/>
                  </a:lnTo>
                  <a:lnTo>
                    <a:pt x="438" y="1040"/>
                  </a:lnTo>
                  <a:lnTo>
                    <a:pt x="442" y="1044"/>
                  </a:lnTo>
                  <a:lnTo>
                    <a:pt x="444" y="1048"/>
                  </a:lnTo>
                  <a:lnTo>
                    <a:pt x="438" y="1056"/>
                  </a:lnTo>
                  <a:lnTo>
                    <a:pt x="426" y="1054"/>
                  </a:lnTo>
                  <a:lnTo>
                    <a:pt x="424" y="1060"/>
                  </a:lnTo>
                  <a:lnTo>
                    <a:pt x="426" y="1058"/>
                  </a:lnTo>
                  <a:lnTo>
                    <a:pt x="432" y="1068"/>
                  </a:lnTo>
                  <a:lnTo>
                    <a:pt x="432" y="1074"/>
                  </a:lnTo>
                  <a:lnTo>
                    <a:pt x="436" y="1076"/>
                  </a:lnTo>
                  <a:lnTo>
                    <a:pt x="422" y="1078"/>
                  </a:lnTo>
                  <a:lnTo>
                    <a:pt x="422" y="1082"/>
                  </a:lnTo>
                  <a:lnTo>
                    <a:pt x="432" y="1082"/>
                  </a:lnTo>
                  <a:lnTo>
                    <a:pt x="432" y="1086"/>
                  </a:lnTo>
                  <a:lnTo>
                    <a:pt x="430" y="1088"/>
                  </a:lnTo>
                  <a:lnTo>
                    <a:pt x="434" y="1096"/>
                  </a:lnTo>
                  <a:lnTo>
                    <a:pt x="422" y="1094"/>
                  </a:lnTo>
                  <a:lnTo>
                    <a:pt x="430" y="1098"/>
                  </a:lnTo>
                  <a:lnTo>
                    <a:pt x="432" y="1102"/>
                  </a:lnTo>
                  <a:lnTo>
                    <a:pt x="430" y="1106"/>
                  </a:lnTo>
                  <a:lnTo>
                    <a:pt x="426" y="1106"/>
                  </a:lnTo>
                  <a:lnTo>
                    <a:pt x="426" y="1108"/>
                  </a:lnTo>
                  <a:lnTo>
                    <a:pt x="424" y="1108"/>
                  </a:lnTo>
                  <a:lnTo>
                    <a:pt x="426" y="1110"/>
                  </a:lnTo>
                  <a:lnTo>
                    <a:pt x="420" y="1108"/>
                  </a:lnTo>
                  <a:lnTo>
                    <a:pt x="422" y="1110"/>
                  </a:lnTo>
                  <a:lnTo>
                    <a:pt x="418" y="1112"/>
                  </a:lnTo>
                  <a:lnTo>
                    <a:pt x="420" y="1114"/>
                  </a:lnTo>
                  <a:lnTo>
                    <a:pt x="422" y="1116"/>
                  </a:lnTo>
                  <a:lnTo>
                    <a:pt x="412" y="1114"/>
                  </a:lnTo>
                  <a:lnTo>
                    <a:pt x="418" y="1118"/>
                  </a:lnTo>
                  <a:lnTo>
                    <a:pt x="418" y="111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92" name="Freeform 564">
              <a:extLst>
                <a:ext uri="{FF2B5EF4-FFF2-40B4-BE49-F238E27FC236}">
                  <a16:creationId xmlns:a16="http://schemas.microsoft.com/office/drawing/2014/main" id="{EDC38C70-A091-45CA-998A-AC996867C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713" y="2874963"/>
              <a:ext cx="63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93" name="Freeform 565">
              <a:extLst>
                <a:ext uri="{FF2B5EF4-FFF2-40B4-BE49-F238E27FC236}">
                  <a16:creationId xmlns:a16="http://schemas.microsoft.com/office/drawing/2014/main" id="{D24D2214-C82B-4B05-9ED7-433FA03FF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713" y="2868613"/>
              <a:ext cx="15875" cy="31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0" h="2">
                  <a:moveTo>
                    <a:pt x="10" y="0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94" name="Freeform 566">
              <a:extLst>
                <a:ext uri="{FF2B5EF4-FFF2-40B4-BE49-F238E27FC236}">
                  <a16:creationId xmlns:a16="http://schemas.microsoft.com/office/drawing/2014/main" id="{7FA317FB-AE91-441E-B48D-039AB6FCA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2770188"/>
              <a:ext cx="9525" cy="15875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6" h="10">
                  <a:moveTo>
                    <a:pt x="6" y="10"/>
                  </a:moveTo>
                  <a:lnTo>
                    <a:pt x="4" y="2"/>
                  </a:lnTo>
                  <a:lnTo>
                    <a:pt x="0" y="0"/>
                  </a:lnTo>
                  <a:lnTo>
                    <a:pt x="0" y="4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95" name="Freeform 567">
              <a:extLst>
                <a:ext uri="{FF2B5EF4-FFF2-40B4-BE49-F238E27FC236}">
                  <a16:creationId xmlns:a16="http://schemas.microsoft.com/office/drawing/2014/main" id="{FFE7497B-47BE-4A4B-A9B8-581F452F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288" y="2789238"/>
              <a:ext cx="3175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96" name="Freeform 568">
              <a:extLst>
                <a:ext uri="{FF2B5EF4-FFF2-40B4-BE49-F238E27FC236}">
                  <a16:creationId xmlns:a16="http://schemas.microsoft.com/office/drawing/2014/main" id="{FE8242BF-9CF5-40C4-A160-F1AC471B2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2113" y="2801938"/>
              <a:ext cx="3175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lnTo>
                    <a:pt x="0" y="4"/>
                  </a:lnTo>
                  <a:lnTo>
                    <a:pt x="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97" name="Freeform 569">
              <a:extLst>
                <a:ext uri="{FF2B5EF4-FFF2-40B4-BE49-F238E27FC236}">
                  <a16:creationId xmlns:a16="http://schemas.microsoft.com/office/drawing/2014/main" id="{4BFC936F-5DAB-455A-8409-7C5B5DA25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3" y="2379663"/>
              <a:ext cx="31750" cy="4127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6" y="12"/>
                </a:cxn>
                <a:cxn ang="0">
                  <a:pos x="4" y="10"/>
                </a:cxn>
                <a:cxn ang="0">
                  <a:pos x="12" y="10"/>
                </a:cxn>
                <a:cxn ang="0">
                  <a:pos x="10" y="8"/>
                </a:cxn>
                <a:cxn ang="0">
                  <a:pos x="12" y="4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6" y="6"/>
                </a:cxn>
                <a:cxn ang="0">
                  <a:pos x="20" y="6"/>
                </a:cxn>
                <a:cxn ang="0">
                  <a:pos x="20" y="12"/>
                </a:cxn>
                <a:cxn ang="0">
                  <a:pos x="8" y="26"/>
                </a:cxn>
                <a:cxn ang="0">
                  <a:pos x="4" y="24"/>
                </a:cxn>
                <a:cxn ang="0">
                  <a:pos x="6" y="22"/>
                </a:cxn>
                <a:cxn ang="0">
                  <a:pos x="4" y="20"/>
                </a:cxn>
                <a:cxn ang="0">
                  <a:pos x="0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20" h="26">
                  <a:moveTo>
                    <a:pt x="4" y="14"/>
                  </a:moveTo>
                  <a:lnTo>
                    <a:pt x="6" y="12"/>
                  </a:lnTo>
                  <a:lnTo>
                    <a:pt x="4" y="10"/>
                  </a:lnTo>
                  <a:lnTo>
                    <a:pt x="12" y="10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6"/>
                  </a:lnTo>
                  <a:lnTo>
                    <a:pt x="20" y="6"/>
                  </a:lnTo>
                  <a:lnTo>
                    <a:pt x="20" y="12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6" y="22"/>
                  </a:lnTo>
                  <a:lnTo>
                    <a:pt x="4" y="20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98" name="Freeform 570">
              <a:extLst>
                <a:ext uri="{FF2B5EF4-FFF2-40B4-BE49-F238E27FC236}">
                  <a16:creationId xmlns:a16="http://schemas.microsoft.com/office/drawing/2014/main" id="{59BBC537-BA39-45B5-B535-47B050918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8913" y="2405063"/>
              <a:ext cx="19050" cy="222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12" y="14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2" h="14">
                  <a:moveTo>
                    <a:pt x="0" y="2"/>
                  </a:moveTo>
                  <a:lnTo>
                    <a:pt x="0" y="6"/>
                  </a:lnTo>
                  <a:lnTo>
                    <a:pt x="2" y="10"/>
                  </a:lnTo>
                  <a:lnTo>
                    <a:pt x="12" y="14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99" name="Freeform 571">
              <a:extLst>
                <a:ext uri="{FF2B5EF4-FFF2-40B4-BE49-F238E27FC236}">
                  <a16:creationId xmlns:a16="http://schemas.microsoft.com/office/drawing/2014/main" id="{E74DE357-E2BC-4926-AA85-3F02DD184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1638" y="2039938"/>
              <a:ext cx="225425" cy="254000"/>
            </a:xfrm>
            <a:custGeom>
              <a:avLst/>
              <a:gdLst/>
              <a:ahLst/>
              <a:cxnLst>
                <a:cxn ang="0">
                  <a:pos x="22" y="28"/>
                </a:cxn>
                <a:cxn ang="0">
                  <a:pos x="28" y="36"/>
                </a:cxn>
                <a:cxn ang="0">
                  <a:pos x="24" y="46"/>
                </a:cxn>
                <a:cxn ang="0">
                  <a:pos x="14" y="70"/>
                </a:cxn>
                <a:cxn ang="0">
                  <a:pos x="18" y="78"/>
                </a:cxn>
                <a:cxn ang="0">
                  <a:pos x="10" y="80"/>
                </a:cxn>
                <a:cxn ang="0">
                  <a:pos x="12" y="88"/>
                </a:cxn>
                <a:cxn ang="0">
                  <a:pos x="10" y="92"/>
                </a:cxn>
                <a:cxn ang="0">
                  <a:pos x="12" y="94"/>
                </a:cxn>
                <a:cxn ang="0">
                  <a:pos x="10" y="100"/>
                </a:cxn>
                <a:cxn ang="0">
                  <a:pos x="6" y="102"/>
                </a:cxn>
                <a:cxn ang="0">
                  <a:pos x="4" y="106"/>
                </a:cxn>
                <a:cxn ang="0">
                  <a:pos x="8" y="110"/>
                </a:cxn>
                <a:cxn ang="0">
                  <a:pos x="2" y="110"/>
                </a:cxn>
                <a:cxn ang="0">
                  <a:pos x="4" y="114"/>
                </a:cxn>
                <a:cxn ang="0">
                  <a:pos x="2" y="116"/>
                </a:cxn>
                <a:cxn ang="0">
                  <a:pos x="4" y="118"/>
                </a:cxn>
                <a:cxn ang="0">
                  <a:pos x="0" y="122"/>
                </a:cxn>
                <a:cxn ang="0">
                  <a:pos x="10" y="124"/>
                </a:cxn>
                <a:cxn ang="0">
                  <a:pos x="16" y="130"/>
                </a:cxn>
                <a:cxn ang="0">
                  <a:pos x="18" y="128"/>
                </a:cxn>
                <a:cxn ang="0">
                  <a:pos x="24" y="132"/>
                </a:cxn>
                <a:cxn ang="0">
                  <a:pos x="36" y="160"/>
                </a:cxn>
                <a:cxn ang="0">
                  <a:pos x="56" y="142"/>
                </a:cxn>
                <a:cxn ang="0">
                  <a:pos x="60" y="146"/>
                </a:cxn>
                <a:cxn ang="0">
                  <a:pos x="70" y="140"/>
                </a:cxn>
                <a:cxn ang="0">
                  <a:pos x="74" y="132"/>
                </a:cxn>
                <a:cxn ang="0">
                  <a:pos x="72" y="122"/>
                </a:cxn>
                <a:cxn ang="0">
                  <a:pos x="76" y="110"/>
                </a:cxn>
                <a:cxn ang="0">
                  <a:pos x="88" y="106"/>
                </a:cxn>
                <a:cxn ang="0">
                  <a:pos x="90" y="94"/>
                </a:cxn>
                <a:cxn ang="0">
                  <a:pos x="92" y="90"/>
                </a:cxn>
                <a:cxn ang="0">
                  <a:pos x="142" y="54"/>
                </a:cxn>
                <a:cxn ang="0">
                  <a:pos x="142" y="50"/>
                </a:cxn>
                <a:cxn ang="0">
                  <a:pos x="112" y="16"/>
                </a:cxn>
                <a:cxn ang="0">
                  <a:pos x="96" y="18"/>
                </a:cxn>
                <a:cxn ang="0">
                  <a:pos x="92" y="22"/>
                </a:cxn>
                <a:cxn ang="0">
                  <a:pos x="94" y="24"/>
                </a:cxn>
                <a:cxn ang="0">
                  <a:pos x="92" y="28"/>
                </a:cxn>
                <a:cxn ang="0">
                  <a:pos x="90" y="30"/>
                </a:cxn>
                <a:cxn ang="0">
                  <a:pos x="90" y="18"/>
                </a:cxn>
                <a:cxn ang="0">
                  <a:pos x="88" y="18"/>
                </a:cxn>
                <a:cxn ang="0">
                  <a:pos x="82" y="28"/>
                </a:cxn>
                <a:cxn ang="0">
                  <a:pos x="82" y="22"/>
                </a:cxn>
                <a:cxn ang="0">
                  <a:pos x="84" y="18"/>
                </a:cxn>
                <a:cxn ang="0">
                  <a:pos x="60" y="0"/>
                </a:cxn>
                <a:cxn ang="0">
                  <a:pos x="38" y="4"/>
                </a:cxn>
                <a:cxn ang="0">
                  <a:pos x="38" y="12"/>
                </a:cxn>
                <a:cxn ang="0">
                  <a:pos x="36" y="4"/>
                </a:cxn>
                <a:cxn ang="0">
                  <a:pos x="16" y="10"/>
                </a:cxn>
                <a:cxn ang="0">
                  <a:pos x="22" y="18"/>
                </a:cxn>
                <a:cxn ang="0">
                  <a:pos x="20" y="22"/>
                </a:cxn>
                <a:cxn ang="0">
                  <a:pos x="22" y="28"/>
                </a:cxn>
                <a:cxn ang="0">
                  <a:pos x="22" y="28"/>
                </a:cxn>
              </a:cxnLst>
              <a:rect l="0" t="0" r="r" b="b"/>
              <a:pathLst>
                <a:path w="142" h="160">
                  <a:moveTo>
                    <a:pt x="22" y="28"/>
                  </a:moveTo>
                  <a:lnTo>
                    <a:pt x="28" y="36"/>
                  </a:lnTo>
                  <a:lnTo>
                    <a:pt x="24" y="46"/>
                  </a:lnTo>
                  <a:lnTo>
                    <a:pt x="14" y="70"/>
                  </a:lnTo>
                  <a:lnTo>
                    <a:pt x="18" y="78"/>
                  </a:lnTo>
                  <a:lnTo>
                    <a:pt x="10" y="80"/>
                  </a:lnTo>
                  <a:lnTo>
                    <a:pt x="12" y="88"/>
                  </a:lnTo>
                  <a:lnTo>
                    <a:pt x="10" y="92"/>
                  </a:lnTo>
                  <a:lnTo>
                    <a:pt x="12" y="94"/>
                  </a:lnTo>
                  <a:lnTo>
                    <a:pt x="10" y="100"/>
                  </a:lnTo>
                  <a:lnTo>
                    <a:pt x="6" y="102"/>
                  </a:lnTo>
                  <a:lnTo>
                    <a:pt x="4" y="106"/>
                  </a:lnTo>
                  <a:lnTo>
                    <a:pt x="8" y="110"/>
                  </a:lnTo>
                  <a:lnTo>
                    <a:pt x="2" y="110"/>
                  </a:lnTo>
                  <a:lnTo>
                    <a:pt x="4" y="114"/>
                  </a:lnTo>
                  <a:lnTo>
                    <a:pt x="2" y="116"/>
                  </a:lnTo>
                  <a:lnTo>
                    <a:pt x="4" y="118"/>
                  </a:lnTo>
                  <a:lnTo>
                    <a:pt x="0" y="122"/>
                  </a:lnTo>
                  <a:lnTo>
                    <a:pt x="10" y="124"/>
                  </a:lnTo>
                  <a:lnTo>
                    <a:pt x="16" y="130"/>
                  </a:lnTo>
                  <a:lnTo>
                    <a:pt x="18" y="128"/>
                  </a:lnTo>
                  <a:lnTo>
                    <a:pt x="24" y="132"/>
                  </a:lnTo>
                  <a:lnTo>
                    <a:pt x="36" y="160"/>
                  </a:lnTo>
                  <a:lnTo>
                    <a:pt x="56" y="142"/>
                  </a:lnTo>
                  <a:lnTo>
                    <a:pt x="60" y="146"/>
                  </a:lnTo>
                  <a:lnTo>
                    <a:pt x="70" y="140"/>
                  </a:lnTo>
                  <a:lnTo>
                    <a:pt x="74" y="132"/>
                  </a:lnTo>
                  <a:lnTo>
                    <a:pt x="72" y="122"/>
                  </a:lnTo>
                  <a:lnTo>
                    <a:pt x="76" y="110"/>
                  </a:lnTo>
                  <a:lnTo>
                    <a:pt x="88" y="106"/>
                  </a:lnTo>
                  <a:lnTo>
                    <a:pt x="90" y="94"/>
                  </a:lnTo>
                  <a:lnTo>
                    <a:pt x="92" y="90"/>
                  </a:lnTo>
                  <a:lnTo>
                    <a:pt x="142" y="54"/>
                  </a:lnTo>
                  <a:lnTo>
                    <a:pt x="142" y="50"/>
                  </a:lnTo>
                  <a:lnTo>
                    <a:pt x="112" y="16"/>
                  </a:lnTo>
                  <a:lnTo>
                    <a:pt x="96" y="18"/>
                  </a:lnTo>
                  <a:lnTo>
                    <a:pt x="92" y="22"/>
                  </a:lnTo>
                  <a:lnTo>
                    <a:pt x="94" y="24"/>
                  </a:lnTo>
                  <a:lnTo>
                    <a:pt x="92" y="28"/>
                  </a:lnTo>
                  <a:lnTo>
                    <a:pt x="90" y="30"/>
                  </a:lnTo>
                  <a:lnTo>
                    <a:pt x="90" y="18"/>
                  </a:lnTo>
                  <a:lnTo>
                    <a:pt x="88" y="18"/>
                  </a:lnTo>
                  <a:lnTo>
                    <a:pt x="82" y="28"/>
                  </a:lnTo>
                  <a:lnTo>
                    <a:pt x="82" y="22"/>
                  </a:lnTo>
                  <a:lnTo>
                    <a:pt x="84" y="18"/>
                  </a:lnTo>
                  <a:lnTo>
                    <a:pt x="60" y="0"/>
                  </a:lnTo>
                  <a:lnTo>
                    <a:pt x="38" y="4"/>
                  </a:lnTo>
                  <a:lnTo>
                    <a:pt x="38" y="12"/>
                  </a:lnTo>
                  <a:lnTo>
                    <a:pt x="36" y="4"/>
                  </a:lnTo>
                  <a:lnTo>
                    <a:pt x="16" y="10"/>
                  </a:lnTo>
                  <a:lnTo>
                    <a:pt x="22" y="18"/>
                  </a:lnTo>
                  <a:lnTo>
                    <a:pt x="20" y="22"/>
                  </a:lnTo>
                  <a:lnTo>
                    <a:pt x="22" y="28"/>
                  </a:lnTo>
                  <a:lnTo>
                    <a:pt x="22" y="2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00" name="Freeform 572">
              <a:extLst>
                <a:ext uri="{FF2B5EF4-FFF2-40B4-BE49-F238E27FC236}">
                  <a16:creationId xmlns:a16="http://schemas.microsoft.com/office/drawing/2014/main" id="{25B9EF9D-F285-403C-9F97-4A546065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7688" y="2135188"/>
              <a:ext cx="387350" cy="317500"/>
            </a:xfrm>
            <a:custGeom>
              <a:avLst/>
              <a:gdLst/>
              <a:ahLst/>
              <a:cxnLst>
                <a:cxn ang="0">
                  <a:pos x="34" y="164"/>
                </a:cxn>
                <a:cxn ang="0">
                  <a:pos x="62" y="130"/>
                </a:cxn>
                <a:cxn ang="0">
                  <a:pos x="90" y="128"/>
                </a:cxn>
                <a:cxn ang="0">
                  <a:pos x="38" y="118"/>
                </a:cxn>
                <a:cxn ang="0">
                  <a:pos x="20" y="94"/>
                </a:cxn>
                <a:cxn ang="0">
                  <a:pos x="40" y="86"/>
                </a:cxn>
                <a:cxn ang="0">
                  <a:pos x="18" y="82"/>
                </a:cxn>
                <a:cxn ang="0">
                  <a:pos x="0" y="66"/>
                </a:cxn>
                <a:cxn ang="0">
                  <a:pos x="12" y="46"/>
                </a:cxn>
                <a:cxn ang="0">
                  <a:pos x="12" y="34"/>
                </a:cxn>
                <a:cxn ang="0">
                  <a:pos x="64" y="4"/>
                </a:cxn>
                <a:cxn ang="0">
                  <a:pos x="58" y="32"/>
                </a:cxn>
                <a:cxn ang="0">
                  <a:pos x="74" y="28"/>
                </a:cxn>
                <a:cxn ang="0">
                  <a:pos x="80" y="16"/>
                </a:cxn>
                <a:cxn ang="0">
                  <a:pos x="96" y="48"/>
                </a:cxn>
                <a:cxn ang="0">
                  <a:pos x="106" y="48"/>
                </a:cxn>
                <a:cxn ang="0">
                  <a:pos x="118" y="36"/>
                </a:cxn>
                <a:cxn ang="0">
                  <a:pos x="122" y="30"/>
                </a:cxn>
                <a:cxn ang="0">
                  <a:pos x="140" y="38"/>
                </a:cxn>
                <a:cxn ang="0">
                  <a:pos x="144" y="64"/>
                </a:cxn>
                <a:cxn ang="0">
                  <a:pos x="146" y="76"/>
                </a:cxn>
                <a:cxn ang="0">
                  <a:pos x="154" y="60"/>
                </a:cxn>
                <a:cxn ang="0">
                  <a:pos x="146" y="16"/>
                </a:cxn>
                <a:cxn ang="0">
                  <a:pos x="148" y="6"/>
                </a:cxn>
                <a:cxn ang="0">
                  <a:pos x="162" y="10"/>
                </a:cxn>
                <a:cxn ang="0">
                  <a:pos x="166" y="4"/>
                </a:cxn>
                <a:cxn ang="0">
                  <a:pos x="186" y="34"/>
                </a:cxn>
                <a:cxn ang="0">
                  <a:pos x="198" y="86"/>
                </a:cxn>
                <a:cxn ang="0">
                  <a:pos x="196" y="100"/>
                </a:cxn>
                <a:cxn ang="0">
                  <a:pos x="230" y="130"/>
                </a:cxn>
                <a:cxn ang="0">
                  <a:pos x="244" y="138"/>
                </a:cxn>
                <a:cxn ang="0">
                  <a:pos x="238" y="156"/>
                </a:cxn>
                <a:cxn ang="0">
                  <a:pos x="234" y="156"/>
                </a:cxn>
                <a:cxn ang="0">
                  <a:pos x="220" y="152"/>
                </a:cxn>
                <a:cxn ang="0">
                  <a:pos x="214" y="172"/>
                </a:cxn>
                <a:cxn ang="0">
                  <a:pos x="230" y="164"/>
                </a:cxn>
                <a:cxn ang="0">
                  <a:pos x="228" y="172"/>
                </a:cxn>
                <a:cxn ang="0">
                  <a:pos x="218" y="186"/>
                </a:cxn>
                <a:cxn ang="0">
                  <a:pos x="188" y="178"/>
                </a:cxn>
                <a:cxn ang="0">
                  <a:pos x="166" y="162"/>
                </a:cxn>
                <a:cxn ang="0">
                  <a:pos x="156" y="182"/>
                </a:cxn>
                <a:cxn ang="0">
                  <a:pos x="128" y="194"/>
                </a:cxn>
                <a:cxn ang="0">
                  <a:pos x="74" y="192"/>
                </a:cxn>
                <a:cxn ang="0">
                  <a:pos x="68" y="172"/>
                </a:cxn>
              </a:cxnLst>
              <a:rect l="0" t="0" r="r" b="b"/>
              <a:pathLst>
                <a:path w="244" h="200">
                  <a:moveTo>
                    <a:pt x="56" y="170"/>
                  </a:moveTo>
                  <a:lnTo>
                    <a:pt x="42" y="170"/>
                  </a:lnTo>
                  <a:lnTo>
                    <a:pt x="34" y="164"/>
                  </a:lnTo>
                  <a:lnTo>
                    <a:pt x="30" y="160"/>
                  </a:lnTo>
                  <a:lnTo>
                    <a:pt x="22" y="142"/>
                  </a:lnTo>
                  <a:lnTo>
                    <a:pt x="62" y="130"/>
                  </a:lnTo>
                  <a:lnTo>
                    <a:pt x="88" y="134"/>
                  </a:lnTo>
                  <a:lnTo>
                    <a:pt x="90" y="130"/>
                  </a:lnTo>
                  <a:lnTo>
                    <a:pt x="90" y="128"/>
                  </a:lnTo>
                  <a:lnTo>
                    <a:pt x="70" y="116"/>
                  </a:lnTo>
                  <a:lnTo>
                    <a:pt x="48" y="122"/>
                  </a:lnTo>
                  <a:lnTo>
                    <a:pt x="38" y="118"/>
                  </a:lnTo>
                  <a:lnTo>
                    <a:pt x="20" y="118"/>
                  </a:lnTo>
                  <a:lnTo>
                    <a:pt x="10" y="102"/>
                  </a:lnTo>
                  <a:lnTo>
                    <a:pt x="20" y="94"/>
                  </a:lnTo>
                  <a:lnTo>
                    <a:pt x="34" y="92"/>
                  </a:lnTo>
                  <a:lnTo>
                    <a:pt x="44" y="88"/>
                  </a:lnTo>
                  <a:lnTo>
                    <a:pt x="40" y="86"/>
                  </a:lnTo>
                  <a:lnTo>
                    <a:pt x="12" y="88"/>
                  </a:lnTo>
                  <a:lnTo>
                    <a:pt x="12" y="84"/>
                  </a:lnTo>
                  <a:lnTo>
                    <a:pt x="18" y="82"/>
                  </a:lnTo>
                  <a:lnTo>
                    <a:pt x="16" y="76"/>
                  </a:lnTo>
                  <a:lnTo>
                    <a:pt x="2" y="76"/>
                  </a:lnTo>
                  <a:lnTo>
                    <a:pt x="0" y="66"/>
                  </a:lnTo>
                  <a:lnTo>
                    <a:pt x="8" y="54"/>
                  </a:lnTo>
                  <a:lnTo>
                    <a:pt x="14" y="52"/>
                  </a:lnTo>
                  <a:lnTo>
                    <a:pt x="12" y="46"/>
                  </a:lnTo>
                  <a:lnTo>
                    <a:pt x="8" y="44"/>
                  </a:lnTo>
                  <a:lnTo>
                    <a:pt x="8" y="38"/>
                  </a:lnTo>
                  <a:lnTo>
                    <a:pt x="12" y="34"/>
                  </a:lnTo>
                  <a:lnTo>
                    <a:pt x="36" y="12"/>
                  </a:lnTo>
                  <a:lnTo>
                    <a:pt x="58" y="0"/>
                  </a:lnTo>
                  <a:lnTo>
                    <a:pt x="64" y="4"/>
                  </a:lnTo>
                  <a:lnTo>
                    <a:pt x="68" y="18"/>
                  </a:lnTo>
                  <a:lnTo>
                    <a:pt x="66" y="24"/>
                  </a:lnTo>
                  <a:lnTo>
                    <a:pt x="58" y="32"/>
                  </a:lnTo>
                  <a:lnTo>
                    <a:pt x="60" y="36"/>
                  </a:lnTo>
                  <a:lnTo>
                    <a:pt x="72" y="32"/>
                  </a:lnTo>
                  <a:lnTo>
                    <a:pt x="74" y="28"/>
                  </a:lnTo>
                  <a:lnTo>
                    <a:pt x="72" y="24"/>
                  </a:lnTo>
                  <a:lnTo>
                    <a:pt x="74" y="20"/>
                  </a:lnTo>
                  <a:lnTo>
                    <a:pt x="80" y="16"/>
                  </a:lnTo>
                  <a:lnTo>
                    <a:pt x="104" y="32"/>
                  </a:lnTo>
                  <a:lnTo>
                    <a:pt x="104" y="36"/>
                  </a:lnTo>
                  <a:lnTo>
                    <a:pt x="96" y="48"/>
                  </a:lnTo>
                  <a:lnTo>
                    <a:pt x="104" y="42"/>
                  </a:lnTo>
                  <a:lnTo>
                    <a:pt x="102" y="46"/>
                  </a:lnTo>
                  <a:lnTo>
                    <a:pt x="106" y="48"/>
                  </a:lnTo>
                  <a:lnTo>
                    <a:pt x="110" y="36"/>
                  </a:lnTo>
                  <a:lnTo>
                    <a:pt x="118" y="40"/>
                  </a:lnTo>
                  <a:lnTo>
                    <a:pt x="118" y="36"/>
                  </a:lnTo>
                  <a:lnTo>
                    <a:pt x="122" y="36"/>
                  </a:lnTo>
                  <a:lnTo>
                    <a:pt x="118" y="30"/>
                  </a:lnTo>
                  <a:lnTo>
                    <a:pt x="122" y="30"/>
                  </a:lnTo>
                  <a:lnTo>
                    <a:pt x="114" y="18"/>
                  </a:lnTo>
                  <a:lnTo>
                    <a:pt x="126" y="22"/>
                  </a:lnTo>
                  <a:lnTo>
                    <a:pt x="140" y="38"/>
                  </a:lnTo>
                  <a:lnTo>
                    <a:pt x="138" y="46"/>
                  </a:lnTo>
                  <a:lnTo>
                    <a:pt x="142" y="60"/>
                  </a:lnTo>
                  <a:lnTo>
                    <a:pt x="144" y="64"/>
                  </a:lnTo>
                  <a:lnTo>
                    <a:pt x="144" y="66"/>
                  </a:lnTo>
                  <a:lnTo>
                    <a:pt x="144" y="72"/>
                  </a:lnTo>
                  <a:lnTo>
                    <a:pt x="146" y="76"/>
                  </a:lnTo>
                  <a:lnTo>
                    <a:pt x="152" y="72"/>
                  </a:lnTo>
                  <a:lnTo>
                    <a:pt x="156" y="64"/>
                  </a:lnTo>
                  <a:lnTo>
                    <a:pt x="154" y="60"/>
                  </a:lnTo>
                  <a:lnTo>
                    <a:pt x="150" y="50"/>
                  </a:lnTo>
                  <a:lnTo>
                    <a:pt x="152" y="42"/>
                  </a:lnTo>
                  <a:lnTo>
                    <a:pt x="146" y="16"/>
                  </a:lnTo>
                  <a:lnTo>
                    <a:pt x="146" y="12"/>
                  </a:lnTo>
                  <a:lnTo>
                    <a:pt x="144" y="10"/>
                  </a:lnTo>
                  <a:lnTo>
                    <a:pt x="148" y="6"/>
                  </a:lnTo>
                  <a:lnTo>
                    <a:pt x="146" y="2"/>
                  </a:lnTo>
                  <a:lnTo>
                    <a:pt x="154" y="2"/>
                  </a:lnTo>
                  <a:lnTo>
                    <a:pt x="162" y="10"/>
                  </a:lnTo>
                  <a:lnTo>
                    <a:pt x="164" y="8"/>
                  </a:lnTo>
                  <a:lnTo>
                    <a:pt x="162" y="4"/>
                  </a:lnTo>
                  <a:lnTo>
                    <a:pt x="166" y="4"/>
                  </a:lnTo>
                  <a:lnTo>
                    <a:pt x="184" y="26"/>
                  </a:lnTo>
                  <a:lnTo>
                    <a:pt x="182" y="30"/>
                  </a:lnTo>
                  <a:lnTo>
                    <a:pt x="186" y="34"/>
                  </a:lnTo>
                  <a:lnTo>
                    <a:pt x="188" y="60"/>
                  </a:lnTo>
                  <a:lnTo>
                    <a:pt x="196" y="78"/>
                  </a:lnTo>
                  <a:lnTo>
                    <a:pt x="198" y="86"/>
                  </a:lnTo>
                  <a:lnTo>
                    <a:pt x="194" y="88"/>
                  </a:lnTo>
                  <a:lnTo>
                    <a:pt x="194" y="96"/>
                  </a:lnTo>
                  <a:lnTo>
                    <a:pt x="196" y="100"/>
                  </a:lnTo>
                  <a:lnTo>
                    <a:pt x="210" y="118"/>
                  </a:lnTo>
                  <a:lnTo>
                    <a:pt x="218" y="118"/>
                  </a:lnTo>
                  <a:lnTo>
                    <a:pt x="230" y="130"/>
                  </a:lnTo>
                  <a:lnTo>
                    <a:pt x="234" y="132"/>
                  </a:lnTo>
                  <a:lnTo>
                    <a:pt x="236" y="138"/>
                  </a:lnTo>
                  <a:lnTo>
                    <a:pt x="244" y="138"/>
                  </a:lnTo>
                  <a:lnTo>
                    <a:pt x="244" y="142"/>
                  </a:lnTo>
                  <a:lnTo>
                    <a:pt x="242" y="156"/>
                  </a:lnTo>
                  <a:lnTo>
                    <a:pt x="238" y="156"/>
                  </a:lnTo>
                  <a:lnTo>
                    <a:pt x="236" y="152"/>
                  </a:lnTo>
                  <a:lnTo>
                    <a:pt x="236" y="146"/>
                  </a:lnTo>
                  <a:lnTo>
                    <a:pt x="234" y="156"/>
                  </a:lnTo>
                  <a:lnTo>
                    <a:pt x="230" y="154"/>
                  </a:lnTo>
                  <a:lnTo>
                    <a:pt x="228" y="146"/>
                  </a:lnTo>
                  <a:lnTo>
                    <a:pt x="220" y="152"/>
                  </a:lnTo>
                  <a:lnTo>
                    <a:pt x="222" y="160"/>
                  </a:lnTo>
                  <a:lnTo>
                    <a:pt x="214" y="160"/>
                  </a:lnTo>
                  <a:lnTo>
                    <a:pt x="214" y="172"/>
                  </a:lnTo>
                  <a:lnTo>
                    <a:pt x="222" y="162"/>
                  </a:lnTo>
                  <a:lnTo>
                    <a:pt x="228" y="162"/>
                  </a:lnTo>
                  <a:lnTo>
                    <a:pt x="230" y="164"/>
                  </a:lnTo>
                  <a:lnTo>
                    <a:pt x="226" y="170"/>
                  </a:lnTo>
                  <a:lnTo>
                    <a:pt x="226" y="174"/>
                  </a:lnTo>
                  <a:lnTo>
                    <a:pt x="228" y="172"/>
                  </a:lnTo>
                  <a:lnTo>
                    <a:pt x="236" y="176"/>
                  </a:lnTo>
                  <a:lnTo>
                    <a:pt x="230" y="182"/>
                  </a:lnTo>
                  <a:lnTo>
                    <a:pt x="218" y="186"/>
                  </a:lnTo>
                  <a:lnTo>
                    <a:pt x="216" y="190"/>
                  </a:lnTo>
                  <a:lnTo>
                    <a:pt x="186" y="184"/>
                  </a:lnTo>
                  <a:lnTo>
                    <a:pt x="188" y="178"/>
                  </a:lnTo>
                  <a:lnTo>
                    <a:pt x="170" y="174"/>
                  </a:lnTo>
                  <a:lnTo>
                    <a:pt x="170" y="166"/>
                  </a:lnTo>
                  <a:lnTo>
                    <a:pt x="166" y="162"/>
                  </a:lnTo>
                  <a:lnTo>
                    <a:pt x="162" y="168"/>
                  </a:lnTo>
                  <a:lnTo>
                    <a:pt x="162" y="174"/>
                  </a:lnTo>
                  <a:lnTo>
                    <a:pt x="156" y="182"/>
                  </a:lnTo>
                  <a:lnTo>
                    <a:pt x="142" y="184"/>
                  </a:lnTo>
                  <a:lnTo>
                    <a:pt x="138" y="188"/>
                  </a:lnTo>
                  <a:lnTo>
                    <a:pt x="128" y="194"/>
                  </a:lnTo>
                  <a:lnTo>
                    <a:pt x="78" y="200"/>
                  </a:lnTo>
                  <a:lnTo>
                    <a:pt x="82" y="198"/>
                  </a:lnTo>
                  <a:lnTo>
                    <a:pt x="74" y="192"/>
                  </a:lnTo>
                  <a:lnTo>
                    <a:pt x="72" y="186"/>
                  </a:lnTo>
                  <a:lnTo>
                    <a:pt x="74" y="178"/>
                  </a:lnTo>
                  <a:lnTo>
                    <a:pt x="68" y="172"/>
                  </a:lnTo>
                  <a:lnTo>
                    <a:pt x="56" y="170"/>
                  </a:lnTo>
                  <a:lnTo>
                    <a:pt x="56" y="17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01" name="Freeform 573">
              <a:extLst>
                <a:ext uri="{FF2B5EF4-FFF2-40B4-BE49-F238E27FC236}">
                  <a16:creationId xmlns:a16="http://schemas.microsoft.com/office/drawing/2014/main" id="{087F8FF3-9DD4-4CDD-9A73-569F6B5DF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863" y="2106613"/>
              <a:ext cx="50800" cy="63500"/>
            </a:xfrm>
            <a:custGeom>
              <a:avLst/>
              <a:gdLst/>
              <a:ahLst/>
              <a:cxnLst>
                <a:cxn ang="0">
                  <a:pos x="28" y="30"/>
                </a:cxn>
                <a:cxn ang="0">
                  <a:pos x="32" y="8"/>
                </a:cxn>
                <a:cxn ang="0">
                  <a:pos x="28" y="2"/>
                </a:cxn>
                <a:cxn ang="0">
                  <a:pos x="8" y="0"/>
                </a:cxn>
                <a:cxn ang="0">
                  <a:pos x="0" y="14"/>
                </a:cxn>
                <a:cxn ang="0">
                  <a:pos x="10" y="22"/>
                </a:cxn>
                <a:cxn ang="0">
                  <a:pos x="22" y="40"/>
                </a:cxn>
                <a:cxn ang="0">
                  <a:pos x="28" y="30"/>
                </a:cxn>
                <a:cxn ang="0">
                  <a:pos x="28" y="30"/>
                </a:cxn>
              </a:cxnLst>
              <a:rect l="0" t="0" r="r" b="b"/>
              <a:pathLst>
                <a:path w="32" h="40">
                  <a:moveTo>
                    <a:pt x="28" y="30"/>
                  </a:moveTo>
                  <a:lnTo>
                    <a:pt x="32" y="8"/>
                  </a:lnTo>
                  <a:lnTo>
                    <a:pt x="28" y="2"/>
                  </a:lnTo>
                  <a:lnTo>
                    <a:pt x="8" y="0"/>
                  </a:lnTo>
                  <a:lnTo>
                    <a:pt x="0" y="14"/>
                  </a:lnTo>
                  <a:lnTo>
                    <a:pt x="10" y="22"/>
                  </a:lnTo>
                  <a:lnTo>
                    <a:pt x="22" y="40"/>
                  </a:lnTo>
                  <a:lnTo>
                    <a:pt x="28" y="30"/>
                  </a:lnTo>
                  <a:lnTo>
                    <a:pt x="28" y="3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02" name="Freeform 574">
              <a:extLst>
                <a:ext uri="{FF2B5EF4-FFF2-40B4-BE49-F238E27FC236}">
                  <a16:creationId xmlns:a16="http://schemas.microsoft.com/office/drawing/2014/main" id="{141860F0-0A90-48B5-8F87-73015FCD3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288" y="2097088"/>
              <a:ext cx="127000" cy="184150"/>
            </a:xfrm>
            <a:custGeom>
              <a:avLst/>
              <a:gdLst/>
              <a:ahLst/>
              <a:cxnLst>
                <a:cxn ang="0">
                  <a:pos x="32" y="90"/>
                </a:cxn>
                <a:cxn ang="0">
                  <a:pos x="28" y="82"/>
                </a:cxn>
                <a:cxn ang="0">
                  <a:pos x="24" y="82"/>
                </a:cxn>
                <a:cxn ang="0">
                  <a:pos x="20" y="76"/>
                </a:cxn>
                <a:cxn ang="0">
                  <a:pos x="12" y="78"/>
                </a:cxn>
                <a:cxn ang="0">
                  <a:pos x="0" y="58"/>
                </a:cxn>
                <a:cxn ang="0">
                  <a:pos x="0" y="54"/>
                </a:cxn>
                <a:cxn ang="0">
                  <a:pos x="0" y="46"/>
                </a:cxn>
                <a:cxn ang="0">
                  <a:pos x="6" y="42"/>
                </a:cxn>
                <a:cxn ang="0">
                  <a:pos x="14" y="52"/>
                </a:cxn>
                <a:cxn ang="0">
                  <a:pos x="16" y="58"/>
                </a:cxn>
                <a:cxn ang="0">
                  <a:pos x="30" y="54"/>
                </a:cxn>
                <a:cxn ang="0">
                  <a:pos x="28" y="46"/>
                </a:cxn>
                <a:cxn ang="0">
                  <a:pos x="30" y="50"/>
                </a:cxn>
                <a:cxn ang="0">
                  <a:pos x="32" y="46"/>
                </a:cxn>
                <a:cxn ang="0">
                  <a:pos x="26" y="40"/>
                </a:cxn>
                <a:cxn ang="0">
                  <a:pos x="26" y="34"/>
                </a:cxn>
                <a:cxn ang="0">
                  <a:pos x="34" y="34"/>
                </a:cxn>
                <a:cxn ang="0">
                  <a:pos x="28" y="26"/>
                </a:cxn>
                <a:cxn ang="0">
                  <a:pos x="24" y="32"/>
                </a:cxn>
                <a:cxn ang="0">
                  <a:pos x="18" y="28"/>
                </a:cxn>
                <a:cxn ang="0">
                  <a:pos x="14" y="20"/>
                </a:cxn>
                <a:cxn ang="0">
                  <a:pos x="18" y="18"/>
                </a:cxn>
                <a:cxn ang="0">
                  <a:pos x="24" y="22"/>
                </a:cxn>
                <a:cxn ang="0">
                  <a:pos x="22" y="16"/>
                </a:cxn>
                <a:cxn ang="0">
                  <a:pos x="16" y="10"/>
                </a:cxn>
                <a:cxn ang="0">
                  <a:pos x="22" y="4"/>
                </a:cxn>
                <a:cxn ang="0">
                  <a:pos x="30" y="8"/>
                </a:cxn>
                <a:cxn ang="0">
                  <a:pos x="30" y="4"/>
                </a:cxn>
                <a:cxn ang="0">
                  <a:pos x="26" y="2"/>
                </a:cxn>
                <a:cxn ang="0">
                  <a:pos x="28" y="0"/>
                </a:cxn>
                <a:cxn ang="0">
                  <a:pos x="46" y="8"/>
                </a:cxn>
                <a:cxn ang="0">
                  <a:pos x="66" y="0"/>
                </a:cxn>
                <a:cxn ang="0">
                  <a:pos x="72" y="6"/>
                </a:cxn>
                <a:cxn ang="0">
                  <a:pos x="70" y="12"/>
                </a:cxn>
                <a:cxn ang="0">
                  <a:pos x="64" y="18"/>
                </a:cxn>
                <a:cxn ang="0">
                  <a:pos x="68" y="20"/>
                </a:cxn>
                <a:cxn ang="0">
                  <a:pos x="68" y="26"/>
                </a:cxn>
                <a:cxn ang="0">
                  <a:pos x="60" y="30"/>
                </a:cxn>
                <a:cxn ang="0">
                  <a:pos x="54" y="42"/>
                </a:cxn>
                <a:cxn ang="0">
                  <a:pos x="52" y="46"/>
                </a:cxn>
                <a:cxn ang="0">
                  <a:pos x="64" y="42"/>
                </a:cxn>
                <a:cxn ang="0">
                  <a:pos x="70" y="54"/>
                </a:cxn>
                <a:cxn ang="0">
                  <a:pos x="70" y="60"/>
                </a:cxn>
                <a:cxn ang="0">
                  <a:pos x="76" y="54"/>
                </a:cxn>
                <a:cxn ang="0">
                  <a:pos x="80" y="66"/>
                </a:cxn>
                <a:cxn ang="0">
                  <a:pos x="76" y="72"/>
                </a:cxn>
                <a:cxn ang="0">
                  <a:pos x="78" y="82"/>
                </a:cxn>
                <a:cxn ang="0">
                  <a:pos x="76" y="86"/>
                </a:cxn>
                <a:cxn ang="0">
                  <a:pos x="78" y="86"/>
                </a:cxn>
                <a:cxn ang="0">
                  <a:pos x="78" y="94"/>
                </a:cxn>
                <a:cxn ang="0">
                  <a:pos x="68" y="104"/>
                </a:cxn>
                <a:cxn ang="0">
                  <a:pos x="58" y="102"/>
                </a:cxn>
                <a:cxn ang="0">
                  <a:pos x="60" y="110"/>
                </a:cxn>
                <a:cxn ang="0">
                  <a:pos x="54" y="116"/>
                </a:cxn>
                <a:cxn ang="0">
                  <a:pos x="50" y="112"/>
                </a:cxn>
                <a:cxn ang="0">
                  <a:pos x="44" y="114"/>
                </a:cxn>
                <a:cxn ang="0">
                  <a:pos x="40" y="98"/>
                </a:cxn>
                <a:cxn ang="0">
                  <a:pos x="32" y="90"/>
                </a:cxn>
                <a:cxn ang="0">
                  <a:pos x="32" y="90"/>
                </a:cxn>
              </a:cxnLst>
              <a:rect l="0" t="0" r="r" b="b"/>
              <a:pathLst>
                <a:path w="80" h="116">
                  <a:moveTo>
                    <a:pt x="32" y="90"/>
                  </a:moveTo>
                  <a:lnTo>
                    <a:pt x="28" y="82"/>
                  </a:lnTo>
                  <a:lnTo>
                    <a:pt x="24" y="82"/>
                  </a:lnTo>
                  <a:lnTo>
                    <a:pt x="20" y="76"/>
                  </a:lnTo>
                  <a:lnTo>
                    <a:pt x="12" y="78"/>
                  </a:lnTo>
                  <a:lnTo>
                    <a:pt x="0" y="58"/>
                  </a:lnTo>
                  <a:lnTo>
                    <a:pt x="0" y="54"/>
                  </a:lnTo>
                  <a:lnTo>
                    <a:pt x="0" y="46"/>
                  </a:lnTo>
                  <a:lnTo>
                    <a:pt x="6" y="42"/>
                  </a:lnTo>
                  <a:lnTo>
                    <a:pt x="14" y="52"/>
                  </a:lnTo>
                  <a:lnTo>
                    <a:pt x="16" y="58"/>
                  </a:lnTo>
                  <a:lnTo>
                    <a:pt x="30" y="54"/>
                  </a:lnTo>
                  <a:lnTo>
                    <a:pt x="28" y="46"/>
                  </a:lnTo>
                  <a:lnTo>
                    <a:pt x="30" y="50"/>
                  </a:lnTo>
                  <a:lnTo>
                    <a:pt x="32" y="46"/>
                  </a:lnTo>
                  <a:lnTo>
                    <a:pt x="26" y="40"/>
                  </a:lnTo>
                  <a:lnTo>
                    <a:pt x="26" y="34"/>
                  </a:lnTo>
                  <a:lnTo>
                    <a:pt x="34" y="34"/>
                  </a:lnTo>
                  <a:lnTo>
                    <a:pt x="28" y="26"/>
                  </a:lnTo>
                  <a:lnTo>
                    <a:pt x="24" y="32"/>
                  </a:lnTo>
                  <a:lnTo>
                    <a:pt x="18" y="28"/>
                  </a:lnTo>
                  <a:lnTo>
                    <a:pt x="14" y="20"/>
                  </a:lnTo>
                  <a:lnTo>
                    <a:pt x="18" y="18"/>
                  </a:lnTo>
                  <a:lnTo>
                    <a:pt x="24" y="22"/>
                  </a:lnTo>
                  <a:lnTo>
                    <a:pt x="22" y="16"/>
                  </a:lnTo>
                  <a:lnTo>
                    <a:pt x="16" y="10"/>
                  </a:lnTo>
                  <a:lnTo>
                    <a:pt x="22" y="4"/>
                  </a:lnTo>
                  <a:lnTo>
                    <a:pt x="30" y="8"/>
                  </a:lnTo>
                  <a:lnTo>
                    <a:pt x="30" y="4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46" y="8"/>
                  </a:lnTo>
                  <a:lnTo>
                    <a:pt x="66" y="0"/>
                  </a:lnTo>
                  <a:lnTo>
                    <a:pt x="72" y="6"/>
                  </a:lnTo>
                  <a:lnTo>
                    <a:pt x="70" y="12"/>
                  </a:lnTo>
                  <a:lnTo>
                    <a:pt x="64" y="18"/>
                  </a:lnTo>
                  <a:lnTo>
                    <a:pt x="68" y="20"/>
                  </a:lnTo>
                  <a:lnTo>
                    <a:pt x="68" y="26"/>
                  </a:lnTo>
                  <a:lnTo>
                    <a:pt x="60" y="30"/>
                  </a:lnTo>
                  <a:lnTo>
                    <a:pt x="54" y="42"/>
                  </a:lnTo>
                  <a:lnTo>
                    <a:pt x="52" y="46"/>
                  </a:lnTo>
                  <a:lnTo>
                    <a:pt x="64" y="42"/>
                  </a:lnTo>
                  <a:lnTo>
                    <a:pt x="70" y="54"/>
                  </a:lnTo>
                  <a:lnTo>
                    <a:pt x="70" y="60"/>
                  </a:lnTo>
                  <a:lnTo>
                    <a:pt x="76" y="54"/>
                  </a:lnTo>
                  <a:lnTo>
                    <a:pt x="80" y="66"/>
                  </a:lnTo>
                  <a:lnTo>
                    <a:pt x="76" y="72"/>
                  </a:lnTo>
                  <a:lnTo>
                    <a:pt x="78" y="82"/>
                  </a:lnTo>
                  <a:lnTo>
                    <a:pt x="76" y="86"/>
                  </a:lnTo>
                  <a:lnTo>
                    <a:pt x="78" y="86"/>
                  </a:lnTo>
                  <a:lnTo>
                    <a:pt x="78" y="94"/>
                  </a:lnTo>
                  <a:lnTo>
                    <a:pt x="68" y="104"/>
                  </a:lnTo>
                  <a:lnTo>
                    <a:pt x="58" y="102"/>
                  </a:lnTo>
                  <a:lnTo>
                    <a:pt x="60" y="110"/>
                  </a:lnTo>
                  <a:lnTo>
                    <a:pt x="54" y="116"/>
                  </a:lnTo>
                  <a:lnTo>
                    <a:pt x="50" y="112"/>
                  </a:lnTo>
                  <a:lnTo>
                    <a:pt x="44" y="114"/>
                  </a:lnTo>
                  <a:lnTo>
                    <a:pt x="40" y="98"/>
                  </a:lnTo>
                  <a:lnTo>
                    <a:pt x="32" y="90"/>
                  </a:lnTo>
                  <a:lnTo>
                    <a:pt x="32" y="9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03" name="Freeform 575">
              <a:extLst>
                <a:ext uri="{FF2B5EF4-FFF2-40B4-BE49-F238E27FC236}">
                  <a16:creationId xmlns:a16="http://schemas.microsoft.com/office/drawing/2014/main" id="{97F22B2C-2300-43AD-B61F-223ACAF68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2151063"/>
              <a:ext cx="15875" cy="1905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4" y="12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10" h="12">
                  <a:moveTo>
                    <a:pt x="8" y="8"/>
                  </a:moveTo>
                  <a:lnTo>
                    <a:pt x="10" y="4"/>
                  </a:lnTo>
                  <a:lnTo>
                    <a:pt x="6" y="0"/>
                  </a:lnTo>
                  <a:lnTo>
                    <a:pt x="0" y="4"/>
                  </a:lnTo>
                  <a:lnTo>
                    <a:pt x="4" y="12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04" name="Freeform 576">
              <a:extLst>
                <a:ext uri="{FF2B5EF4-FFF2-40B4-BE49-F238E27FC236}">
                  <a16:creationId xmlns:a16="http://schemas.microsoft.com/office/drawing/2014/main" id="{6FB84917-5BB0-4980-B5BC-76D817BD7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788" y="2081213"/>
              <a:ext cx="31750" cy="22225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8" y="8"/>
                </a:cxn>
                <a:cxn ang="0">
                  <a:pos x="20" y="0"/>
                </a:cxn>
                <a:cxn ang="0">
                  <a:pos x="0" y="10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20" h="14">
                  <a:moveTo>
                    <a:pt x="10" y="14"/>
                  </a:moveTo>
                  <a:lnTo>
                    <a:pt x="18" y="8"/>
                  </a:lnTo>
                  <a:lnTo>
                    <a:pt x="20" y="0"/>
                  </a:lnTo>
                  <a:lnTo>
                    <a:pt x="0" y="10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05" name="Freeform 577">
              <a:extLst>
                <a:ext uri="{FF2B5EF4-FFF2-40B4-BE49-F238E27FC236}">
                  <a16:creationId xmlns:a16="http://schemas.microsoft.com/office/drawing/2014/main" id="{4901353B-C938-4154-ACF6-FC40B9350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3613" y="2370138"/>
              <a:ext cx="92075" cy="82550"/>
            </a:xfrm>
            <a:custGeom>
              <a:avLst/>
              <a:gdLst/>
              <a:ahLst/>
              <a:cxnLst>
                <a:cxn ang="0">
                  <a:pos x="34" y="14"/>
                </a:cxn>
                <a:cxn ang="0">
                  <a:pos x="30" y="8"/>
                </a:cxn>
                <a:cxn ang="0">
                  <a:pos x="30" y="4"/>
                </a:cxn>
                <a:cxn ang="0">
                  <a:pos x="22" y="0"/>
                </a:cxn>
                <a:cxn ang="0">
                  <a:pos x="16" y="10"/>
                </a:cxn>
                <a:cxn ang="0">
                  <a:pos x="18" y="14"/>
                </a:cxn>
                <a:cxn ang="0">
                  <a:pos x="14" y="14"/>
                </a:cxn>
                <a:cxn ang="0">
                  <a:pos x="14" y="22"/>
                </a:cxn>
                <a:cxn ang="0">
                  <a:pos x="12" y="26"/>
                </a:cxn>
                <a:cxn ang="0">
                  <a:pos x="0" y="30"/>
                </a:cxn>
                <a:cxn ang="0">
                  <a:pos x="0" y="38"/>
                </a:cxn>
                <a:cxn ang="0">
                  <a:pos x="6" y="40"/>
                </a:cxn>
                <a:cxn ang="0">
                  <a:pos x="8" y="38"/>
                </a:cxn>
                <a:cxn ang="0">
                  <a:pos x="28" y="50"/>
                </a:cxn>
                <a:cxn ang="0">
                  <a:pos x="44" y="52"/>
                </a:cxn>
                <a:cxn ang="0">
                  <a:pos x="46" y="48"/>
                </a:cxn>
                <a:cxn ang="0">
                  <a:pos x="56" y="44"/>
                </a:cxn>
                <a:cxn ang="0">
                  <a:pos x="58" y="40"/>
                </a:cxn>
                <a:cxn ang="0">
                  <a:pos x="54" y="42"/>
                </a:cxn>
                <a:cxn ang="0">
                  <a:pos x="46" y="26"/>
                </a:cxn>
                <a:cxn ang="0">
                  <a:pos x="34" y="14"/>
                </a:cxn>
                <a:cxn ang="0">
                  <a:pos x="34" y="14"/>
                </a:cxn>
              </a:cxnLst>
              <a:rect l="0" t="0" r="r" b="b"/>
              <a:pathLst>
                <a:path w="58" h="52">
                  <a:moveTo>
                    <a:pt x="34" y="14"/>
                  </a:moveTo>
                  <a:lnTo>
                    <a:pt x="30" y="8"/>
                  </a:lnTo>
                  <a:lnTo>
                    <a:pt x="30" y="4"/>
                  </a:lnTo>
                  <a:lnTo>
                    <a:pt x="22" y="0"/>
                  </a:lnTo>
                  <a:lnTo>
                    <a:pt x="16" y="10"/>
                  </a:lnTo>
                  <a:lnTo>
                    <a:pt x="18" y="14"/>
                  </a:lnTo>
                  <a:lnTo>
                    <a:pt x="14" y="14"/>
                  </a:lnTo>
                  <a:lnTo>
                    <a:pt x="14" y="22"/>
                  </a:lnTo>
                  <a:lnTo>
                    <a:pt x="12" y="26"/>
                  </a:lnTo>
                  <a:lnTo>
                    <a:pt x="0" y="30"/>
                  </a:lnTo>
                  <a:lnTo>
                    <a:pt x="0" y="38"/>
                  </a:lnTo>
                  <a:lnTo>
                    <a:pt x="6" y="40"/>
                  </a:lnTo>
                  <a:lnTo>
                    <a:pt x="8" y="38"/>
                  </a:lnTo>
                  <a:lnTo>
                    <a:pt x="28" y="50"/>
                  </a:lnTo>
                  <a:lnTo>
                    <a:pt x="44" y="52"/>
                  </a:lnTo>
                  <a:lnTo>
                    <a:pt x="46" y="48"/>
                  </a:lnTo>
                  <a:lnTo>
                    <a:pt x="56" y="44"/>
                  </a:lnTo>
                  <a:lnTo>
                    <a:pt x="58" y="40"/>
                  </a:lnTo>
                  <a:lnTo>
                    <a:pt x="54" y="42"/>
                  </a:lnTo>
                  <a:lnTo>
                    <a:pt x="46" y="26"/>
                  </a:lnTo>
                  <a:lnTo>
                    <a:pt x="34" y="14"/>
                  </a:lnTo>
                  <a:lnTo>
                    <a:pt x="34" y="1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06" name="Freeform 578">
              <a:extLst>
                <a:ext uri="{FF2B5EF4-FFF2-40B4-BE49-F238E27FC236}">
                  <a16:creationId xmlns:a16="http://schemas.microsoft.com/office/drawing/2014/main" id="{3D8FC2D4-02B1-4D6D-BDCD-411126B07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4413" y="1947863"/>
              <a:ext cx="22225" cy="2540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4" y="16"/>
                </a:cxn>
                <a:cxn ang="0">
                  <a:pos x="2" y="14"/>
                </a:cxn>
                <a:cxn ang="0">
                  <a:pos x="0" y="8"/>
                </a:cxn>
                <a:cxn ang="0">
                  <a:pos x="10" y="0"/>
                </a:cxn>
                <a:cxn ang="0">
                  <a:pos x="14" y="2"/>
                </a:cxn>
                <a:cxn ang="0">
                  <a:pos x="14" y="6"/>
                </a:cxn>
                <a:cxn ang="0">
                  <a:pos x="12" y="10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4" h="16">
                  <a:moveTo>
                    <a:pt x="10" y="4"/>
                  </a:moveTo>
                  <a:lnTo>
                    <a:pt x="4" y="16"/>
                  </a:lnTo>
                  <a:lnTo>
                    <a:pt x="2" y="14"/>
                  </a:lnTo>
                  <a:lnTo>
                    <a:pt x="0" y="8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2" y="10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07" name="Freeform 579">
              <a:extLst>
                <a:ext uri="{FF2B5EF4-FFF2-40B4-BE49-F238E27FC236}">
                  <a16:creationId xmlns:a16="http://schemas.microsoft.com/office/drawing/2014/main" id="{1A6D553B-1179-4E20-A2AC-180D5E20C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3763" y="1858963"/>
              <a:ext cx="114300" cy="149225"/>
            </a:xfrm>
            <a:custGeom>
              <a:avLst/>
              <a:gdLst/>
              <a:ahLst/>
              <a:cxnLst>
                <a:cxn ang="0">
                  <a:pos x="68" y="40"/>
                </a:cxn>
                <a:cxn ang="0">
                  <a:pos x="68" y="46"/>
                </a:cxn>
                <a:cxn ang="0">
                  <a:pos x="64" y="50"/>
                </a:cxn>
                <a:cxn ang="0">
                  <a:pos x="70" y="52"/>
                </a:cxn>
                <a:cxn ang="0">
                  <a:pos x="72" y="70"/>
                </a:cxn>
                <a:cxn ang="0">
                  <a:pos x="68" y="60"/>
                </a:cxn>
                <a:cxn ang="0">
                  <a:pos x="64" y="60"/>
                </a:cxn>
                <a:cxn ang="0">
                  <a:pos x="66" y="64"/>
                </a:cxn>
                <a:cxn ang="0">
                  <a:pos x="62" y="66"/>
                </a:cxn>
                <a:cxn ang="0">
                  <a:pos x="64" y="68"/>
                </a:cxn>
                <a:cxn ang="0">
                  <a:pos x="60" y="74"/>
                </a:cxn>
                <a:cxn ang="0">
                  <a:pos x="66" y="86"/>
                </a:cxn>
                <a:cxn ang="0">
                  <a:pos x="60" y="82"/>
                </a:cxn>
                <a:cxn ang="0">
                  <a:pos x="62" y="90"/>
                </a:cxn>
                <a:cxn ang="0">
                  <a:pos x="44" y="92"/>
                </a:cxn>
                <a:cxn ang="0">
                  <a:pos x="44" y="86"/>
                </a:cxn>
                <a:cxn ang="0">
                  <a:pos x="40" y="94"/>
                </a:cxn>
                <a:cxn ang="0">
                  <a:pos x="34" y="94"/>
                </a:cxn>
                <a:cxn ang="0">
                  <a:pos x="30" y="90"/>
                </a:cxn>
                <a:cxn ang="0">
                  <a:pos x="30" y="80"/>
                </a:cxn>
                <a:cxn ang="0">
                  <a:pos x="28" y="74"/>
                </a:cxn>
                <a:cxn ang="0">
                  <a:pos x="28" y="68"/>
                </a:cxn>
                <a:cxn ang="0">
                  <a:pos x="34" y="66"/>
                </a:cxn>
                <a:cxn ang="0">
                  <a:pos x="42" y="60"/>
                </a:cxn>
                <a:cxn ang="0">
                  <a:pos x="40" y="56"/>
                </a:cxn>
                <a:cxn ang="0">
                  <a:pos x="4" y="64"/>
                </a:cxn>
                <a:cxn ang="0">
                  <a:pos x="0" y="60"/>
                </a:cxn>
                <a:cxn ang="0">
                  <a:pos x="2" y="54"/>
                </a:cxn>
                <a:cxn ang="0">
                  <a:pos x="10" y="56"/>
                </a:cxn>
                <a:cxn ang="0">
                  <a:pos x="6" y="50"/>
                </a:cxn>
                <a:cxn ang="0">
                  <a:pos x="10" y="46"/>
                </a:cxn>
                <a:cxn ang="0">
                  <a:pos x="18" y="52"/>
                </a:cxn>
                <a:cxn ang="0">
                  <a:pos x="20" y="50"/>
                </a:cxn>
                <a:cxn ang="0">
                  <a:pos x="16" y="44"/>
                </a:cxn>
                <a:cxn ang="0">
                  <a:pos x="18" y="38"/>
                </a:cxn>
                <a:cxn ang="0">
                  <a:pos x="12" y="40"/>
                </a:cxn>
                <a:cxn ang="0">
                  <a:pos x="10" y="34"/>
                </a:cxn>
                <a:cxn ang="0">
                  <a:pos x="12" y="28"/>
                </a:cxn>
                <a:cxn ang="0">
                  <a:pos x="8" y="28"/>
                </a:cxn>
                <a:cxn ang="0">
                  <a:pos x="8" y="22"/>
                </a:cxn>
                <a:cxn ang="0">
                  <a:pos x="12" y="14"/>
                </a:cxn>
                <a:cxn ang="0">
                  <a:pos x="18" y="14"/>
                </a:cxn>
                <a:cxn ang="0">
                  <a:pos x="28" y="34"/>
                </a:cxn>
                <a:cxn ang="0">
                  <a:pos x="30" y="32"/>
                </a:cxn>
                <a:cxn ang="0">
                  <a:pos x="30" y="34"/>
                </a:cxn>
                <a:cxn ang="0">
                  <a:pos x="42" y="40"/>
                </a:cxn>
                <a:cxn ang="0">
                  <a:pos x="34" y="30"/>
                </a:cxn>
                <a:cxn ang="0">
                  <a:pos x="38" y="26"/>
                </a:cxn>
                <a:cxn ang="0">
                  <a:pos x="36" y="22"/>
                </a:cxn>
                <a:cxn ang="0">
                  <a:pos x="24" y="12"/>
                </a:cxn>
                <a:cxn ang="0">
                  <a:pos x="32" y="2"/>
                </a:cxn>
                <a:cxn ang="0">
                  <a:pos x="40" y="2"/>
                </a:cxn>
                <a:cxn ang="0">
                  <a:pos x="50" y="10"/>
                </a:cxn>
                <a:cxn ang="0">
                  <a:pos x="50" y="14"/>
                </a:cxn>
                <a:cxn ang="0">
                  <a:pos x="54" y="10"/>
                </a:cxn>
                <a:cxn ang="0">
                  <a:pos x="52" y="4"/>
                </a:cxn>
                <a:cxn ang="0">
                  <a:pos x="54" y="0"/>
                </a:cxn>
                <a:cxn ang="0">
                  <a:pos x="58" y="0"/>
                </a:cxn>
                <a:cxn ang="0">
                  <a:pos x="68" y="12"/>
                </a:cxn>
                <a:cxn ang="0">
                  <a:pos x="66" y="22"/>
                </a:cxn>
                <a:cxn ang="0">
                  <a:pos x="70" y="30"/>
                </a:cxn>
                <a:cxn ang="0">
                  <a:pos x="68" y="40"/>
                </a:cxn>
                <a:cxn ang="0">
                  <a:pos x="68" y="40"/>
                </a:cxn>
              </a:cxnLst>
              <a:rect l="0" t="0" r="r" b="b"/>
              <a:pathLst>
                <a:path w="72" h="94">
                  <a:moveTo>
                    <a:pt x="68" y="40"/>
                  </a:moveTo>
                  <a:lnTo>
                    <a:pt x="68" y="46"/>
                  </a:lnTo>
                  <a:lnTo>
                    <a:pt x="64" y="50"/>
                  </a:lnTo>
                  <a:lnTo>
                    <a:pt x="70" y="52"/>
                  </a:lnTo>
                  <a:lnTo>
                    <a:pt x="72" y="70"/>
                  </a:lnTo>
                  <a:lnTo>
                    <a:pt x="68" y="60"/>
                  </a:lnTo>
                  <a:lnTo>
                    <a:pt x="64" y="60"/>
                  </a:lnTo>
                  <a:lnTo>
                    <a:pt x="66" y="64"/>
                  </a:lnTo>
                  <a:lnTo>
                    <a:pt x="62" y="66"/>
                  </a:lnTo>
                  <a:lnTo>
                    <a:pt x="64" y="68"/>
                  </a:lnTo>
                  <a:lnTo>
                    <a:pt x="60" y="74"/>
                  </a:lnTo>
                  <a:lnTo>
                    <a:pt x="66" y="86"/>
                  </a:lnTo>
                  <a:lnTo>
                    <a:pt x="60" y="82"/>
                  </a:lnTo>
                  <a:lnTo>
                    <a:pt x="62" y="90"/>
                  </a:lnTo>
                  <a:lnTo>
                    <a:pt x="44" y="92"/>
                  </a:lnTo>
                  <a:lnTo>
                    <a:pt x="44" y="86"/>
                  </a:lnTo>
                  <a:lnTo>
                    <a:pt x="40" y="94"/>
                  </a:lnTo>
                  <a:lnTo>
                    <a:pt x="34" y="94"/>
                  </a:lnTo>
                  <a:lnTo>
                    <a:pt x="30" y="90"/>
                  </a:lnTo>
                  <a:lnTo>
                    <a:pt x="30" y="80"/>
                  </a:lnTo>
                  <a:lnTo>
                    <a:pt x="28" y="74"/>
                  </a:lnTo>
                  <a:lnTo>
                    <a:pt x="28" y="68"/>
                  </a:lnTo>
                  <a:lnTo>
                    <a:pt x="34" y="66"/>
                  </a:lnTo>
                  <a:lnTo>
                    <a:pt x="42" y="60"/>
                  </a:lnTo>
                  <a:lnTo>
                    <a:pt x="40" y="56"/>
                  </a:lnTo>
                  <a:lnTo>
                    <a:pt x="4" y="64"/>
                  </a:lnTo>
                  <a:lnTo>
                    <a:pt x="0" y="60"/>
                  </a:lnTo>
                  <a:lnTo>
                    <a:pt x="2" y="54"/>
                  </a:lnTo>
                  <a:lnTo>
                    <a:pt x="10" y="56"/>
                  </a:lnTo>
                  <a:lnTo>
                    <a:pt x="6" y="50"/>
                  </a:lnTo>
                  <a:lnTo>
                    <a:pt x="10" y="46"/>
                  </a:lnTo>
                  <a:lnTo>
                    <a:pt x="18" y="52"/>
                  </a:lnTo>
                  <a:lnTo>
                    <a:pt x="20" y="50"/>
                  </a:lnTo>
                  <a:lnTo>
                    <a:pt x="16" y="44"/>
                  </a:lnTo>
                  <a:lnTo>
                    <a:pt x="18" y="38"/>
                  </a:lnTo>
                  <a:lnTo>
                    <a:pt x="12" y="40"/>
                  </a:lnTo>
                  <a:lnTo>
                    <a:pt x="10" y="34"/>
                  </a:lnTo>
                  <a:lnTo>
                    <a:pt x="12" y="28"/>
                  </a:lnTo>
                  <a:lnTo>
                    <a:pt x="8" y="28"/>
                  </a:lnTo>
                  <a:lnTo>
                    <a:pt x="8" y="22"/>
                  </a:lnTo>
                  <a:lnTo>
                    <a:pt x="12" y="14"/>
                  </a:lnTo>
                  <a:lnTo>
                    <a:pt x="18" y="14"/>
                  </a:lnTo>
                  <a:lnTo>
                    <a:pt x="28" y="34"/>
                  </a:lnTo>
                  <a:lnTo>
                    <a:pt x="30" y="32"/>
                  </a:lnTo>
                  <a:lnTo>
                    <a:pt x="30" y="34"/>
                  </a:lnTo>
                  <a:lnTo>
                    <a:pt x="42" y="40"/>
                  </a:lnTo>
                  <a:lnTo>
                    <a:pt x="34" y="30"/>
                  </a:lnTo>
                  <a:lnTo>
                    <a:pt x="38" y="26"/>
                  </a:lnTo>
                  <a:lnTo>
                    <a:pt x="36" y="22"/>
                  </a:lnTo>
                  <a:lnTo>
                    <a:pt x="24" y="12"/>
                  </a:lnTo>
                  <a:lnTo>
                    <a:pt x="32" y="2"/>
                  </a:lnTo>
                  <a:lnTo>
                    <a:pt x="40" y="2"/>
                  </a:lnTo>
                  <a:lnTo>
                    <a:pt x="50" y="10"/>
                  </a:lnTo>
                  <a:lnTo>
                    <a:pt x="50" y="14"/>
                  </a:lnTo>
                  <a:lnTo>
                    <a:pt x="54" y="10"/>
                  </a:lnTo>
                  <a:lnTo>
                    <a:pt x="52" y="4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68" y="12"/>
                  </a:lnTo>
                  <a:lnTo>
                    <a:pt x="66" y="22"/>
                  </a:lnTo>
                  <a:lnTo>
                    <a:pt x="70" y="30"/>
                  </a:lnTo>
                  <a:lnTo>
                    <a:pt x="68" y="40"/>
                  </a:lnTo>
                  <a:lnTo>
                    <a:pt x="68" y="4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08" name="Freeform 580">
              <a:extLst>
                <a:ext uri="{FF2B5EF4-FFF2-40B4-BE49-F238E27FC236}">
                  <a16:creationId xmlns:a16="http://schemas.microsoft.com/office/drawing/2014/main" id="{F33839D4-D3A8-4FD0-B6C0-95A289AE3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013" y="1633538"/>
              <a:ext cx="76200" cy="123825"/>
            </a:xfrm>
            <a:custGeom>
              <a:avLst/>
              <a:gdLst/>
              <a:ahLst/>
              <a:cxnLst>
                <a:cxn ang="0">
                  <a:pos x="44" y="66"/>
                </a:cxn>
                <a:cxn ang="0">
                  <a:pos x="26" y="68"/>
                </a:cxn>
                <a:cxn ang="0">
                  <a:pos x="20" y="78"/>
                </a:cxn>
                <a:cxn ang="0">
                  <a:pos x="16" y="76"/>
                </a:cxn>
                <a:cxn ang="0">
                  <a:pos x="18" y="70"/>
                </a:cxn>
                <a:cxn ang="0">
                  <a:pos x="8" y="58"/>
                </a:cxn>
                <a:cxn ang="0">
                  <a:pos x="18" y="56"/>
                </a:cxn>
                <a:cxn ang="0">
                  <a:pos x="22" y="54"/>
                </a:cxn>
                <a:cxn ang="0">
                  <a:pos x="20" y="50"/>
                </a:cxn>
                <a:cxn ang="0">
                  <a:pos x="6" y="46"/>
                </a:cxn>
                <a:cxn ang="0">
                  <a:pos x="8" y="44"/>
                </a:cxn>
                <a:cxn ang="0">
                  <a:pos x="4" y="40"/>
                </a:cxn>
                <a:cxn ang="0">
                  <a:pos x="4" y="32"/>
                </a:cxn>
                <a:cxn ang="0">
                  <a:pos x="0" y="24"/>
                </a:cxn>
                <a:cxn ang="0">
                  <a:pos x="4" y="20"/>
                </a:cxn>
                <a:cxn ang="0">
                  <a:pos x="0" y="14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30" y="16"/>
                </a:cxn>
                <a:cxn ang="0">
                  <a:pos x="32" y="18"/>
                </a:cxn>
                <a:cxn ang="0">
                  <a:pos x="30" y="26"/>
                </a:cxn>
                <a:cxn ang="0">
                  <a:pos x="38" y="26"/>
                </a:cxn>
                <a:cxn ang="0">
                  <a:pos x="48" y="38"/>
                </a:cxn>
                <a:cxn ang="0">
                  <a:pos x="44" y="44"/>
                </a:cxn>
                <a:cxn ang="0">
                  <a:pos x="44" y="54"/>
                </a:cxn>
                <a:cxn ang="0">
                  <a:pos x="48" y="62"/>
                </a:cxn>
                <a:cxn ang="0">
                  <a:pos x="44" y="66"/>
                </a:cxn>
                <a:cxn ang="0">
                  <a:pos x="44" y="66"/>
                </a:cxn>
              </a:cxnLst>
              <a:rect l="0" t="0" r="r" b="b"/>
              <a:pathLst>
                <a:path w="48" h="78">
                  <a:moveTo>
                    <a:pt x="44" y="66"/>
                  </a:moveTo>
                  <a:lnTo>
                    <a:pt x="26" y="68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8" y="70"/>
                  </a:lnTo>
                  <a:lnTo>
                    <a:pt x="8" y="58"/>
                  </a:lnTo>
                  <a:lnTo>
                    <a:pt x="18" y="56"/>
                  </a:lnTo>
                  <a:lnTo>
                    <a:pt x="22" y="54"/>
                  </a:lnTo>
                  <a:lnTo>
                    <a:pt x="20" y="50"/>
                  </a:lnTo>
                  <a:lnTo>
                    <a:pt x="6" y="46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4" y="32"/>
                  </a:lnTo>
                  <a:lnTo>
                    <a:pt x="0" y="24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0" y="4"/>
                  </a:lnTo>
                  <a:lnTo>
                    <a:pt x="6" y="0"/>
                  </a:lnTo>
                  <a:lnTo>
                    <a:pt x="30" y="16"/>
                  </a:lnTo>
                  <a:lnTo>
                    <a:pt x="32" y="18"/>
                  </a:lnTo>
                  <a:lnTo>
                    <a:pt x="30" y="26"/>
                  </a:lnTo>
                  <a:lnTo>
                    <a:pt x="38" y="26"/>
                  </a:lnTo>
                  <a:lnTo>
                    <a:pt x="48" y="38"/>
                  </a:lnTo>
                  <a:lnTo>
                    <a:pt x="44" y="44"/>
                  </a:lnTo>
                  <a:lnTo>
                    <a:pt x="44" y="54"/>
                  </a:lnTo>
                  <a:lnTo>
                    <a:pt x="48" y="62"/>
                  </a:lnTo>
                  <a:lnTo>
                    <a:pt x="44" y="66"/>
                  </a:lnTo>
                  <a:lnTo>
                    <a:pt x="44" y="6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09" name="Freeform 581">
              <a:extLst>
                <a:ext uri="{FF2B5EF4-FFF2-40B4-BE49-F238E27FC236}">
                  <a16:creationId xmlns:a16="http://schemas.microsoft.com/office/drawing/2014/main" id="{5BD61FE7-53B2-407E-80EA-D1E8FA3B7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263" y="1589088"/>
              <a:ext cx="142875" cy="165100"/>
            </a:xfrm>
            <a:custGeom>
              <a:avLst/>
              <a:gdLst/>
              <a:ahLst/>
              <a:cxnLst>
                <a:cxn ang="0">
                  <a:pos x="78" y="42"/>
                </a:cxn>
                <a:cxn ang="0">
                  <a:pos x="82" y="48"/>
                </a:cxn>
                <a:cxn ang="0">
                  <a:pos x="78" y="58"/>
                </a:cxn>
                <a:cxn ang="0">
                  <a:pos x="78" y="66"/>
                </a:cxn>
                <a:cxn ang="0">
                  <a:pos x="90" y="86"/>
                </a:cxn>
                <a:cxn ang="0">
                  <a:pos x="88" y="98"/>
                </a:cxn>
                <a:cxn ang="0">
                  <a:pos x="78" y="104"/>
                </a:cxn>
                <a:cxn ang="0">
                  <a:pos x="68" y="96"/>
                </a:cxn>
                <a:cxn ang="0">
                  <a:pos x="62" y="76"/>
                </a:cxn>
                <a:cxn ang="0">
                  <a:pos x="42" y="72"/>
                </a:cxn>
                <a:cxn ang="0">
                  <a:pos x="40" y="66"/>
                </a:cxn>
                <a:cxn ang="0">
                  <a:pos x="26" y="74"/>
                </a:cxn>
                <a:cxn ang="0">
                  <a:pos x="14" y="70"/>
                </a:cxn>
                <a:cxn ang="0">
                  <a:pos x="12" y="64"/>
                </a:cxn>
                <a:cxn ang="0">
                  <a:pos x="10" y="56"/>
                </a:cxn>
                <a:cxn ang="0">
                  <a:pos x="30" y="58"/>
                </a:cxn>
                <a:cxn ang="0">
                  <a:pos x="32" y="52"/>
                </a:cxn>
                <a:cxn ang="0">
                  <a:pos x="24" y="50"/>
                </a:cxn>
                <a:cxn ang="0">
                  <a:pos x="30" y="40"/>
                </a:cxn>
                <a:cxn ang="0">
                  <a:pos x="22" y="40"/>
                </a:cxn>
                <a:cxn ang="0">
                  <a:pos x="24" y="30"/>
                </a:cxn>
                <a:cxn ang="0">
                  <a:pos x="20" y="26"/>
                </a:cxn>
                <a:cxn ang="0">
                  <a:pos x="10" y="38"/>
                </a:cxn>
                <a:cxn ang="0">
                  <a:pos x="10" y="36"/>
                </a:cxn>
                <a:cxn ang="0">
                  <a:pos x="14" y="22"/>
                </a:cxn>
                <a:cxn ang="0">
                  <a:pos x="2" y="24"/>
                </a:cxn>
                <a:cxn ang="0">
                  <a:pos x="0" y="12"/>
                </a:cxn>
                <a:cxn ang="0">
                  <a:pos x="4" y="2"/>
                </a:cxn>
                <a:cxn ang="0">
                  <a:pos x="24" y="0"/>
                </a:cxn>
                <a:cxn ang="0">
                  <a:pos x="32" y="4"/>
                </a:cxn>
                <a:cxn ang="0">
                  <a:pos x="32" y="22"/>
                </a:cxn>
                <a:cxn ang="0">
                  <a:pos x="36" y="26"/>
                </a:cxn>
                <a:cxn ang="0">
                  <a:pos x="38" y="14"/>
                </a:cxn>
                <a:cxn ang="0">
                  <a:pos x="44" y="10"/>
                </a:cxn>
                <a:cxn ang="0">
                  <a:pos x="58" y="20"/>
                </a:cxn>
                <a:cxn ang="0">
                  <a:pos x="56" y="30"/>
                </a:cxn>
                <a:cxn ang="0">
                  <a:pos x="58" y="34"/>
                </a:cxn>
                <a:cxn ang="0">
                  <a:pos x="66" y="28"/>
                </a:cxn>
                <a:cxn ang="0">
                  <a:pos x="78" y="42"/>
                </a:cxn>
                <a:cxn ang="0">
                  <a:pos x="78" y="42"/>
                </a:cxn>
              </a:cxnLst>
              <a:rect l="0" t="0" r="r" b="b"/>
              <a:pathLst>
                <a:path w="90" h="104">
                  <a:moveTo>
                    <a:pt x="78" y="42"/>
                  </a:moveTo>
                  <a:lnTo>
                    <a:pt x="82" y="48"/>
                  </a:lnTo>
                  <a:lnTo>
                    <a:pt x="78" y="58"/>
                  </a:lnTo>
                  <a:lnTo>
                    <a:pt x="78" y="66"/>
                  </a:lnTo>
                  <a:lnTo>
                    <a:pt x="90" y="86"/>
                  </a:lnTo>
                  <a:lnTo>
                    <a:pt x="88" y="98"/>
                  </a:lnTo>
                  <a:lnTo>
                    <a:pt x="78" y="104"/>
                  </a:lnTo>
                  <a:lnTo>
                    <a:pt x="68" y="96"/>
                  </a:lnTo>
                  <a:lnTo>
                    <a:pt x="62" y="76"/>
                  </a:lnTo>
                  <a:lnTo>
                    <a:pt x="42" y="72"/>
                  </a:lnTo>
                  <a:lnTo>
                    <a:pt x="40" y="66"/>
                  </a:lnTo>
                  <a:lnTo>
                    <a:pt x="26" y="74"/>
                  </a:lnTo>
                  <a:lnTo>
                    <a:pt x="14" y="70"/>
                  </a:lnTo>
                  <a:lnTo>
                    <a:pt x="12" y="64"/>
                  </a:lnTo>
                  <a:lnTo>
                    <a:pt x="10" y="56"/>
                  </a:lnTo>
                  <a:lnTo>
                    <a:pt x="30" y="58"/>
                  </a:lnTo>
                  <a:lnTo>
                    <a:pt x="32" y="52"/>
                  </a:lnTo>
                  <a:lnTo>
                    <a:pt x="24" y="50"/>
                  </a:lnTo>
                  <a:lnTo>
                    <a:pt x="30" y="40"/>
                  </a:lnTo>
                  <a:lnTo>
                    <a:pt x="22" y="40"/>
                  </a:lnTo>
                  <a:lnTo>
                    <a:pt x="24" y="30"/>
                  </a:lnTo>
                  <a:lnTo>
                    <a:pt x="20" y="26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14" y="22"/>
                  </a:lnTo>
                  <a:lnTo>
                    <a:pt x="2" y="24"/>
                  </a:lnTo>
                  <a:lnTo>
                    <a:pt x="0" y="12"/>
                  </a:lnTo>
                  <a:lnTo>
                    <a:pt x="4" y="2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32" y="22"/>
                  </a:lnTo>
                  <a:lnTo>
                    <a:pt x="36" y="26"/>
                  </a:lnTo>
                  <a:lnTo>
                    <a:pt x="38" y="14"/>
                  </a:lnTo>
                  <a:lnTo>
                    <a:pt x="44" y="10"/>
                  </a:lnTo>
                  <a:lnTo>
                    <a:pt x="58" y="20"/>
                  </a:lnTo>
                  <a:lnTo>
                    <a:pt x="56" y="30"/>
                  </a:lnTo>
                  <a:lnTo>
                    <a:pt x="58" y="34"/>
                  </a:lnTo>
                  <a:lnTo>
                    <a:pt x="66" y="28"/>
                  </a:lnTo>
                  <a:lnTo>
                    <a:pt x="78" y="42"/>
                  </a:lnTo>
                  <a:lnTo>
                    <a:pt x="78" y="4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10" name="Freeform 582">
              <a:extLst>
                <a:ext uri="{FF2B5EF4-FFF2-40B4-BE49-F238E27FC236}">
                  <a16:creationId xmlns:a16="http://schemas.microsoft.com/office/drawing/2014/main" id="{2B36A17F-F963-4F0F-A55D-98D32EC79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938" y="1738313"/>
              <a:ext cx="38100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4" y="10"/>
                </a:cxn>
                <a:cxn ang="0">
                  <a:pos x="8" y="12"/>
                </a:cxn>
                <a:cxn ang="0">
                  <a:pos x="0" y="2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4" h="12">
                  <a:moveTo>
                    <a:pt x="10" y="0"/>
                  </a:moveTo>
                  <a:lnTo>
                    <a:pt x="24" y="10"/>
                  </a:lnTo>
                  <a:lnTo>
                    <a:pt x="8" y="12"/>
                  </a:lnTo>
                  <a:lnTo>
                    <a:pt x="0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11" name="Freeform 583">
              <a:extLst>
                <a:ext uri="{FF2B5EF4-FFF2-40B4-BE49-F238E27FC236}">
                  <a16:creationId xmlns:a16="http://schemas.microsoft.com/office/drawing/2014/main" id="{FFD8F2B3-264C-4E96-96D2-3A270DDCD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7088" y="1760538"/>
              <a:ext cx="34925" cy="60325"/>
            </a:xfrm>
            <a:custGeom>
              <a:avLst/>
              <a:gdLst/>
              <a:ahLst/>
              <a:cxnLst>
                <a:cxn ang="0">
                  <a:pos x="12" y="10"/>
                </a:cxn>
                <a:cxn ang="0">
                  <a:pos x="14" y="18"/>
                </a:cxn>
                <a:cxn ang="0">
                  <a:pos x="22" y="26"/>
                </a:cxn>
                <a:cxn ang="0">
                  <a:pos x="18" y="28"/>
                </a:cxn>
                <a:cxn ang="0">
                  <a:pos x="22" y="32"/>
                </a:cxn>
                <a:cxn ang="0">
                  <a:pos x="18" y="38"/>
                </a:cxn>
                <a:cxn ang="0">
                  <a:pos x="12" y="3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2" y="10"/>
                </a:cxn>
                <a:cxn ang="0">
                  <a:pos x="12" y="10"/>
                </a:cxn>
              </a:cxnLst>
              <a:rect l="0" t="0" r="r" b="b"/>
              <a:pathLst>
                <a:path w="22" h="38">
                  <a:moveTo>
                    <a:pt x="12" y="10"/>
                  </a:moveTo>
                  <a:lnTo>
                    <a:pt x="14" y="18"/>
                  </a:lnTo>
                  <a:lnTo>
                    <a:pt x="22" y="26"/>
                  </a:lnTo>
                  <a:lnTo>
                    <a:pt x="18" y="28"/>
                  </a:lnTo>
                  <a:lnTo>
                    <a:pt x="22" y="32"/>
                  </a:lnTo>
                  <a:lnTo>
                    <a:pt x="18" y="38"/>
                  </a:lnTo>
                  <a:lnTo>
                    <a:pt x="12" y="34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1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12" name="Freeform 584">
              <a:extLst>
                <a:ext uri="{FF2B5EF4-FFF2-40B4-BE49-F238E27FC236}">
                  <a16:creationId xmlns:a16="http://schemas.microsoft.com/office/drawing/2014/main" id="{0972C5D4-3F5C-45A0-8308-49634650F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488" y="1862138"/>
              <a:ext cx="34925" cy="317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22" y="14"/>
                </a:cxn>
                <a:cxn ang="0">
                  <a:pos x="6" y="20"/>
                </a:cxn>
                <a:cxn ang="0">
                  <a:pos x="8" y="18"/>
                </a:cxn>
                <a:cxn ang="0">
                  <a:pos x="4" y="14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8" y="0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22" h="20">
                  <a:moveTo>
                    <a:pt x="10" y="4"/>
                  </a:moveTo>
                  <a:lnTo>
                    <a:pt x="22" y="14"/>
                  </a:lnTo>
                  <a:lnTo>
                    <a:pt x="6" y="20"/>
                  </a:lnTo>
                  <a:lnTo>
                    <a:pt x="8" y="18"/>
                  </a:lnTo>
                  <a:lnTo>
                    <a:pt x="4" y="14"/>
                  </a:lnTo>
                  <a:lnTo>
                    <a:pt x="4" y="8"/>
                  </a:lnTo>
                  <a:lnTo>
                    <a:pt x="0" y="4"/>
                  </a:lnTo>
                  <a:lnTo>
                    <a:pt x="8" y="0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13" name="Freeform 585">
              <a:extLst>
                <a:ext uri="{FF2B5EF4-FFF2-40B4-BE49-F238E27FC236}">
                  <a16:creationId xmlns:a16="http://schemas.microsoft.com/office/drawing/2014/main" id="{0BE9B618-3878-4554-BDA3-A4D85F98E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838" y="1893888"/>
              <a:ext cx="41275" cy="22225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6" y="4"/>
                </a:cxn>
                <a:cxn ang="0">
                  <a:pos x="24" y="10"/>
                </a:cxn>
                <a:cxn ang="0">
                  <a:pos x="18" y="14"/>
                </a:cxn>
                <a:cxn ang="0">
                  <a:pos x="4" y="14"/>
                </a:cxn>
                <a:cxn ang="0">
                  <a:pos x="0" y="8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26" h="14">
                  <a:moveTo>
                    <a:pt x="20" y="0"/>
                  </a:moveTo>
                  <a:lnTo>
                    <a:pt x="26" y="4"/>
                  </a:lnTo>
                  <a:lnTo>
                    <a:pt x="24" y="10"/>
                  </a:lnTo>
                  <a:lnTo>
                    <a:pt x="18" y="14"/>
                  </a:lnTo>
                  <a:lnTo>
                    <a:pt x="4" y="14"/>
                  </a:lnTo>
                  <a:lnTo>
                    <a:pt x="0" y="8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14" name="Freeform 586">
              <a:extLst>
                <a:ext uri="{FF2B5EF4-FFF2-40B4-BE49-F238E27FC236}">
                  <a16:creationId xmlns:a16="http://schemas.microsoft.com/office/drawing/2014/main" id="{E4FB9FDB-C351-47ED-B0A9-33BC3B6A7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1538" y="1916113"/>
              <a:ext cx="31750" cy="1270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0" y="0"/>
                </a:cxn>
                <a:cxn ang="0">
                  <a:pos x="18" y="4"/>
                </a:cxn>
                <a:cxn ang="0">
                  <a:pos x="0" y="8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0" h="8">
                  <a:moveTo>
                    <a:pt x="10" y="0"/>
                  </a:moveTo>
                  <a:lnTo>
                    <a:pt x="20" y="0"/>
                  </a:lnTo>
                  <a:lnTo>
                    <a:pt x="18" y="4"/>
                  </a:lnTo>
                  <a:lnTo>
                    <a:pt x="0" y="8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15" name="Freeform 587">
              <a:extLst>
                <a:ext uri="{FF2B5EF4-FFF2-40B4-BE49-F238E27FC236}">
                  <a16:creationId xmlns:a16="http://schemas.microsoft.com/office/drawing/2014/main" id="{F255D19C-9A84-4896-8859-06A6E6B4B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1063" y="1925638"/>
              <a:ext cx="28575" cy="1905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18" y="0"/>
                </a:cxn>
                <a:cxn ang="0">
                  <a:pos x="10" y="10"/>
                </a:cxn>
                <a:cxn ang="0">
                  <a:pos x="4" y="12"/>
                </a:cxn>
                <a:cxn ang="0">
                  <a:pos x="0" y="1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8" h="12">
                  <a:moveTo>
                    <a:pt x="4" y="2"/>
                  </a:moveTo>
                  <a:lnTo>
                    <a:pt x="18" y="0"/>
                  </a:lnTo>
                  <a:lnTo>
                    <a:pt x="10" y="10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16" name="Freeform 588">
              <a:extLst>
                <a:ext uri="{FF2B5EF4-FFF2-40B4-BE49-F238E27FC236}">
                  <a16:creationId xmlns:a16="http://schemas.microsoft.com/office/drawing/2014/main" id="{CA45DAA8-86E4-436B-A76A-7752F830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9313" y="1970088"/>
              <a:ext cx="28575" cy="317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8" y="14"/>
                </a:cxn>
                <a:cxn ang="0">
                  <a:pos x="14" y="18"/>
                </a:cxn>
                <a:cxn ang="0">
                  <a:pos x="10" y="20"/>
                </a:cxn>
                <a:cxn ang="0">
                  <a:pos x="0" y="14"/>
                </a:cxn>
                <a:cxn ang="0">
                  <a:pos x="4" y="0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20">
                  <a:moveTo>
                    <a:pt x="12" y="0"/>
                  </a:moveTo>
                  <a:lnTo>
                    <a:pt x="18" y="14"/>
                  </a:lnTo>
                  <a:lnTo>
                    <a:pt x="14" y="18"/>
                  </a:lnTo>
                  <a:lnTo>
                    <a:pt x="10" y="20"/>
                  </a:lnTo>
                  <a:lnTo>
                    <a:pt x="0" y="14"/>
                  </a:lnTo>
                  <a:lnTo>
                    <a:pt x="4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17" name="Freeform 589">
              <a:extLst>
                <a:ext uri="{FF2B5EF4-FFF2-40B4-BE49-F238E27FC236}">
                  <a16:creationId xmlns:a16="http://schemas.microsoft.com/office/drawing/2014/main" id="{2589653D-7C43-4B76-BBAD-9521337E3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6263" y="1846263"/>
              <a:ext cx="260350" cy="206375"/>
            </a:xfrm>
            <a:custGeom>
              <a:avLst/>
              <a:gdLst/>
              <a:ahLst/>
              <a:cxnLst>
                <a:cxn ang="0">
                  <a:pos x="108" y="16"/>
                </a:cxn>
                <a:cxn ang="0">
                  <a:pos x="120" y="0"/>
                </a:cxn>
                <a:cxn ang="0">
                  <a:pos x="120" y="10"/>
                </a:cxn>
                <a:cxn ang="0">
                  <a:pos x="124" y="22"/>
                </a:cxn>
                <a:cxn ang="0">
                  <a:pos x="122" y="42"/>
                </a:cxn>
                <a:cxn ang="0">
                  <a:pos x="130" y="58"/>
                </a:cxn>
                <a:cxn ang="0">
                  <a:pos x="146" y="64"/>
                </a:cxn>
                <a:cxn ang="0">
                  <a:pos x="146" y="50"/>
                </a:cxn>
                <a:cxn ang="0">
                  <a:pos x="162" y="52"/>
                </a:cxn>
                <a:cxn ang="0">
                  <a:pos x="164" y="68"/>
                </a:cxn>
                <a:cxn ang="0">
                  <a:pos x="142" y="104"/>
                </a:cxn>
                <a:cxn ang="0">
                  <a:pos x="134" y="96"/>
                </a:cxn>
                <a:cxn ang="0">
                  <a:pos x="120" y="102"/>
                </a:cxn>
                <a:cxn ang="0">
                  <a:pos x="120" y="94"/>
                </a:cxn>
                <a:cxn ang="0">
                  <a:pos x="94" y="110"/>
                </a:cxn>
                <a:cxn ang="0">
                  <a:pos x="68" y="130"/>
                </a:cxn>
                <a:cxn ang="0">
                  <a:pos x="44" y="118"/>
                </a:cxn>
                <a:cxn ang="0">
                  <a:pos x="58" y="108"/>
                </a:cxn>
                <a:cxn ang="0">
                  <a:pos x="80" y="102"/>
                </a:cxn>
                <a:cxn ang="0">
                  <a:pos x="72" y="92"/>
                </a:cxn>
                <a:cxn ang="0">
                  <a:pos x="68" y="86"/>
                </a:cxn>
                <a:cxn ang="0">
                  <a:pos x="60" y="92"/>
                </a:cxn>
                <a:cxn ang="0">
                  <a:pos x="50" y="96"/>
                </a:cxn>
                <a:cxn ang="0">
                  <a:pos x="52" y="82"/>
                </a:cxn>
                <a:cxn ang="0">
                  <a:pos x="50" y="78"/>
                </a:cxn>
                <a:cxn ang="0">
                  <a:pos x="42" y="84"/>
                </a:cxn>
                <a:cxn ang="0">
                  <a:pos x="38" y="100"/>
                </a:cxn>
                <a:cxn ang="0">
                  <a:pos x="34" y="92"/>
                </a:cxn>
                <a:cxn ang="0">
                  <a:pos x="28" y="102"/>
                </a:cxn>
                <a:cxn ang="0">
                  <a:pos x="22" y="94"/>
                </a:cxn>
                <a:cxn ang="0">
                  <a:pos x="14" y="94"/>
                </a:cxn>
                <a:cxn ang="0">
                  <a:pos x="6" y="74"/>
                </a:cxn>
                <a:cxn ang="0">
                  <a:pos x="34" y="62"/>
                </a:cxn>
                <a:cxn ang="0">
                  <a:pos x="6" y="70"/>
                </a:cxn>
                <a:cxn ang="0">
                  <a:pos x="8" y="58"/>
                </a:cxn>
                <a:cxn ang="0">
                  <a:pos x="16" y="48"/>
                </a:cxn>
                <a:cxn ang="0">
                  <a:pos x="16" y="38"/>
                </a:cxn>
                <a:cxn ang="0">
                  <a:pos x="28" y="20"/>
                </a:cxn>
                <a:cxn ang="0">
                  <a:pos x="48" y="22"/>
                </a:cxn>
                <a:cxn ang="0">
                  <a:pos x="48" y="34"/>
                </a:cxn>
                <a:cxn ang="0">
                  <a:pos x="70" y="36"/>
                </a:cxn>
                <a:cxn ang="0">
                  <a:pos x="74" y="56"/>
                </a:cxn>
                <a:cxn ang="0">
                  <a:pos x="84" y="60"/>
                </a:cxn>
                <a:cxn ang="0">
                  <a:pos x="86" y="72"/>
                </a:cxn>
                <a:cxn ang="0">
                  <a:pos x="118" y="62"/>
                </a:cxn>
                <a:cxn ang="0">
                  <a:pos x="114" y="46"/>
                </a:cxn>
                <a:cxn ang="0">
                  <a:pos x="98" y="28"/>
                </a:cxn>
                <a:cxn ang="0">
                  <a:pos x="104" y="20"/>
                </a:cxn>
              </a:cxnLst>
              <a:rect l="0" t="0" r="r" b="b"/>
              <a:pathLst>
                <a:path w="164" h="130">
                  <a:moveTo>
                    <a:pt x="104" y="20"/>
                  </a:moveTo>
                  <a:lnTo>
                    <a:pt x="108" y="16"/>
                  </a:lnTo>
                  <a:lnTo>
                    <a:pt x="112" y="2"/>
                  </a:lnTo>
                  <a:lnTo>
                    <a:pt x="120" y="0"/>
                  </a:lnTo>
                  <a:lnTo>
                    <a:pt x="124" y="6"/>
                  </a:lnTo>
                  <a:lnTo>
                    <a:pt x="120" y="10"/>
                  </a:lnTo>
                  <a:lnTo>
                    <a:pt x="124" y="16"/>
                  </a:lnTo>
                  <a:lnTo>
                    <a:pt x="124" y="22"/>
                  </a:lnTo>
                  <a:lnTo>
                    <a:pt x="130" y="30"/>
                  </a:lnTo>
                  <a:lnTo>
                    <a:pt x="122" y="42"/>
                  </a:lnTo>
                  <a:lnTo>
                    <a:pt x="136" y="48"/>
                  </a:lnTo>
                  <a:lnTo>
                    <a:pt x="130" y="58"/>
                  </a:lnTo>
                  <a:lnTo>
                    <a:pt x="142" y="52"/>
                  </a:lnTo>
                  <a:lnTo>
                    <a:pt x="146" y="64"/>
                  </a:lnTo>
                  <a:lnTo>
                    <a:pt x="148" y="58"/>
                  </a:lnTo>
                  <a:lnTo>
                    <a:pt x="146" y="50"/>
                  </a:lnTo>
                  <a:lnTo>
                    <a:pt x="148" y="44"/>
                  </a:lnTo>
                  <a:lnTo>
                    <a:pt x="162" y="52"/>
                  </a:lnTo>
                  <a:lnTo>
                    <a:pt x="164" y="58"/>
                  </a:lnTo>
                  <a:lnTo>
                    <a:pt x="164" y="68"/>
                  </a:lnTo>
                  <a:lnTo>
                    <a:pt x="156" y="98"/>
                  </a:lnTo>
                  <a:lnTo>
                    <a:pt x="142" y="104"/>
                  </a:lnTo>
                  <a:lnTo>
                    <a:pt x="136" y="100"/>
                  </a:lnTo>
                  <a:lnTo>
                    <a:pt x="134" y="96"/>
                  </a:lnTo>
                  <a:lnTo>
                    <a:pt x="124" y="104"/>
                  </a:lnTo>
                  <a:lnTo>
                    <a:pt x="120" y="102"/>
                  </a:lnTo>
                  <a:lnTo>
                    <a:pt x="122" y="100"/>
                  </a:lnTo>
                  <a:lnTo>
                    <a:pt x="120" y="94"/>
                  </a:lnTo>
                  <a:lnTo>
                    <a:pt x="110" y="106"/>
                  </a:lnTo>
                  <a:lnTo>
                    <a:pt x="94" y="110"/>
                  </a:lnTo>
                  <a:lnTo>
                    <a:pt x="92" y="118"/>
                  </a:lnTo>
                  <a:lnTo>
                    <a:pt x="68" y="130"/>
                  </a:lnTo>
                  <a:lnTo>
                    <a:pt x="50" y="124"/>
                  </a:lnTo>
                  <a:lnTo>
                    <a:pt x="44" y="118"/>
                  </a:lnTo>
                  <a:lnTo>
                    <a:pt x="44" y="112"/>
                  </a:lnTo>
                  <a:lnTo>
                    <a:pt x="58" y="108"/>
                  </a:lnTo>
                  <a:lnTo>
                    <a:pt x="62" y="100"/>
                  </a:lnTo>
                  <a:lnTo>
                    <a:pt x="80" y="102"/>
                  </a:lnTo>
                  <a:lnTo>
                    <a:pt x="90" y="86"/>
                  </a:lnTo>
                  <a:lnTo>
                    <a:pt x="72" y="92"/>
                  </a:lnTo>
                  <a:lnTo>
                    <a:pt x="72" y="88"/>
                  </a:lnTo>
                  <a:lnTo>
                    <a:pt x="68" y="86"/>
                  </a:lnTo>
                  <a:lnTo>
                    <a:pt x="64" y="94"/>
                  </a:lnTo>
                  <a:lnTo>
                    <a:pt x="60" y="92"/>
                  </a:lnTo>
                  <a:lnTo>
                    <a:pt x="52" y="98"/>
                  </a:lnTo>
                  <a:lnTo>
                    <a:pt x="50" y="96"/>
                  </a:lnTo>
                  <a:lnTo>
                    <a:pt x="54" y="90"/>
                  </a:lnTo>
                  <a:lnTo>
                    <a:pt x="52" y="82"/>
                  </a:lnTo>
                  <a:lnTo>
                    <a:pt x="58" y="76"/>
                  </a:lnTo>
                  <a:lnTo>
                    <a:pt x="50" y="78"/>
                  </a:lnTo>
                  <a:lnTo>
                    <a:pt x="48" y="88"/>
                  </a:lnTo>
                  <a:lnTo>
                    <a:pt x="42" y="84"/>
                  </a:lnTo>
                  <a:lnTo>
                    <a:pt x="44" y="96"/>
                  </a:lnTo>
                  <a:lnTo>
                    <a:pt x="38" y="100"/>
                  </a:lnTo>
                  <a:lnTo>
                    <a:pt x="36" y="100"/>
                  </a:lnTo>
                  <a:lnTo>
                    <a:pt x="34" y="92"/>
                  </a:lnTo>
                  <a:lnTo>
                    <a:pt x="28" y="94"/>
                  </a:lnTo>
                  <a:lnTo>
                    <a:pt x="28" y="102"/>
                  </a:lnTo>
                  <a:lnTo>
                    <a:pt x="20" y="96"/>
                  </a:lnTo>
                  <a:lnTo>
                    <a:pt x="22" y="94"/>
                  </a:lnTo>
                  <a:lnTo>
                    <a:pt x="20" y="90"/>
                  </a:lnTo>
                  <a:lnTo>
                    <a:pt x="14" y="94"/>
                  </a:lnTo>
                  <a:lnTo>
                    <a:pt x="0" y="86"/>
                  </a:lnTo>
                  <a:lnTo>
                    <a:pt x="6" y="74"/>
                  </a:lnTo>
                  <a:lnTo>
                    <a:pt x="22" y="74"/>
                  </a:lnTo>
                  <a:lnTo>
                    <a:pt x="34" y="62"/>
                  </a:lnTo>
                  <a:lnTo>
                    <a:pt x="16" y="72"/>
                  </a:lnTo>
                  <a:lnTo>
                    <a:pt x="6" y="70"/>
                  </a:lnTo>
                  <a:lnTo>
                    <a:pt x="6" y="66"/>
                  </a:lnTo>
                  <a:lnTo>
                    <a:pt x="8" y="58"/>
                  </a:lnTo>
                  <a:lnTo>
                    <a:pt x="12" y="54"/>
                  </a:lnTo>
                  <a:lnTo>
                    <a:pt x="16" y="48"/>
                  </a:lnTo>
                  <a:lnTo>
                    <a:pt x="12" y="42"/>
                  </a:lnTo>
                  <a:lnTo>
                    <a:pt x="16" y="38"/>
                  </a:lnTo>
                  <a:lnTo>
                    <a:pt x="24" y="30"/>
                  </a:lnTo>
                  <a:lnTo>
                    <a:pt x="28" y="20"/>
                  </a:lnTo>
                  <a:lnTo>
                    <a:pt x="36" y="18"/>
                  </a:lnTo>
                  <a:lnTo>
                    <a:pt x="48" y="22"/>
                  </a:lnTo>
                  <a:lnTo>
                    <a:pt x="46" y="30"/>
                  </a:lnTo>
                  <a:lnTo>
                    <a:pt x="48" y="34"/>
                  </a:lnTo>
                  <a:lnTo>
                    <a:pt x="64" y="32"/>
                  </a:lnTo>
                  <a:lnTo>
                    <a:pt x="70" y="36"/>
                  </a:lnTo>
                  <a:lnTo>
                    <a:pt x="78" y="50"/>
                  </a:lnTo>
                  <a:lnTo>
                    <a:pt x="74" y="56"/>
                  </a:lnTo>
                  <a:lnTo>
                    <a:pt x="82" y="54"/>
                  </a:lnTo>
                  <a:lnTo>
                    <a:pt x="84" y="60"/>
                  </a:lnTo>
                  <a:lnTo>
                    <a:pt x="82" y="62"/>
                  </a:lnTo>
                  <a:lnTo>
                    <a:pt x="86" y="72"/>
                  </a:lnTo>
                  <a:lnTo>
                    <a:pt x="118" y="72"/>
                  </a:lnTo>
                  <a:lnTo>
                    <a:pt x="118" y="62"/>
                  </a:lnTo>
                  <a:lnTo>
                    <a:pt x="104" y="52"/>
                  </a:lnTo>
                  <a:lnTo>
                    <a:pt x="114" y="46"/>
                  </a:lnTo>
                  <a:lnTo>
                    <a:pt x="110" y="36"/>
                  </a:lnTo>
                  <a:lnTo>
                    <a:pt x="98" y="28"/>
                  </a:lnTo>
                  <a:lnTo>
                    <a:pt x="98" y="22"/>
                  </a:lnTo>
                  <a:lnTo>
                    <a:pt x="104" y="20"/>
                  </a:lnTo>
                  <a:lnTo>
                    <a:pt x="104" y="2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18" name="Freeform 590">
              <a:extLst>
                <a:ext uri="{FF2B5EF4-FFF2-40B4-BE49-F238E27FC236}">
                  <a16:creationId xmlns:a16="http://schemas.microsoft.com/office/drawing/2014/main" id="{434F9598-C3D3-4DC1-A50F-9E16A056C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1338" y="1909763"/>
              <a:ext cx="38100" cy="53975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22" y="0"/>
                </a:cxn>
                <a:cxn ang="0">
                  <a:pos x="24" y="6"/>
                </a:cxn>
                <a:cxn ang="0">
                  <a:pos x="12" y="34"/>
                </a:cxn>
                <a:cxn ang="0">
                  <a:pos x="0" y="24"/>
                </a:cxn>
                <a:cxn ang="0">
                  <a:pos x="18" y="6"/>
                </a:cxn>
                <a:cxn ang="0">
                  <a:pos x="18" y="6"/>
                </a:cxn>
              </a:cxnLst>
              <a:rect l="0" t="0" r="r" b="b"/>
              <a:pathLst>
                <a:path w="24" h="34">
                  <a:moveTo>
                    <a:pt x="18" y="6"/>
                  </a:moveTo>
                  <a:lnTo>
                    <a:pt x="22" y="0"/>
                  </a:lnTo>
                  <a:lnTo>
                    <a:pt x="24" y="6"/>
                  </a:lnTo>
                  <a:lnTo>
                    <a:pt x="12" y="34"/>
                  </a:lnTo>
                  <a:lnTo>
                    <a:pt x="0" y="24"/>
                  </a:lnTo>
                  <a:lnTo>
                    <a:pt x="18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19" name="Freeform 591">
              <a:extLst>
                <a:ext uri="{FF2B5EF4-FFF2-40B4-BE49-F238E27FC236}">
                  <a16:creationId xmlns:a16="http://schemas.microsoft.com/office/drawing/2014/main" id="{F708778E-30BC-45CE-9A31-43FA339B9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5138" y="1779588"/>
              <a:ext cx="155575" cy="158750"/>
            </a:xfrm>
            <a:custGeom>
              <a:avLst/>
              <a:gdLst/>
              <a:ahLst/>
              <a:cxnLst>
                <a:cxn ang="0">
                  <a:pos x="38" y="32"/>
                </a:cxn>
                <a:cxn ang="0">
                  <a:pos x="56" y="10"/>
                </a:cxn>
                <a:cxn ang="0">
                  <a:pos x="66" y="10"/>
                </a:cxn>
                <a:cxn ang="0">
                  <a:pos x="66" y="18"/>
                </a:cxn>
                <a:cxn ang="0">
                  <a:pos x="68" y="10"/>
                </a:cxn>
                <a:cxn ang="0">
                  <a:pos x="78" y="14"/>
                </a:cxn>
                <a:cxn ang="0">
                  <a:pos x="82" y="10"/>
                </a:cxn>
                <a:cxn ang="0">
                  <a:pos x="76" y="4"/>
                </a:cxn>
                <a:cxn ang="0">
                  <a:pos x="84" y="0"/>
                </a:cxn>
                <a:cxn ang="0">
                  <a:pos x="98" y="16"/>
                </a:cxn>
                <a:cxn ang="0">
                  <a:pos x="86" y="24"/>
                </a:cxn>
                <a:cxn ang="0">
                  <a:pos x="92" y="36"/>
                </a:cxn>
                <a:cxn ang="0">
                  <a:pos x="86" y="38"/>
                </a:cxn>
                <a:cxn ang="0">
                  <a:pos x="92" y="50"/>
                </a:cxn>
                <a:cxn ang="0">
                  <a:pos x="78" y="58"/>
                </a:cxn>
                <a:cxn ang="0">
                  <a:pos x="78" y="74"/>
                </a:cxn>
                <a:cxn ang="0">
                  <a:pos x="72" y="74"/>
                </a:cxn>
                <a:cxn ang="0">
                  <a:pos x="66" y="64"/>
                </a:cxn>
                <a:cxn ang="0">
                  <a:pos x="68" y="44"/>
                </a:cxn>
                <a:cxn ang="0">
                  <a:pos x="60" y="46"/>
                </a:cxn>
                <a:cxn ang="0">
                  <a:pos x="58" y="52"/>
                </a:cxn>
                <a:cxn ang="0">
                  <a:pos x="60" y="58"/>
                </a:cxn>
                <a:cxn ang="0">
                  <a:pos x="52" y="62"/>
                </a:cxn>
                <a:cxn ang="0">
                  <a:pos x="58" y="70"/>
                </a:cxn>
                <a:cxn ang="0">
                  <a:pos x="54" y="76"/>
                </a:cxn>
                <a:cxn ang="0">
                  <a:pos x="52" y="82"/>
                </a:cxn>
                <a:cxn ang="0">
                  <a:pos x="50" y="84"/>
                </a:cxn>
                <a:cxn ang="0">
                  <a:pos x="46" y="70"/>
                </a:cxn>
                <a:cxn ang="0">
                  <a:pos x="44" y="70"/>
                </a:cxn>
                <a:cxn ang="0">
                  <a:pos x="44" y="78"/>
                </a:cxn>
                <a:cxn ang="0">
                  <a:pos x="44" y="80"/>
                </a:cxn>
                <a:cxn ang="0">
                  <a:pos x="40" y="84"/>
                </a:cxn>
                <a:cxn ang="0">
                  <a:pos x="46" y="90"/>
                </a:cxn>
                <a:cxn ang="0">
                  <a:pos x="40" y="96"/>
                </a:cxn>
                <a:cxn ang="0">
                  <a:pos x="36" y="94"/>
                </a:cxn>
                <a:cxn ang="0">
                  <a:pos x="34" y="100"/>
                </a:cxn>
                <a:cxn ang="0">
                  <a:pos x="32" y="88"/>
                </a:cxn>
                <a:cxn ang="0">
                  <a:pos x="28" y="84"/>
                </a:cxn>
                <a:cxn ang="0">
                  <a:pos x="28" y="78"/>
                </a:cxn>
                <a:cxn ang="0">
                  <a:pos x="26" y="80"/>
                </a:cxn>
                <a:cxn ang="0">
                  <a:pos x="22" y="92"/>
                </a:cxn>
                <a:cxn ang="0">
                  <a:pos x="14" y="86"/>
                </a:cxn>
                <a:cxn ang="0">
                  <a:pos x="14" y="80"/>
                </a:cxn>
                <a:cxn ang="0">
                  <a:pos x="6" y="92"/>
                </a:cxn>
                <a:cxn ang="0">
                  <a:pos x="4" y="90"/>
                </a:cxn>
                <a:cxn ang="0">
                  <a:pos x="6" y="80"/>
                </a:cxn>
                <a:cxn ang="0">
                  <a:pos x="2" y="84"/>
                </a:cxn>
                <a:cxn ang="0">
                  <a:pos x="0" y="78"/>
                </a:cxn>
                <a:cxn ang="0">
                  <a:pos x="8" y="66"/>
                </a:cxn>
                <a:cxn ang="0">
                  <a:pos x="18" y="66"/>
                </a:cxn>
                <a:cxn ang="0">
                  <a:pos x="22" y="56"/>
                </a:cxn>
                <a:cxn ang="0">
                  <a:pos x="22" y="50"/>
                </a:cxn>
                <a:cxn ang="0">
                  <a:pos x="34" y="40"/>
                </a:cxn>
                <a:cxn ang="0">
                  <a:pos x="38" y="32"/>
                </a:cxn>
                <a:cxn ang="0">
                  <a:pos x="38" y="32"/>
                </a:cxn>
              </a:cxnLst>
              <a:rect l="0" t="0" r="r" b="b"/>
              <a:pathLst>
                <a:path w="98" h="100">
                  <a:moveTo>
                    <a:pt x="38" y="32"/>
                  </a:moveTo>
                  <a:lnTo>
                    <a:pt x="56" y="10"/>
                  </a:lnTo>
                  <a:lnTo>
                    <a:pt x="66" y="10"/>
                  </a:lnTo>
                  <a:lnTo>
                    <a:pt x="66" y="18"/>
                  </a:lnTo>
                  <a:lnTo>
                    <a:pt x="68" y="10"/>
                  </a:lnTo>
                  <a:lnTo>
                    <a:pt x="78" y="14"/>
                  </a:lnTo>
                  <a:lnTo>
                    <a:pt x="82" y="10"/>
                  </a:lnTo>
                  <a:lnTo>
                    <a:pt x="76" y="4"/>
                  </a:lnTo>
                  <a:lnTo>
                    <a:pt x="84" y="0"/>
                  </a:lnTo>
                  <a:lnTo>
                    <a:pt x="98" y="16"/>
                  </a:lnTo>
                  <a:lnTo>
                    <a:pt x="86" y="24"/>
                  </a:lnTo>
                  <a:lnTo>
                    <a:pt x="92" y="36"/>
                  </a:lnTo>
                  <a:lnTo>
                    <a:pt x="86" y="38"/>
                  </a:lnTo>
                  <a:lnTo>
                    <a:pt x="92" y="50"/>
                  </a:lnTo>
                  <a:lnTo>
                    <a:pt x="78" y="58"/>
                  </a:lnTo>
                  <a:lnTo>
                    <a:pt x="78" y="74"/>
                  </a:lnTo>
                  <a:lnTo>
                    <a:pt x="72" y="74"/>
                  </a:lnTo>
                  <a:lnTo>
                    <a:pt x="66" y="64"/>
                  </a:lnTo>
                  <a:lnTo>
                    <a:pt x="68" y="44"/>
                  </a:lnTo>
                  <a:lnTo>
                    <a:pt x="60" y="46"/>
                  </a:lnTo>
                  <a:lnTo>
                    <a:pt x="58" y="52"/>
                  </a:lnTo>
                  <a:lnTo>
                    <a:pt x="60" y="58"/>
                  </a:lnTo>
                  <a:lnTo>
                    <a:pt x="52" y="62"/>
                  </a:lnTo>
                  <a:lnTo>
                    <a:pt x="58" y="70"/>
                  </a:lnTo>
                  <a:lnTo>
                    <a:pt x="54" y="76"/>
                  </a:lnTo>
                  <a:lnTo>
                    <a:pt x="52" y="82"/>
                  </a:lnTo>
                  <a:lnTo>
                    <a:pt x="50" y="84"/>
                  </a:lnTo>
                  <a:lnTo>
                    <a:pt x="46" y="70"/>
                  </a:lnTo>
                  <a:lnTo>
                    <a:pt x="44" y="70"/>
                  </a:lnTo>
                  <a:lnTo>
                    <a:pt x="44" y="78"/>
                  </a:lnTo>
                  <a:lnTo>
                    <a:pt x="44" y="80"/>
                  </a:lnTo>
                  <a:lnTo>
                    <a:pt x="40" y="84"/>
                  </a:lnTo>
                  <a:lnTo>
                    <a:pt x="46" y="90"/>
                  </a:lnTo>
                  <a:lnTo>
                    <a:pt x="40" y="96"/>
                  </a:lnTo>
                  <a:lnTo>
                    <a:pt x="36" y="94"/>
                  </a:lnTo>
                  <a:lnTo>
                    <a:pt x="34" y="100"/>
                  </a:lnTo>
                  <a:lnTo>
                    <a:pt x="32" y="88"/>
                  </a:lnTo>
                  <a:lnTo>
                    <a:pt x="28" y="84"/>
                  </a:lnTo>
                  <a:lnTo>
                    <a:pt x="28" y="78"/>
                  </a:lnTo>
                  <a:lnTo>
                    <a:pt x="26" y="80"/>
                  </a:lnTo>
                  <a:lnTo>
                    <a:pt x="22" y="92"/>
                  </a:lnTo>
                  <a:lnTo>
                    <a:pt x="14" y="86"/>
                  </a:lnTo>
                  <a:lnTo>
                    <a:pt x="14" y="80"/>
                  </a:lnTo>
                  <a:lnTo>
                    <a:pt x="6" y="92"/>
                  </a:lnTo>
                  <a:lnTo>
                    <a:pt x="4" y="90"/>
                  </a:lnTo>
                  <a:lnTo>
                    <a:pt x="6" y="80"/>
                  </a:lnTo>
                  <a:lnTo>
                    <a:pt x="2" y="84"/>
                  </a:lnTo>
                  <a:lnTo>
                    <a:pt x="0" y="78"/>
                  </a:lnTo>
                  <a:lnTo>
                    <a:pt x="8" y="66"/>
                  </a:lnTo>
                  <a:lnTo>
                    <a:pt x="18" y="66"/>
                  </a:lnTo>
                  <a:lnTo>
                    <a:pt x="22" y="56"/>
                  </a:lnTo>
                  <a:lnTo>
                    <a:pt x="22" y="50"/>
                  </a:lnTo>
                  <a:lnTo>
                    <a:pt x="34" y="40"/>
                  </a:lnTo>
                  <a:lnTo>
                    <a:pt x="38" y="32"/>
                  </a:lnTo>
                  <a:lnTo>
                    <a:pt x="38" y="3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20" name="Freeform 592">
              <a:extLst>
                <a:ext uri="{FF2B5EF4-FFF2-40B4-BE49-F238E27FC236}">
                  <a16:creationId xmlns:a16="http://schemas.microsoft.com/office/drawing/2014/main" id="{B0F7A856-8746-469E-A719-255D76273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6588" y="1839913"/>
              <a:ext cx="25400" cy="158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6" y="6"/>
                </a:cxn>
                <a:cxn ang="0">
                  <a:pos x="16" y="10"/>
                </a:cxn>
                <a:cxn ang="0">
                  <a:pos x="0" y="6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6" h="10">
                  <a:moveTo>
                    <a:pt x="10" y="0"/>
                  </a:moveTo>
                  <a:lnTo>
                    <a:pt x="16" y="6"/>
                  </a:lnTo>
                  <a:lnTo>
                    <a:pt x="16" y="10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21" name="Freeform 593">
              <a:extLst>
                <a:ext uri="{FF2B5EF4-FFF2-40B4-BE49-F238E27FC236}">
                  <a16:creationId xmlns:a16="http://schemas.microsoft.com/office/drawing/2014/main" id="{4EC84C88-AC62-4CD8-8B4E-6147AF2BB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1722438"/>
              <a:ext cx="76200" cy="76200"/>
            </a:xfrm>
            <a:custGeom>
              <a:avLst/>
              <a:gdLst/>
              <a:ahLst/>
              <a:cxnLst>
                <a:cxn ang="0">
                  <a:pos x="18" y="4"/>
                </a:cxn>
                <a:cxn ang="0">
                  <a:pos x="42" y="0"/>
                </a:cxn>
                <a:cxn ang="0">
                  <a:pos x="48" y="4"/>
                </a:cxn>
                <a:cxn ang="0">
                  <a:pos x="46" y="12"/>
                </a:cxn>
                <a:cxn ang="0">
                  <a:pos x="24" y="20"/>
                </a:cxn>
                <a:cxn ang="0">
                  <a:pos x="26" y="22"/>
                </a:cxn>
                <a:cxn ang="0">
                  <a:pos x="26" y="26"/>
                </a:cxn>
                <a:cxn ang="0">
                  <a:pos x="42" y="22"/>
                </a:cxn>
                <a:cxn ang="0">
                  <a:pos x="42" y="28"/>
                </a:cxn>
                <a:cxn ang="0">
                  <a:pos x="40" y="38"/>
                </a:cxn>
                <a:cxn ang="0">
                  <a:pos x="14" y="48"/>
                </a:cxn>
                <a:cxn ang="0">
                  <a:pos x="0" y="36"/>
                </a:cxn>
                <a:cxn ang="0">
                  <a:pos x="2" y="32"/>
                </a:cxn>
                <a:cxn ang="0">
                  <a:pos x="0" y="20"/>
                </a:cxn>
                <a:cxn ang="0">
                  <a:pos x="0" y="14"/>
                </a:cxn>
                <a:cxn ang="0">
                  <a:pos x="18" y="4"/>
                </a:cxn>
                <a:cxn ang="0">
                  <a:pos x="18" y="4"/>
                </a:cxn>
              </a:cxnLst>
              <a:rect l="0" t="0" r="r" b="b"/>
              <a:pathLst>
                <a:path w="48" h="48">
                  <a:moveTo>
                    <a:pt x="18" y="4"/>
                  </a:moveTo>
                  <a:lnTo>
                    <a:pt x="42" y="0"/>
                  </a:lnTo>
                  <a:lnTo>
                    <a:pt x="48" y="4"/>
                  </a:lnTo>
                  <a:lnTo>
                    <a:pt x="46" y="12"/>
                  </a:lnTo>
                  <a:lnTo>
                    <a:pt x="24" y="20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42" y="22"/>
                  </a:lnTo>
                  <a:lnTo>
                    <a:pt x="42" y="28"/>
                  </a:lnTo>
                  <a:lnTo>
                    <a:pt x="40" y="38"/>
                  </a:lnTo>
                  <a:lnTo>
                    <a:pt x="14" y="48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18" y="4"/>
                  </a:lnTo>
                  <a:lnTo>
                    <a:pt x="18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22" name="Freeform 594">
              <a:extLst>
                <a:ext uri="{FF2B5EF4-FFF2-40B4-BE49-F238E27FC236}">
                  <a16:creationId xmlns:a16="http://schemas.microsoft.com/office/drawing/2014/main" id="{950AB0BD-6DF1-47C8-A236-AA23B1457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413" y="1728788"/>
              <a:ext cx="28575" cy="34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8" y="0"/>
                </a:cxn>
                <a:cxn ang="0">
                  <a:pos x="18" y="16"/>
                </a:cxn>
                <a:cxn ang="0">
                  <a:pos x="10" y="2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8" h="22">
                  <a:moveTo>
                    <a:pt x="0" y="6"/>
                  </a:moveTo>
                  <a:lnTo>
                    <a:pt x="8" y="0"/>
                  </a:lnTo>
                  <a:lnTo>
                    <a:pt x="18" y="16"/>
                  </a:lnTo>
                  <a:lnTo>
                    <a:pt x="10" y="2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23" name="Freeform 595">
              <a:extLst>
                <a:ext uri="{FF2B5EF4-FFF2-40B4-BE49-F238E27FC236}">
                  <a16:creationId xmlns:a16="http://schemas.microsoft.com/office/drawing/2014/main" id="{D2832E85-D508-4B66-801F-612AF7B9E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1655763"/>
              <a:ext cx="82550" cy="50800"/>
            </a:xfrm>
            <a:custGeom>
              <a:avLst/>
              <a:gdLst/>
              <a:ahLst/>
              <a:cxnLst>
                <a:cxn ang="0">
                  <a:pos x="44" y="6"/>
                </a:cxn>
                <a:cxn ang="0">
                  <a:pos x="52" y="14"/>
                </a:cxn>
                <a:cxn ang="0">
                  <a:pos x="52" y="24"/>
                </a:cxn>
                <a:cxn ang="0">
                  <a:pos x="50" y="28"/>
                </a:cxn>
                <a:cxn ang="0">
                  <a:pos x="36" y="30"/>
                </a:cxn>
                <a:cxn ang="0">
                  <a:pos x="26" y="22"/>
                </a:cxn>
                <a:cxn ang="0">
                  <a:pos x="26" y="28"/>
                </a:cxn>
                <a:cxn ang="0">
                  <a:pos x="26" y="30"/>
                </a:cxn>
                <a:cxn ang="0">
                  <a:pos x="12" y="24"/>
                </a:cxn>
                <a:cxn ang="0">
                  <a:pos x="6" y="32"/>
                </a:cxn>
                <a:cxn ang="0">
                  <a:pos x="0" y="28"/>
                </a:cxn>
                <a:cxn ang="0">
                  <a:pos x="4" y="18"/>
                </a:cxn>
                <a:cxn ang="0">
                  <a:pos x="34" y="0"/>
                </a:cxn>
                <a:cxn ang="0">
                  <a:pos x="44" y="6"/>
                </a:cxn>
                <a:cxn ang="0">
                  <a:pos x="44" y="6"/>
                </a:cxn>
              </a:cxnLst>
              <a:rect l="0" t="0" r="r" b="b"/>
              <a:pathLst>
                <a:path w="52" h="32">
                  <a:moveTo>
                    <a:pt x="44" y="6"/>
                  </a:moveTo>
                  <a:lnTo>
                    <a:pt x="52" y="14"/>
                  </a:lnTo>
                  <a:lnTo>
                    <a:pt x="52" y="24"/>
                  </a:lnTo>
                  <a:lnTo>
                    <a:pt x="50" y="28"/>
                  </a:lnTo>
                  <a:lnTo>
                    <a:pt x="36" y="30"/>
                  </a:lnTo>
                  <a:lnTo>
                    <a:pt x="26" y="22"/>
                  </a:lnTo>
                  <a:lnTo>
                    <a:pt x="26" y="28"/>
                  </a:lnTo>
                  <a:lnTo>
                    <a:pt x="26" y="30"/>
                  </a:lnTo>
                  <a:lnTo>
                    <a:pt x="12" y="24"/>
                  </a:lnTo>
                  <a:lnTo>
                    <a:pt x="6" y="32"/>
                  </a:lnTo>
                  <a:lnTo>
                    <a:pt x="0" y="28"/>
                  </a:lnTo>
                  <a:lnTo>
                    <a:pt x="4" y="18"/>
                  </a:lnTo>
                  <a:lnTo>
                    <a:pt x="34" y="0"/>
                  </a:lnTo>
                  <a:lnTo>
                    <a:pt x="44" y="6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24" name="Freeform 596">
              <a:extLst>
                <a:ext uri="{FF2B5EF4-FFF2-40B4-BE49-F238E27FC236}">
                  <a16:creationId xmlns:a16="http://schemas.microsoft.com/office/drawing/2014/main" id="{0F247CD4-1066-4527-9401-B2BFB58C0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3613" y="1500188"/>
              <a:ext cx="28575" cy="5397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4"/>
                </a:cxn>
                <a:cxn ang="0">
                  <a:pos x="18" y="22"/>
                </a:cxn>
                <a:cxn ang="0">
                  <a:pos x="14" y="34"/>
                </a:cxn>
                <a:cxn ang="0">
                  <a:pos x="6" y="18"/>
                </a:cxn>
                <a:cxn ang="0">
                  <a:pos x="0" y="18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8" h="34">
                  <a:moveTo>
                    <a:pt x="6" y="0"/>
                  </a:moveTo>
                  <a:lnTo>
                    <a:pt x="16" y="4"/>
                  </a:lnTo>
                  <a:lnTo>
                    <a:pt x="18" y="22"/>
                  </a:lnTo>
                  <a:lnTo>
                    <a:pt x="14" y="34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25" name="Freeform 597">
              <a:extLst>
                <a:ext uri="{FF2B5EF4-FFF2-40B4-BE49-F238E27FC236}">
                  <a16:creationId xmlns:a16="http://schemas.microsoft.com/office/drawing/2014/main" id="{C313F9C7-2C5E-4AB9-BC8C-91E60C9A8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3463" y="1338263"/>
              <a:ext cx="238125" cy="387350"/>
            </a:xfrm>
            <a:custGeom>
              <a:avLst/>
              <a:gdLst/>
              <a:ahLst/>
              <a:cxnLst>
                <a:cxn ang="0">
                  <a:pos x="36" y="68"/>
                </a:cxn>
                <a:cxn ang="0">
                  <a:pos x="18" y="46"/>
                </a:cxn>
                <a:cxn ang="0">
                  <a:pos x="20" y="38"/>
                </a:cxn>
                <a:cxn ang="0">
                  <a:pos x="22" y="26"/>
                </a:cxn>
                <a:cxn ang="0">
                  <a:pos x="30" y="22"/>
                </a:cxn>
                <a:cxn ang="0">
                  <a:pos x="26" y="12"/>
                </a:cxn>
                <a:cxn ang="0">
                  <a:pos x="24" y="0"/>
                </a:cxn>
                <a:cxn ang="0">
                  <a:pos x="62" y="18"/>
                </a:cxn>
                <a:cxn ang="0">
                  <a:pos x="76" y="60"/>
                </a:cxn>
                <a:cxn ang="0">
                  <a:pos x="78" y="62"/>
                </a:cxn>
                <a:cxn ang="0">
                  <a:pos x="98" y="76"/>
                </a:cxn>
                <a:cxn ang="0">
                  <a:pos x="98" y="84"/>
                </a:cxn>
                <a:cxn ang="0">
                  <a:pos x="102" y="102"/>
                </a:cxn>
                <a:cxn ang="0">
                  <a:pos x="102" y="88"/>
                </a:cxn>
                <a:cxn ang="0">
                  <a:pos x="116" y="80"/>
                </a:cxn>
                <a:cxn ang="0">
                  <a:pos x="110" y="102"/>
                </a:cxn>
                <a:cxn ang="0">
                  <a:pos x="122" y="112"/>
                </a:cxn>
                <a:cxn ang="0">
                  <a:pos x="116" y="140"/>
                </a:cxn>
                <a:cxn ang="0">
                  <a:pos x="134" y="140"/>
                </a:cxn>
                <a:cxn ang="0">
                  <a:pos x="140" y="138"/>
                </a:cxn>
                <a:cxn ang="0">
                  <a:pos x="150" y="164"/>
                </a:cxn>
                <a:cxn ang="0">
                  <a:pos x="128" y="184"/>
                </a:cxn>
                <a:cxn ang="0">
                  <a:pos x="122" y="178"/>
                </a:cxn>
                <a:cxn ang="0">
                  <a:pos x="114" y="208"/>
                </a:cxn>
                <a:cxn ang="0">
                  <a:pos x="108" y="178"/>
                </a:cxn>
                <a:cxn ang="0">
                  <a:pos x="106" y="208"/>
                </a:cxn>
                <a:cxn ang="0">
                  <a:pos x="108" y="220"/>
                </a:cxn>
                <a:cxn ang="0">
                  <a:pos x="98" y="218"/>
                </a:cxn>
                <a:cxn ang="0">
                  <a:pos x="100" y="242"/>
                </a:cxn>
                <a:cxn ang="0">
                  <a:pos x="80" y="216"/>
                </a:cxn>
                <a:cxn ang="0">
                  <a:pos x="82" y="232"/>
                </a:cxn>
                <a:cxn ang="0">
                  <a:pos x="82" y="238"/>
                </a:cxn>
                <a:cxn ang="0">
                  <a:pos x="56" y="238"/>
                </a:cxn>
                <a:cxn ang="0">
                  <a:pos x="54" y="230"/>
                </a:cxn>
                <a:cxn ang="0">
                  <a:pos x="46" y="220"/>
                </a:cxn>
                <a:cxn ang="0">
                  <a:pos x="44" y="212"/>
                </a:cxn>
                <a:cxn ang="0">
                  <a:pos x="38" y="196"/>
                </a:cxn>
                <a:cxn ang="0">
                  <a:pos x="44" y="172"/>
                </a:cxn>
                <a:cxn ang="0">
                  <a:pos x="54" y="162"/>
                </a:cxn>
                <a:cxn ang="0">
                  <a:pos x="54" y="156"/>
                </a:cxn>
                <a:cxn ang="0">
                  <a:pos x="44" y="160"/>
                </a:cxn>
                <a:cxn ang="0">
                  <a:pos x="46" y="150"/>
                </a:cxn>
                <a:cxn ang="0">
                  <a:pos x="34" y="164"/>
                </a:cxn>
                <a:cxn ang="0">
                  <a:pos x="30" y="152"/>
                </a:cxn>
                <a:cxn ang="0">
                  <a:pos x="20" y="154"/>
                </a:cxn>
                <a:cxn ang="0">
                  <a:pos x="14" y="144"/>
                </a:cxn>
                <a:cxn ang="0">
                  <a:pos x="32" y="134"/>
                </a:cxn>
                <a:cxn ang="0">
                  <a:pos x="10" y="134"/>
                </a:cxn>
                <a:cxn ang="0">
                  <a:pos x="2" y="110"/>
                </a:cxn>
                <a:cxn ang="0">
                  <a:pos x="0" y="98"/>
                </a:cxn>
                <a:cxn ang="0">
                  <a:pos x="26" y="102"/>
                </a:cxn>
                <a:cxn ang="0">
                  <a:pos x="28" y="94"/>
                </a:cxn>
                <a:cxn ang="0">
                  <a:pos x="12" y="96"/>
                </a:cxn>
                <a:cxn ang="0">
                  <a:pos x="0" y="82"/>
                </a:cxn>
                <a:cxn ang="0">
                  <a:pos x="18" y="80"/>
                </a:cxn>
                <a:cxn ang="0">
                  <a:pos x="8" y="70"/>
                </a:cxn>
                <a:cxn ang="0">
                  <a:pos x="14" y="62"/>
                </a:cxn>
              </a:cxnLst>
              <a:rect l="0" t="0" r="r" b="b"/>
              <a:pathLst>
                <a:path w="150" h="244">
                  <a:moveTo>
                    <a:pt x="14" y="62"/>
                  </a:moveTo>
                  <a:lnTo>
                    <a:pt x="36" y="68"/>
                  </a:lnTo>
                  <a:lnTo>
                    <a:pt x="26" y="56"/>
                  </a:lnTo>
                  <a:lnTo>
                    <a:pt x="18" y="46"/>
                  </a:lnTo>
                  <a:lnTo>
                    <a:pt x="18" y="42"/>
                  </a:lnTo>
                  <a:lnTo>
                    <a:pt x="20" y="38"/>
                  </a:lnTo>
                  <a:lnTo>
                    <a:pt x="18" y="32"/>
                  </a:lnTo>
                  <a:lnTo>
                    <a:pt x="22" y="26"/>
                  </a:lnTo>
                  <a:lnTo>
                    <a:pt x="28" y="32"/>
                  </a:lnTo>
                  <a:lnTo>
                    <a:pt x="30" y="22"/>
                  </a:lnTo>
                  <a:lnTo>
                    <a:pt x="48" y="16"/>
                  </a:lnTo>
                  <a:lnTo>
                    <a:pt x="26" y="12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54" y="4"/>
                  </a:lnTo>
                  <a:lnTo>
                    <a:pt x="62" y="18"/>
                  </a:lnTo>
                  <a:lnTo>
                    <a:pt x="62" y="26"/>
                  </a:lnTo>
                  <a:lnTo>
                    <a:pt x="76" y="60"/>
                  </a:lnTo>
                  <a:lnTo>
                    <a:pt x="74" y="68"/>
                  </a:lnTo>
                  <a:lnTo>
                    <a:pt x="78" y="62"/>
                  </a:lnTo>
                  <a:lnTo>
                    <a:pt x="96" y="70"/>
                  </a:lnTo>
                  <a:lnTo>
                    <a:pt x="98" y="76"/>
                  </a:lnTo>
                  <a:lnTo>
                    <a:pt x="96" y="78"/>
                  </a:lnTo>
                  <a:lnTo>
                    <a:pt x="98" y="84"/>
                  </a:lnTo>
                  <a:lnTo>
                    <a:pt x="98" y="92"/>
                  </a:lnTo>
                  <a:lnTo>
                    <a:pt x="102" y="102"/>
                  </a:lnTo>
                  <a:lnTo>
                    <a:pt x="108" y="100"/>
                  </a:lnTo>
                  <a:lnTo>
                    <a:pt x="102" y="88"/>
                  </a:lnTo>
                  <a:lnTo>
                    <a:pt x="104" y="76"/>
                  </a:lnTo>
                  <a:lnTo>
                    <a:pt x="116" y="80"/>
                  </a:lnTo>
                  <a:lnTo>
                    <a:pt x="116" y="94"/>
                  </a:lnTo>
                  <a:lnTo>
                    <a:pt x="110" y="102"/>
                  </a:lnTo>
                  <a:lnTo>
                    <a:pt x="120" y="104"/>
                  </a:lnTo>
                  <a:lnTo>
                    <a:pt x="122" y="112"/>
                  </a:lnTo>
                  <a:lnTo>
                    <a:pt x="124" y="116"/>
                  </a:lnTo>
                  <a:lnTo>
                    <a:pt x="116" y="140"/>
                  </a:lnTo>
                  <a:lnTo>
                    <a:pt x="126" y="130"/>
                  </a:lnTo>
                  <a:lnTo>
                    <a:pt x="134" y="140"/>
                  </a:lnTo>
                  <a:lnTo>
                    <a:pt x="134" y="148"/>
                  </a:lnTo>
                  <a:lnTo>
                    <a:pt x="140" y="138"/>
                  </a:lnTo>
                  <a:lnTo>
                    <a:pt x="150" y="158"/>
                  </a:lnTo>
                  <a:lnTo>
                    <a:pt x="150" y="164"/>
                  </a:lnTo>
                  <a:lnTo>
                    <a:pt x="128" y="180"/>
                  </a:lnTo>
                  <a:lnTo>
                    <a:pt x="128" y="184"/>
                  </a:lnTo>
                  <a:lnTo>
                    <a:pt x="124" y="188"/>
                  </a:lnTo>
                  <a:lnTo>
                    <a:pt x="122" y="178"/>
                  </a:lnTo>
                  <a:lnTo>
                    <a:pt x="122" y="192"/>
                  </a:lnTo>
                  <a:lnTo>
                    <a:pt x="114" y="208"/>
                  </a:lnTo>
                  <a:lnTo>
                    <a:pt x="110" y="200"/>
                  </a:lnTo>
                  <a:lnTo>
                    <a:pt x="108" y="178"/>
                  </a:lnTo>
                  <a:lnTo>
                    <a:pt x="104" y="196"/>
                  </a:lnTo>
                  <a:lnTo>
                    <a:pt x="106" y="208"/>
                  </a:lnTo>
                  <a:lnTo>
                    <a:pt x="110" y="214"/>
                  </a:lnTo>
                  <a:lnTo>
                    <a:pt x="108" y="220"/>
                  </a:lnTo>
                  <a:lnTo>
                    <a:pt x="100" y="210"/>
                  </a:lnTo>
                  <a:lnTo>
                    <a:pt x="98" y="218"/>
                  </a:lnTo>
                  <a:lnTo>
                    <a:pt x="102" y="226"/>
                  </a:lnTo>
                  <a:lnTo>
                    <a:pt x="100" y="242"/>
                  </a:lnTo>
                  <a:lnTo>
                    <a:pt x="82" y="212"/>
                  </a:lnTo>
                  <a:lnTo>
                    <a:pt x="80" y="216"/>
                  </a:lnTo>
                  <a:lnTo>
                    <a:pt x="92" y="242"/>
                  </a:lnTo>
                  <a:lnTo>
                    <a:pt x="82" y="232"/>
                  </a:lnTo>
                  <a:lnTo>
                    <a:pt x="76" y="232"/>
                  </a:lnTo>
                  <a:lnTo>
                    <a:pt x="82" y="238"/>
                  </a:lnTo>
                  <a:lnTo>
                    <a:pt x="82" y="244"/>
                  </a:lnTo>
                  <a:lnTo>
                    <a:pt x="56" y="238"/>
                  </a:lnTo>
                  <a:lnTo>
                    <a:pt x="54" y="234"/>
                  </a:lnTo>
                  <a:lnTo>
                    <a:pt x="54" y="230"/>
                  </a:lnTo>
                  <a:lnTo>
                    <a:pt x="50" y="232"/>
                  </a:lnTo>
                  <a:lnTo>
                    <a:pt x="46" y="220"/>
                  </a:lnTo>
                  <a:lnTo>
                    <a:pt x="62" y="216"/>
                  </a:lnTo>
                  <a:lnTo>
                    <a:pt x="44" y="212"/>
                  </a:lnTo>
                  <a:lnTo>
                    <a:pt x="40" y="200"/>
                  </a:lnTo>
                  <a:lnTo>
                    <a:pt x="38" y="196"/>
                  </a:lnTo>
                  <a:lnTo>
                    <a:pt x="34" y="184"/>
                  </a:lnTo>
                  <a:lnTo>
                    <a:pt x="44" y="172"/>
                  </a:lnTo>
                  <a:lnTo>
                    <a:pt x="58" y="168"/>
                  </a:lnTo>
                  <a:lnTo>
                    <a:pt x="54" y="162"/>
                  </a:lnTo>
                  <a:lnTo>
                    <a:pt x="58" y="158"/>
                  </a:lnTo>
                  <a:lnTo>
                    <a:pt x="54" y="156"/>
                  </a:lnTo>
                  <a:lnTo>
                    <a:pt x="56" y="152"/>
                  </a:lnTo>
                  <a:lnTo>
                    <a:pt x="44" y="160"/>
                  </a:lnTo>
                  <a:lnTo>
                    <a:pt x="44" y="158"/>
                  </a:lnTo>
                  <a:lnTo>
                    <a:pt x="46" y="150"/>
                  </a:lnTo>
                  <a:lnTo>
                    <a:pt x="38" y="166"/>
                  </a:lnTo>
                  <a:lnTo>
                    <a:pt x="34" y="164"/>
                  </a:lnTo>
                  <a:lnTo>
                    <a:pt x="38" y="154"/>
                  </a:lnTo>
                  <a:lnTo>
                    <a:pt x="30" y="152"/>
                  </a:lnTo>
                  <a:lnTo>
                    <a:pt x="22" y="166"/>
                  </a:lnTo>
                  <a:lnTo>
                    <a:pt x="20" y="154"/>
                  </a:lnTo>
                  <a:lnTo>
                    <a:pt x="12" y="152"/>
                  </a:lnTo>
                  <a:lnTo>
                    <a:pt x="14" y="144"/>
                  </a:lnTo>
                  <a:lnTo>
                    <a:pt x="28" y="142"/>
                  </a:lnTo>
                  <a:lnTo>
                    <a:pt x="32" y="134"/>
                  </a:lnTo>
                  <a:lnTo>
                    <a:pt x="28" y="138"/>
                  </a:lnTo>
                  <a:lnTo>
                    <a:pt x="10" y="134"/>
                  </a:lnTo>
                  <a:lnTo>
                    <a:pt x="2" y="118"/>
                  </a:lnTo>
                  <a:lnTo>
                    <a:pt x="2" y="110"/>
                  </a:lnTo>
                  <a:lnTo>
                    <a:pt x="2" y="106"/>
                  </a:lnTo>
                  <a:lnTo>
                    <a:pt x="0" y="98"/>
                  </a:lnTo>
                  <a:lnTo>
                    <a:pt x="30" y="112"/>
                  </a:lnTo>
                  <a:lnTo>
                    <a:pt x="26" y="102"/>
                  </a:lnTo>
                  <a:lnTo>
                    <a:pt x="36" y="98"/>
                  </a:lnTo>
                  <a:lnTo>
                    <a:pt x="28" y="94"/>
                  </a:lnTo>
                  <a:lnTo>
                    <a:pt x="20" y="102"/>
                  </a:lnTo>
                  <a:lnTo>
                    <a:pt x="12" y="96"/>
                  </a:lnTo>
                  <a:lnTo>
                    <a:pt x="2" y="88"/>
                  </a:lnTo>
                  <a:lnTo>
                    <a:pt x="0" y="82"/>
                  </a:lnTo>
                  <a:lnTo>
                    <a:pt x="2" y="80"/>
                  </a:lnTo>
                  <a:lnTo>
                    <a:pt x="18" y="80"/>
                  </a:lnTo>
                  <a:lnTo>
                    <a:pt x="6" y="72"/>
                  </a:lnTo>
                  <a:lnTo>
                    <a:pt x="8" y="70"/>
                  </a:lnTo>
                  <a:lnTo>
                    <a:pt x="6" y="62"/>
                  </a:lnTo>
                  <a:lnTo>
                    <a:pt x="14" y="62"/>
                  </a:lnTo>
                  <a:lnTo>
                    <a:pt x="14" y="6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26" name="Freeform 598">
              <a:extLst>
                <a:ext uri="{FF2B5EF4-FFF2-40B4-BE49-F238E27FC236}">
                  <a16:creationId xmlns:a16="http://schemas.microsoft.com/office/drawing/2014/main" id="{09AAC580-6271-4AFB-B269-1A7C76464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3463" y="1754188"/>
              <a:ext cx="63500" cy="38100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34" y="4"/>
                </a:cxn>
                <a:cxn ang="0">
                  <a:pos x="40" y="10"/>
                </a:cxn>
                <a:cxn ang="0">
                  <a:pos x="36" y="14"/>
                </a:cxn>
                <a:cxn ang="0">
                  <a:pos x="38" y="22"/>
                </a:cxn>
                <a:cxn ang="0">
                  <a:pos x="36" y="24"/>
                </a:cxn>
                <a:cxn ang="0">
                  <a:pos x="16" y="24"/>
                </a:cxn>
                <a:cxn ang="0">
                  <a:pos x="4" y="18"/>
                </a:cxn>
                <a:cxn ang="0">
                  <a:pos x="0" y="10"/>
                </a:cxn>
                <a:cxn ang="0">
                  <a:pos x="10" y="0"/>
                </a:cxn>
                <a:cxn ang="0">
                  <a:pos x="16" y="4"/>
                </a:cxn>
                <a:cxn ang="0">
                  <a:pos x="16" y="4"/>
                </a:cxn>
              </a:cxnLst>
              <a:rect l="0" t="0" r="r" b="b"/>
              <a:pathLst>
                <a:path w="40" h="24">
                  <a:moveTo>
                    <a:pt x="16" y="4"/>
                  </a:moveTo>
                  <a:lnTo>
                    <a:pt x="34" y="4"/>
                  </a:lnTo>
                  <a:lnTo>
                    <a:pt x="40" y="10"/>
                  </a:lnTo>
                  <a:lnTo>
                    <a:pt x="36" y="14"/>
                  </a:lnTo>
                  <a:lnTo>
                    <a:pt x="38" y="22"/>
                  </a:lnTo>
                  <a:lnTo>
                    <a:pt x="36" y="24"/>
                  </a:lnTo>
                  <a:lnTo>
                    <a:pt x="16" y="24"/>
                  </a:lnTo>
                  <a:lnTo>
                    <a:pt x="4" y="18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27" name="Freeform 599">
              <a:extLst>
                <a:ext uri="{FF2B5EF4-FFF2-40B4-BE49-F238E27FC236}">
                  <a16:creationId xmlns:a16="http://schemas.microsoft.com/office/drawing/2014/main" id="{9D76073E-491B-471E-BB87-602623E72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588" y="1827213"/>
              <a:ext cx="365125" cy="22542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0" y="18"/>
                </a:cxn>
                <a:cxn ang="0">
                  <a:pos x="24" y="40"/>
                </a:cxn>
                <a:cxn ang="0">
                  <a:pos x="40" y="48"/>
                </a:cxn>
                <a:cxn ang="0">
                  <a:pos x="56" y="62"/>
                </a:cxn>
                <a:cxn ang="0">
                  <a:pos x="64" y="84"/>
                </a:cxn>
                <a:cxn ang="0">
                  <a:pos x="58" y="104"/>
                </a:cxn>
                <a:cxn ang="0">
                  <a:pos x="62" y="124"/>
                </a:cxn>
                <a:cxn ang="0">
                  <a:pos x="74" y="132"/>
                </a:cxn>
                <a:cxn ang="0">
                  <a:pos x="78" y="128"/>
                </a:cxn>
                <a:cxn ang="0">
                  <a:pos x="86" y="134"/>
                </a:cxn>
                <a:cxn ang="0">
                  <a:pos x="102" y="134"/>
                </a:cxn>
                <a:cxn ang="0">
                  <a:pos x="102" y="124"/>
                </a:cxn>
                <a:cxn ang="0">
                  <a:pos x="108" y="124"/>
                </a:cxn>
                <a:cxn ang="0">
                  <a:pos x="114" y="142"/>
                </a:cxn>
                <a:cxn ang="0">
                  <a:pos x="136" y="140"/>
                </a:cxn>
                <a:cxn ang="0">
                  <a:pos x="142" y="136"/>
                </a:cxn>
                <a:cxn ang="0">
                  <a:pos x="152" y="132"/>
                </a:cxn>
                <a:cxn ang="0">
                  <a:pos x="158" y="130"/>
                </a:cxn>
                <a:cxn ang="0">
                  <a:pos x="182" y="126"/>
                </a:cxn>
                <a:cxn ang="0">
                  <a:pos x="184" y="124"/>
                </a:cxn>
                <a:cxn ang="0">
                  <a:pos x="192" y="136"/>
                </a:cxn>
                <a:cxn ang="0">
                  <a:pos x="224" y="128"/>
                </a:cxn>
                <a:cxn ang="0">
                  <a:pos x="218" y="112"/>
                </a:cxn>
                <a:cxn ang="0">
                  <a:pos x="228" y="86"/>
                </a:cxn>
                <a:cxn ang="0">
                  <a:pos x="222" y="80"/>
                </a:cxn>
                <a:cxn ang="0">
                  <a:pos x="194" y="68"/>
                </a:cxn>
                <a:cxn ang="0">
                  <a:pos x="164" y="80"/>
                </a:cxn>
                <a:cxn ang="0">
                  <a:pos x="156" y="86"/>
                </a:cxn>
                <a:cxn ang="0">
                  <a:pos x="150" y="94"/>
                </a:cxn>
                <a:cxn ang="0">
                  <a:pos x="124" y="82"/>
                </a:cxn>
                <a:cxn ang="0">
                  <a:pos x="114" y="90"/>
                </a:cxn>
                <a:cxn ang="0">
                  <a:pos x="106" y="82"/>
                </a:cxn>
                <a:cxn ang="0">
                  <a:pos x="102" y="86"/>
                </a:cxn>
                <a:cxn ang="0">
                  <a:pos x="100" y="70"/>
                </a:cxn>
                <a:cxn ang="0">
                  <a:pos x="92" y="64"/>
                </a:cxn>
                <a:cxn ang="0">
                  <a:pos x="86" y="62"/>
                </a:cxn>
                <a:cxn ang="0">
                  <a:pos x="86" y="56"/>
                </a:cxn>
                <a:cxn ang="0">
                  <a:pos x="102" y="44"/>
                </a:cxn>
                <a:cxn ang="0">
                  <a:pos x="72" y="20"/>
                </a:cxn>
                <a:cxn ang="0">
                  <a:pos x="46" y="28"/>
                </a:cxn>
                <a:cxn ang="0">
                  <a:pos x="42" y="6"/>
                </a:cxn>
                <a:cxn ang="0">
                  <a:pos x="26" y="0"/>
                </a:cxn>
              </a:cxnLst>
              <a:rect l="0" t="0" r="r" b="b"/>
              <a:pathLst>
                <a:path w="230" h="142">
                  <a:moveTo>
                    <a:pt x="26" y="0"/>
                  </a:moveTo>
                  <a:lnTo>
                    <a:pt x="6" y="0"/>
                  </a:lnTo>
                  <a:lnTo>
                    <a:pt x="2" y="6"/>
                  </a:lnTo>
                  <a:lnTo>
                    <a:pt x="10" y="16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12" y="26"/>
                  </a:lnTo>
                  <a:lnTo>
                    <a:pt x="18" y="38"/>
                  </a:lnTo>
                  <a:lnTo>
                    <a:pt x="24" y="40"/>
                  </a:lnTo>
                  <a:lnTo>
                    <a:pt x="26" y="48"/>
                  </a:lnTo>
                  <a:lnTo>
                    <a:pt x="28" y="44"/>
                  </a:lnTo>
                  <a:lnTo>
                    <a:pt x="40" y="48"/>
                  </a:lnTo>
                  <a:lnTo>
                    <a:pt x="50" y="42"/>
                  </a:lnTo>
                  <a:lnTo>
                    <a:pt x="54" y="54"/>
                  </a:lnTo>
                  <a:lnTo>
                    <a:pt x="56" y="62"/>
                  </a:lnTo>
                  <a:lnTo>
                    <a:pt x="62" y="72"/>
                  </a:lnTo>
                  <a:lnTo>
                    <a:pt x="64" y="82"/>
                  </a:lnTo>
                  <a:lnTo>
                    <a:pt x="64" y="84"/>
                  </a:lnTo>
                  <a:lnTo>
                    <a:pt x="58" y="94"/>
                  </a:lnTo>
                  <a:lnTo>
                    <a:pt x="60" y="94"/>
                  </a:lnTo>
                  <a:lnTo>
                    <a:pt x="58" y="104"/>
                  </a:lnTo>
                  <a:lnTo>
                    <a:pt x="68" y="110"/>
                  </a:lnTo>
                  <a:lnTo>
                    <a:pt x="62" y="114"/>
                  </a:lnTo>
                  <a:lnTo>
                    <a:pt x="62" y="124"/>
                  </a:lnTo>
                  <a:lnTo>
                    <a:pt x="68" y="130"/>
                  </a:lnTo>
                  <a:lnTo>
                    <a:pt x="70" y="134"/>
                  </a:lnTo>
                  <a:lnTo>
                    <a:pt x="74" y="132"/>
                  </a:lnTo>
                  <a:lnTo>
                    <a:pt x="74" y="128"/>
                  </a:lnTo>
                  <a:lnTo>
                    <a:pt x="80" y="124"/>
                  </a:lnTo>
                  <a:lnTo>
                    <a:pt x="78" y="128"/>
                  </a:lnTo>
                  <a:lnTo>
                    <a:pt x="82" y="134"/>
                  </a:lnTo>
                  <a:lnTo>
                    <a:pt x="82" y="128"/>
                  </a:lnTo>
                  <a:lnTo>
                    <a:pt x="86" y="134"/>
                  </a:lnTo>
                  <a:lnTo>
                    <a:pt x="86" y="136"/>
                  </a:lnTo>
                  <a:lnTo>
                    <a:pt x="96" y="138"/>
                  </a:lnTo>
                  <a:lnTo>
                    <a:pt x="102" y="134"/>
                  </a:lnTo>
                  <a:lnTo>
                    <a:pt x="98" y="126"/>
                  </a:lnTo>
                  <a:lnTo>
                    <a:pt x="102" y="126"/>
                  </a:lnTo>
                  <a:lnTo>
                    <a:pt x="102" y="124"/>
                  </a:lnTo>
                  <a:lnTo>
                    <a:pt x="106" y="132"/>
                  </a:lnTo>
                  <a:lnTo>
                    <a:pt x="108" y="124"/>
                  </a:lnTo>
                  <a:lnTo>
                    <a:pt x="108" y="124"/>
                  </a:lnTo>
                  <a:lnTo>
                    <a:pt x="112" y="126"/>
                  </a:lnTo>
                  <a:lnTo>
                    <a:pt x="110" y="140"/>
                  </a:lnTo>
                  <a:lnTo>
                    <a:pt x="114" y="142"/>
                  </a:lnTo>
                  <a:lnTo>
                    <a:pt x="124" y="142"/>
                  </a:lnTo>
                  <a:lnTo>
                    <a:pt x="136" y="142"/>
                  </a:lnTo>
                  <a:lnTo>
                    <a:pt x="136" y="140"/>
                  </a:lnTo>
                  <a:lnTo>
                    <a:pt x="134" y="136"/>
                  </a:lnTo>
                  <a:lnTo>
                    <a:pt x="140" y="140"/>
                  </a:lnTo>
                  <a:lnTo>
                    <a:pt x="142" y="136"/>
                  </a:lnTo>
                  <a:lnTo>
                    <a:pt x="144" y="142"/>
                  </a:lnTo>
                  <a:lnTo>
                    <a:pt x="152" y="138"/>
                  </a:lnTo>
                  <a:lnTo>
                    <a:pt x="152" y="132"/>
                  </a:lnTo>
                  <a:lnTo>
                    <a:pt x="156" y="140"/>
                  </a:lnTo>
                  <a:lnTo>
                    <a:pt x="158" y="136"/>
                  </a:lnTo>
                  <a:lnTo>
                    <a:pt x="158" y="130"/>
                  </a:lnTo>
                  <a:lnTo>
                    <a:pt x="160" y="138"/>
                  </a:lnTo>
                  <a:lnTo>
                    <a:pt x="178" y="136"/>
                  </a:lnTo>
                  <a:lnTo>
                    <a:pt x="182" y="126"/>
                  </a:lnTo>
                  <a:lnTo>
                    <a:pt x="174" y="118"/>
                  </a:lnTo>
                  <a:lnTo>
                    <a:pt x="178" y="118"/>
                  </a:lnTo>
                  <a:lnTo>
                    <a:pt x="184" y="124"/>
                  </a:lnTo>
                  <a:lnTo>
                    <a:pt x="184" y="134"/>
                  </a:lnTo>
                  <a:lnTo>
                    <a:pt x="190" y="140"/>
                  </a:lnTo>
                  <a:lnTo>
                    <a:pt x="192" y="136"/>
                  </a:lnTo>
                  <a:lnTo>
                    <a:pt x="202" y="142"/>
                  </a:lnTo>
                  <a:lnTo>
                    <a:pt x="224" y="136"/>
                  </a:lnTo>
                  <a:lnTo>
                    <a:pt x="224" y="128"/>
                  </a:lnTo>
                  <a:lnTo>
                    <a:pt x="224" y="124"/>
                  </a:lnTo>
                  <a:lnTo>
                    <a:pt x="218" y="118"/>
                  </a:lnTo>
                  <a:lnTo>
                    <a:pt x="218" y="112"/>
                  </a:lnTo>
                  <a:lnTo>
                    <a:pt x="230" y="98"/>
                  </a:lnTo>
                  <a:lnTo>
                    <a:pt x="230" y="90"/>
                  </a:lnTo>
                  <a:lnTo>
                    <a:pt x="228" y="86"/>
                  </a:lnTo>
                  <a:lnTo>
                    <a:pt x="220" y="86"/>
                  </a:lnTo>
                  <a:lnTo>
                    <a:pt x="222" y="84"/>
                  </a:lnTo>
                  <a:lnTo>
                    <a:pt x="222" y="80"/>
                  </a:lnTo>
                  <a:lnTo>
                    <a:pt x="210" y="78"/>
                  </a:lnTo>
                  <a:lnTo>
                    <a:pt x="210" y="70"/>
                  </a:lnTo>
                  <a:lnTo>
                    <a:pt x="194" y="68"/>
                  </a:lnTo>
                  <a:lnTo>
                    <a:pt x="184" y="74"/>
                  </a:lnTo>
                  <a:lnTo>
                    <a:pt x="174" y="70"/>
                  </a:lnTo>
                  <a:lnTo>
                    <a:pt x="164" y="80"/>
                  </a:lnTo>
                  <a:lnTo>
                    <a:pt x="158" y="80"/>
                  </a:lnTo>
                  <a:lnTo>
                    <a:pt x="156" y="82"/>
                  </a:lnTo>
                  <a:lnTo>
                    <a:pt x="156" y="86"/>
                  </a:lnTo>
                  <a:lnTo>
                    <a:pt x="152" y="82"/>
                  </a:lnTo>
                  <a:lnTo>
                    <a:pt x="142" y="88"/>
                  </a:lnTo>
                  <a:lnTo>
                    <a:pt x="150" y="94"/>
                  </a:lnTo>
                  <a:lnTo>
                    <a:pt x="136" y="96"/>
                  </a:lnTo>
                  <a:lnTo>
                    <a:pt x="138" y="94"/>
                  </a:lnTo>
                  <a:lnTo>
                    <a:pt x="124" y="82"/>
                  </a:lnTo>
                  <a:lnTo>
                    <a:pt x="122" y="92"/>
                  </a:lnTo>
                  <a:lnTo>
                    <a:pt x="120" y="84"/>
                  </a:lnTo>
                  <a:lnTo>
                    <a:pt x="114" y="90"/>
                  </a:lnTo>
                  <a:lnTo>
                    <a:pt x="114" y="86"/>
                  </a:lnTo>
                  <a:lnTo>
                    <a:pt x="108" y="80"/>
                  </a:lnTo>
                  <a:lnTo>
                    <a:pt x="106" y="82"/>
                  </a:lnTo>
                  <a:lnTo>
                    <a:pt x="106" y="90"/>
                  </a:lnTo>
                  <a:lnTo>
                    <a:pt x="106" y="94"/>
                  </a:lnTo>
                  <a:lnTo>
                    <a:pt x="102" y="86"/>
                  </a:lnTo>
                  <a:lnTo>
                    <a:pt x="100" y="82"/>
                  </a:lnTo>
                  <a:lnTo>
                    <a:pt x="102" y="74"/>
                  </a:lnTo>
                  <a:lnTo>
                    <a:pt x="100" y="70"/>
                  </a:lnTo>
                  <a:lnTo>
                    <a:pt x="92" y="72"/>
                  </a:lnTo>
                  <a:lnTo>
                    <a:pt x="94" y="70"/>
                  </a:lnTo>
                  <a:lnTo>
                    <a:pt x="92" y="64"/>
                  </a:lnTo>
                  <a:lnTo>
                    <a:pt x="74" y="74"/>
                  </a:lnTo>
                  <a:lnTo>
                    <a:pt x="76" y="64"/>
                  </a:lnTo>
                  <a:lnTo>
                    <a:pt x="86" y="62"/>
                  </a:lnTo>
                  <a:lnTo>
                    <a:pt x="70" y="54"/>
                  </a:lnTo>
                  <a:lnTo>
                    <a:pt x="72" y="48"/>
                  </a:lnTo>
                  <a:lnTo>
                    <a:pt x="86" y="56"/>
                  </a:lnTo>
                  <a:lnTo>
                    <a:pt x="98" y="54"/>
                  </a:lnTo>
                  <a:lnTo>
                    <a:pt x="102" y="52"/>
                  </a:lnTo>
                  <a:lnTo>
                    <a:pt x="102" y="44"/>
                  </a:lnTo>
                  <a:lnTo>
                    <a:pt x="86" y="36"/>
                  </a:lnTo>
                  <a:lnTo>
                    <a:pt x="84" y="28"/>
                  </a:lnTo>
                  <a:lnTo>
                    <a:pt x="72" y="20"/>
                  </a:lnTo>
                  <a:lnTo>
                    <a:pt x="52" y="26"/>
                  </a:lnTo>
                  <a:lnTo>
                    <a:pt x="44" y="38"/>
                  </a:lnTo>
                  <a:lnTo>
                    <a:pt x="46" y="28"/>
                  </a:lnTo>
                  <a:lnTo>
                    <a:pt x="48" y="18"/>
                  </a:lnTo>
                  <a:lnTo>
                    <a:pt x="46" y="14"/>
                  </a:lnTo>
                  <a:lnTo>
                    <a:pt x="42" y="6"/>
                  </a:lnTo>
                  <a:lnTo>
                    <a:pt x="34" y="8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28" name="Freeform 600">
              <a:extLst>
                <a:ext uri="{FF2B5EF4-FFF2-40B4-BE49-F238E27FC236}">
                  <a16:creationId xmlns:a16="http://schemas.microsoft.com/office/drawing/2014/main" id="{9E1B144C-62C1-4C10-B627-811DAD51F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9538" y="1916113"/>
              <a:ext cx="19050" cy="22225"/>
            </a:xfrm>
            <a:custGeom>
              <a:avLst/>
              <a:gdLst/>
              <a:ahLst/>
              <a:cxnLst>
                <a:cxn ang="0">
                  <a:pos x="10" y="2"/>
                </a:cxn>
                <a:cxn ang="0">
                  <a:pos x="8" y="8"/>
                </a:cxn>
                <a:cxn ang="0">
                  <a:pos x="12" y="14"/>
                </a:cxn>
                <a:cxn ang="0">
                  <a:pos x="0" y="14"/>
                </a:cxn>
                <a:cxn ang="0">
                  <a:pos x="6" y="0"/>
                </a:cxn>
                <a:cxn ang="0">
                  <a:pos x="10" y="2"/>
                </a:cxn>
                <a:cxn ang="0">
                  <a:pos x="10" y="2"/>
                </a:cxn>
              </a:cxnLst>
              <a:rect l="0" t="0" r="r" b="b"/>
              <a:pathLst>
                <a:path w="12" h="14">
                  <a:moveTo>
                    <a:pt x="10" y="2"/>
                  </a:moveTo>
                  <a:lnTo>
                    <a:pt x="8" y="8"/>
                  </a:lnTo>
                  <a:lnTo>
                    <a:pt x="12" y="14"/>
                  </a:lnTo>
                  <a:lnTo>
                    <a:pt x="0" y="14"/>
                  </a:lnTo>
                  <a:lnTo>
                    <a:pt x="6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29" name="Freeform 601">
              <a:extLst>
                <a:ext uri="{FF2B5EF4-FFF2-40B4-BE49-F238E27FC236}">
                  <a16:creationId xmlns:a16="http://schemas.microsoft.com/office/drawing/2014/main" id="{F89AFF48-BBF7-4D87-A38B-CD8B1EE7E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2005013"/>
              <a:ext cx="22225" cy="19050"/>
            </a:xfrm>
            <a:custGeom>
              <a:avLst/>
              <a:gdLst/>
              <a:ahLst/>
              <a:cxnLst>
                <a:cxn ang="0">
                  <a:pos x="12" y="10"/>
                </a:cxn>
                <a:cxn ang="0">
                  <a:pos x="14" y="6"/>
                </a:cxn>
                <a:cxn ang="0">
                  <a:pos x="12" y="0"/>
                </a:cxn>
                <a:cxn ang="0">
                  <a:pos x="0" y="4"/>
                </a:cxn>
                <a:cxn ang="0">
                  <a:pos x="6" y="12"/>
                </a:cxn>
                <a:cxn ang="0">
                  <a:pos x="12" y="10"/>
                </a:cxn>
                <a:cxn ang="0">
                  <a:pos x="12" y="10"/>
                </a:cxn>
              </a:cxnLst>
              <a:rect l="0" t="0" r="r" b="b"/>
              <a:pathLst>
                <a:path w="14" h="12">
                  <a:moveTo>
                    <a:pt x="12" y="10"/>
                  </a:moveTo>
                  <a:lnTo>
                    <a:pt x="14" y="6"/>
                  </a:lnTo>
                  <a:lnTo>
                    <a:pt x="12" y="0"/>
                  </a:lnTo>
                  <a:lnTo>
                    <a:pt x="0" y="4"/>
                  </a:lnTo>
                  <a:lnTo>
                    <a:pt x="6" y="12"/>
                  </a:lnTo>
                  <a:lnTo>
                    <a:pt x="12" y="1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30" name="Freeform 602">
              <a:extLst>
                <a:ext uri="{FF2B5EF4-FFF2-40B4-BE49-F238E27FC236}">
                  <a16:creationId xmlns:a16="http://schemas.microsoft.com/office/drawing/2014/main" id="{2FA40D8E-B6D8-4949-95A7-23ACD006D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951038"/>
              <a:ext cx="63500" cy="85725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40" y="24"/>
                </a:cxn>
                <a:cxn ang="0">
                  <a:pos x="38" y="26"/>
                </a:cxn>
                <a:cxn ang="0">
                  <a:pos x="40" y="50"/>
                </a:cxn>
                <a:cxn ang="0">
                  <a:pos x="24" y="54"/>
                </a:cxn>
                <a:cxn ang="0">
                  <a:pos x="16" y="44"/>
                </a:cxn>
                <a:cxn ang="0">
                  <a:pos x="8" y="42"/>
                </a:cxn>
                <a:cxn ang="0">
                  <a:pos x="6" y="38"/>
                </a:cxn>
                <a:cxn ang="0">
                  <a:pos x="8" y="34"/>
                </a:cxn>
                <a:cxn ang="0">
                  <a:pos x="4" y="38"/>
                </a:cxn>
                <a:cxn ang="0">
                  <a:pos x="2" y="34"/>
                </a:cxn>
                <a:cxn ang="0">
                  <a:pos x="0" y="24"/>
                </a:cxn>
                <a:cxn ang="0">
                  <a:pos x="6" y="20"/>
                </a:cxn>
                <a:cxn ang="0">
                  <a:pos x="8" y="18"/>
                </a:cxn>
                <a:cxn ang="0">
                  <a:pos x="6" y="16"/>
                </a:cxn>
                <a:cxn ang="0">
                  <a:pos x="6" y="12"/>
                </a:cxn>
                <a:cxn ang="0">
                  <a:pos x="10" y="10"/>
                </a:cxn>
                <a:cxn ang="0">
                  <a:pos x="10" y="6"/>
                </a:cxn>
                <a:cxn ang="0">
                  <a:pos x="16" y="0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40" h="54">
                  <a:moveTo>
                    <a:pt x="20" y="0"/>
                  </a:moveTo>
                  <a:lnTo>
                    <a:pt x="40" y="24"/>
                  </a:lnTo>
                  <a:lnTo>
                    <a:pt x="38" y="26"/>
                  </a:lnTo>
                  <a:lnTo>
                    <a:pt x="40" y="50"/>
                  </a:lnTo>
                  <a:lnTo>
                    <a:pt x="24" y="54"/>
                  </a:lnTo>
                  <a:lnTo>
                    <a:pt x="16" y="44"/>
                  </a:lnTo>
                  <a:lnTo>
                    <a:pt x="8" y="42"/>
                  </a:lnTo>
                  <a:lnTo>
                    <a:pt x="6" y="38"/>
                  </a:lnTo>
                  <a:lnTo>
                    <a:pt x="8" y="34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0" y="24"/>
                  </a:lnTo>
                  <a:lnTo>
                    <a:pt x="6" y="20"/>
                  </a:lnTo>
                  <a:lnTo>
                    <a:pt x="8" y="18"/>
                  </a:lnTo>
                  <a:lnTo>
                    <a:pt x="6" y="16"/>
                  </a:lnTo>
                  <a:lnTo>
                    <a:pt x="6" y="12"/>
                  </a:lnTo>
                  <a:lnTo>
                    <a:pt x="10" y="10"/>
                  </a:lnTo>
                  <a:lnTo>
                    <a:pt x="10" y="6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31" name="Freeform 603">
              <a:extLst>
                <a:ext uri="{FF2B5EF4-FFF2-40B4-BE49-F238E27FC236}">
                  <a16:creationId xmlns:a16="http://schemas.microsoft.com/office/drawing/2014/main" id="{21C82AF8-5D93-4842-9CF0-85769F39C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6163" y="2074863"/>
              <a:ext cx="114300" cy="158750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28" y="0"/>
                </a:cxn>
                <a:cxn ang="0">
                  <a:pos x="42" y="4"/>
                </a:cxn>
                <a:cxn ang="0">
                  <a:pos x="44" y="10"/>
                </a:cxn>
                <a:cxn ang="0">
                  <a:pos x="54" y="6"/>
                </a:cxn>
                <a:cxn ang="0">
                  <a:pos x="72" y="12"/>
                </a:cxn>
                <a:cxn ang="0">
                  <a:pos x="66" y="28"/>
                </a:cxn>
                <a:cxn ang="0">
                  <a:pos x="60" y="28"/>
                </a:cxn>
                <a:cxn ang="0">
                  <a:pos x="62" y="34"/>
                </a:cxn>
                <a:cxn ang="0">
                  <a:pos x="60" y="42"/>
                </a:cxn>
                <a:cxn ang="0">
                  <a:pos x="54" y="44"/>
                </a:cxn>
                <a:cxn ang="0">
                  <a:pos x="56" y="46"/>
                </a:cxn>
                <a:cxn ang="0">
                  <a:pos x="56" y="50"/>
                </a:cxn>
                <a:cxn ang="0">
                  <a:pos x="46" y="68"/>
                </a:cxn>
                <a:cxn ang="0">
                  <a:pos x="32" y="64"/>
                </a:cxn>
                <a:cxn ang="0">
                  <a:pos x="16" y="66"/>
                </a:cxn>
                <a:cxn ang="0">
                  <a:pos x="24" y="70"/>
                </a:cxn>
                <a:cxn ang="0">
                  <a:pos x="28" y="78"/>
                </a:cxn>
                <a:cxn ang="0">
                  <a:pos x="20" y="96"/>
                </a:cxn>
                <a:cxn ang="0">
                  <a:pos x="8" y="100"/>
                </a:cxn>
                <a:cxn ang="0">
                  <a:pos x="6" y="98"/>
                </a:cxn>
                <a:cxn ang="0">
                  <a:pos x="10" y="92"/>
                </a:cxn>
                <a:cxn ang="0">
                  <a:pos x="6" y="92"/>
                </a:cxn>
                <a:cxn ang="0">
                  <a:pos x="6" y="82"/>
                </a:cxn>
                <a:cxn ang="0">
                  <a:pos x="10" y="74"/>
                </a:cxn>
                <a:cxn ang="0">
                  <a:pos x="6" y="76"/>
                </a:cxn>
                <a:cxn ang="0">
                  <a:pos x="0" y="68"/>
                </a:cxn>
                <a:cxn ang="0">
                  <a:pos x="0" y="58"/>
                </a:cxn>
                <a:cxn ang="0">
                  <a:pos x="0" y="48"/>
                </a:cxn>
                <a:cxn ang="0">
                  <a:pos x="0" y="20"/>
                </a:cxn>
                <a:cxn ang="0">
                  <a:pos x="2" y="18"/>
                </a:cxn>
                <a:cxn ang="0">
                  <a:pos x="4" y="12"/>
                </a:cxn>
                <a:cxn ang="0">
                  <a:pos x="4" y="6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72" h="100">
                  <a:moveTo>
                    <a:pt x="8" y="4"/>
                  </a:moveTo>
                  <a:lnTo>
                    <a:pt x="28" y="0"/>
                  </a:lnTo>
                  <a:lnTo>
                    <a:pt x="42" y="4"/>
                  </a:lnTo>
                  <a:lnTo>
                    <a:pt x="44" y="10"/>
                  </a:lnTo>
                  <a:lnTo>
                    <a:pt x="54" y="6"/>
                  </a:lnTo>
                  <a:lnTo>
                    <a:pt x="72" y="12"/>
                  </a:lnTo>
                  <a:lnTo>
                    <a:pt x="66" y="28"/>
                  </a:lnTo>
                  <a:lnTo>
                    <a:pt x="60" y="28"/>
                  </a:lnTo>
                  <a:lnTo>
                    <a:pt x="62" y="34"/>
                  </a:lnTo>
                  <a:lnTo>
                    <a:pt x="60" y="42"/>
                  </a:lnTo>
                  <a:lnTo>
                    <a:pt x="54" y="44"/>
                  </a:lnTo>
                  <a:lnTo>
                    <a:pt x="56" y="46"/>
                  </a:lnTo>
                  <a:lnTo>
                    <a:pt x="56" y="50"/>
                  </a:lnTo>
                  <a:lnTo>
                    <a:pt x="46" y="68"/>
                  </a:lnTo>
                  <a:lnTo>
                    <a:pt x="32" y="64"/>
                  </a:lnTo>
                  <a:lnTo>
                    <a:pt x="16" y="66"/>
                  </a:lnTo>
                  <a:lnTo>
                    <a:pt x="24" y="70"/>
                  </a:lnTo>
                  <a:lnTo>
                    <a:pt x="28" y="78"/>
                  </a:lnTo>
                  <a:lnTo>
                    <a:pt x="20" y="96"/>
                  </a:lnTo>
                  <a:lnTo>
                    <a:pt x="8" y="100"/>
                  </a:lnTo>
                  <a:lnTo>
                    <a:pt x="6" y="98"/>
                  </a:lnTo>
                  <a:lnTo>
                    <a:pt x="10" y="92"/>
                  </a:lnTo>
                  <a:lnTo>
                    <a:pt x="6" y="92"/>
                  </a:lnTo>
                  <a:lnTo>
                    <a:pt x="6" y="82"/>
                  </a:lnTo>
                  <a:lnTo>
                    <a:pt x="10" y="74"/>
                  </a:lnTo>
                  <a:lnTo>
                    <a:pt x="6" y="76"/>
                  </a:lnTo>
                  <a:lnTo>
                    <a:pt x="0" y="68"/>
                  </a:lnTo>
                  <a:lnTo>
                    <a:pt x="0" y="58"/>
                  </a:lnTo>
                  <a:lnTo>
                    <a:pt x="0" y="48"/>
                  </a:lnTo>
                  <a:lnTo>
                    <a:pt x="0" y="20"/>
                  </a:lnTo>
                  <a:lnTo>
                    <a:pt x="2" y="18"/>
                  </a:lnTo>
                  <a:lnTo>
                    <a:pt x="4" y="12"/>
                  </a:lnTo>
                  <a:lnTo>
                    <a:pt x="4" y="6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32" name="Freeform 604">
              <a:extLst>
                <a:ext uri="{FF2B5EF4-FFF2-40B4-BE49-F238E27FC236}">
                  <a16:creationId xmlns:a16="http://schemas.microsoft.com/office/drawing/2014/main" id="{DC68136A-C64F-4D4C-89AC-7D0EFBF6A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0313" y="2462213"/>
              <a:ext cx="9525" cy="3175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0" y="16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6" h="20">
                  <a:moveTo>
                    <a:pt x="4" y="2"/>
                  </a:moveTo>
                  <a:lnTo>
                    <a:pt x="6" y="16"/>
                  </a:lnTo>
                  <a:lnTo>
                    <a:pt x="6" y="20"/>
                  </a:lnTo>
                  <a:lnTo>
                    <a:pt x="0" y="16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33" name="Freeform 605">
              <a:extLst>
                <a:ext uri="{FF2B5EF4-FFF2-40B4-BE49-F238E27FC236}">
                  <a16:creationId xmlns:a16="http://schemas.microsoft.com/office/drawing/2014/main" id="{4FCB9315-27D3-48EC-A2FE-DA8A53507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963" y="2595563"/>
              <a:ext cx="149225" cy="136525"/>
            </a:xfrm>
            <a:custGeom>
              <a:avLst/>
              <a:gdLst/>
              <a:ahLst/>
              <a:cxnLst>
                <a:cxn ang="0">
                  <a:pos x="20" y="4"/>
                </a:cxn>
                <a:cxn ang="0">
                  <a:pos x="22" y="0"/>
                </a:cxn>
                <a:cxn ang="0">
                  <a:pos x="24" y="2"/>
                </a:cxn>
                <a:cxn ang="0">
                  <a:pos x="26" y="2"/>
                </a:cxn>
                <a:cxn ang="0">
                  <a:pos x="30" y="10"/>
                </a:cxn>
                <a:cxn ang="0">
                  <a:pos x="28" y="12"/>
                </a:cxn>
                <a:cxn ang="0">
                  <a:pos x="30" y="20"/>
                </a:cxn>
                <a:cxn ang="0">
                  <a:pos x="32" y="20"/>
                </a:cxn>
                <a:cxn ang="0">
                  <a:pos x="36" y="14"/>
                </a:cxn>
                <a:cxn ang="0">
                  <a:pos x="38" y="14"/>
                </a:cxn>
                <a:cxn ang="0">
                  <a:pos x="42" y="18"/>
                </a:cxn>
                <a:cxn ang="0">
                  <a:pos x="42" y="22"/>
                </a:cxn>
                <a:cxn ang="0">
                  <a:pos x="52" y="24"/>
                </a:cxn>
                <a:cxn ang="0">
                  <a:pos x="60" y="36"/>
                </a:cxn>
                <a:cxn ang="0">
                  <a:pos x="70" y="40"/>
                </a:cxn>
                <a:cxn ang="0">
                  <a:pos x="76" y="54"/>
                </a:cxn>
                <a:cxn ang="0">
                  <a:pos x="74" y="58"/>
                </a:cxn>
                <a:cxn ang="0">
                  <a:pos x="82" y="58"/>
                </a:cxn>
                <a:cxn ang="0">
                  <a:pos x="84" y="56"/>
                </a:cxn>
                <a:cxn ang="0">
                  <a:pos x="90" y="60"/>
                </a:cxn>
                <a:cxn ang="0">
                  <a:pos x="90" y="64"/>
                </a:cxn>
                <a:cxn ang="0">
                  <a:pos x="94" y="66"/>
                </a:cxn>
                <a:cxn ang="0">
                  <a:pos x="82" y="76"/>
                </a:cxn>
                <a:cxn ang="0">
                  <a:pos x="70" y="68"/>
                </a:cxn>
                <a:cxn ang="0">
                  <a:pos x="64" y="70"/>
                </a:cxn>
                <a:cxn ang="0">
                  <a:pos x="64" y="62"/>
                </a:cxn>
                <a:cxn ang="0">
                  <a:pos x="56" y="60"/>
                </a:cxn>
                <a:cxn ang="0">
                  <a:pos x="58" y="54"/>
                </a:cxn>
                <a:cxn ang="0">
                  <a:pos x="48" y="58"/>
                </a:cxn>
                <a:cxn ang="0">
                  <a:pos x="48" y="66"/>
                </a:cxn>
                <a:cxn ang="0">
                  <a:pos x="40" y="72"/>
                </a:cxn>
                <a:cxn ang="0">
                  <a:pos x="34" y="82"/>
                </a:cxn>
                <a:cxn ang="0">
                  <a:pos x="26" y="86"/>
                </a:cxn>
                <a:cxn ang="0">
                  <a:pos x="24" y="86"/>
                </a:cxn>
                <a:cxn ang="0">
                  <a:pos x="22" y="80"/>
                </a:cxn>
                <a:cxn ang="0">
                  <a:pos x="20" y="64"/>
                </a:cxn>
                <a:cxn ang="0">
                  <a:pos x="20" y="68"/>
                </a:cxn>
                <a:cxn ang="0">
                  <a:pos x="2" y="74"/>
                </a:cxn>
                <a:cxn ang="0">
                  <a:pos x="0" y="70"/>
                </a:cxn>
                <a:cxn ang="0">
                  <a:pos x="4" y="62"/>
                </a:cxn>
                <a:cxn ang="0">
                  <a:pos x="14" y="54"/>
                </a:cxn>
                <a:cxn ang="0">
                  <a:pos x="12" y="42"/>
                </a:cxn>
                <a:cxn ang="0">
                  <a:pos x="14" y="28"/>
                </a:cxn>
                <a:cxn ang="0">
                  <a:pos x="14" y="14"/>
                </a:cxn>
                <a:cxn ang="0">
                  <a:pos x="20" y="4"/>
                </a:cxn>
                <a:cxn ang="0">
                  <a:pos x="20" y="4"/>
                </a:cxn>
              </a:cxnLst>
              <a:rect l="0" t="0" r="r" b="b"/>
              <a:pathLst>
                <a:path w="94" h="86">
                  <a:moveTo>
                    <a:pt x="20" y="4"/>
                  </a:moveTo>
                  <a:lnTo>
                    <a:pt x="22" y="0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30" y="10"/>
                  </a:lnTo>
                  <a:lnTo>
                    <a:pt x="28" y="12"/>
                  </a:lnTo>
                  <a:lnTo>
                    <a:pt x="30" y="20"/>
                  </a:lnTo>
                  <a:lnTo>
                    <a:pt x="32" y="20"/>
                  </a:lnTo>
                  <a:lnTo>
                    <a:pt x="36" y="14"/>
                  </a:lnTo>
                  <a:lnTo>
                    <a:pt x="38" y="14"/>
                  </a:lnTo>
                  <a:lnTo>
                    <a:pt x="42" y="18"/>
                  </a:lnTo>
                  <a:lnTo>
                    <a:pt x="42" y="22"/>
                  </a:lnTo>
                  <a:lnTo>
                    <a:pt x="52" y="24"/>
                  </a:lnTo>
                  <a:lnTo>
                    <a:pt x="60" y="36"/>
                  </a:lnTo>
                  <a:lnTo>
                    <a:pt x="70" y="40"/>
                  </a:lnTo>
                  <a:lnTo>
                    <a:pt x="76" y="54"/>
                  </a:lnTo>
                  <a:lnTo>
                    <a:pt x="74" y="58"/>
                  </a:lnTo>
                  <a:lnTo>
                    <a:pt x="82" y="58"/>
                  </a:lnTo>
                  <a:lnTo>
                    <a:pt x="84" y="56"/>
                  </a:lnTo>
                  <a:lnTo>
                    <a:pt x="90" y="60"/>
                  </a:lnTo>
                  <a:lnTo>
                    <a:pt x="90" y="64"/>
                  </a:lnTo>
                  <a:lnTo>
                    <a:pt x="94" y="66"/>
                  </a:lnTo>
                  <a:lnTo>
                    <a:pt x="82" y="76"/>
                  </a:lnTo>
                  <a:lnTo>
                    <a:pt x="70" y="68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56" y="60"/>
                  </a:lnTo>
                  <a:lnTo>
                    <a:pt x="58" y="54"/>
                  </a:lnTo>
                  <a:lnTo>
                    <a:pt x="48" y="58"/>
                  </a:lnTo>
                  <a:lnTo>
                    <a:pt x="48" y="66"/>
                  </a:lnTo>
                  <a:lnTo>
                    <a:pt x="40" y="72"/>
                  </a:lnTo>
                  <a:lnTo>
                    <a:pt x="34" y="82"/>
                  </a:lnTo>
                  <a:lnTo>
                    <a:pt x="26" y="86"/>
                  </a:lnTo>
                  <a:lnTo>
                    <a:pt x="24" y="86"/>
                  </a:lnTo>
                  <a:lnTo>
                    <a:pt x="22" y="80"/>
                  </a:lnTo>
                  <a:lnTo>
                    <a:pt x="20" y="64"/>
                  </a:lnTo>
                  <a:lnTo>
                    <a:pt x="20" y="68"/>
                  </a:lnTo>
                  <a:lnTo>
                    <a:pt x="2" y="74"/>
                  </a:lnTo>
                  <a:lnTo>
                    <a:pt x="0" y="70"/>
                  </a:lnTo>
                  <a:lnTo>
                    <a:pt x="4" y="62"/>
                  </a:lnTo>
                  <a:lnTo>
                    <a:pt x="14" y="54"/>
                  </a:lnTo>
                  <a:lnTo>
                    <a:pt x="12" y="42"/>
                  </a:lnTo>
                  <a:lnTo>
                    <a:pt x="14" y="28"/>
                  </a:lnTo>
                  <a:lnTo>
                    <a:pt x="14" y="14"/>
                  </a:lnTo>
                  <a:lnTo>
                    <a:pt x="20" y="4"/>
                  </a:lnTo>
                  <a:lnTo>
                    <a:pt x="20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34" name="Freeform 606">
              <a:extLst>
                <a:ext uri="{FF2B5EF4-FFF2-40B4-BE49-F238E27FC236}">
                  <a16:creationId xmlns:a16="http://schemas.microsoft.com/office/drawing/2014/main" id="{BDD7DCD7-64F0-45FE-9861-E69EC5A9C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4288" y="2582863"/>
              <a:ext cx="22225" cy="25400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14" y="16"/>
                </a:cxn>
                <a:cxn ang="0">
                  <a:pos x="10" y="16"/>
                </a:cxn>
                <a:cxn ang="0">
                  <a:pos x="4" y="12"/>
                </a:cxn>
                <a:cxn ang="0">
                  <a:pos x="0" y="0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14" h="16">
                  <a:moveTo>
                    <a:pt x="8" y="6"/>
                  </a:moveTo>
                  <a:lnTo>
                    <a:pt x="14" y="16"/>
                  </a:lnTo>
                  <a:lnTo>
                    <a:pt x="10" y="16"/>
                  </a:lnTo>
                  <a:lnTo>
                    <a:pt x="4" y="12"/>
                  </a:lnTo>
                  <a:lnTo>
                    <a:pt x="0" y="0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35" name="Freeform 608">
              <a:extLst>
                <a:ext uri="{FF2B5EF4-FFF2-40B4-BE49-F238E27FC236}">
                  <a16:creationId xmlns:a16="http://schemas.microsoft.com/office/drawing/2014/main" id="{185922F5-1C53-4376-91AB-996CFB9A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6688" y="2465388"/>
              <a:ext cx="44450" cy="571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26" y="2"/>
                </a:cxn>
                <a:cxn ang="0">
                  <a:pos x="28" y="10"/>
                </a:cxn>
                <a:cxn ang="0">
                  <a:pos x="28" y="28"/>
                </a:cxn>
                <a:cxn ang="0">
                  <a:pos x="20" y="36"/>
                </a:cxn>
                <a:cxn ang="0">
                  <a:pos x="4" y="36"/>
                </a:cxn>
                <a:cxn ang="0">
                  <a:pos x="0" y="26"/>
                </a:cxn>
                <a:cxn ang="0">
                  <a:pos x="0" y="16"/>
                </a:cxn>
                <a:cxn ang="0">
                  <a:pos x="6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28" h="36">
                  <a:moveTo>
                    <a:pt x="12" y="0"/>
                  </a:moveTo>
                  <a:lnTo>
                    <a:pt x="26" y="2"/>
                  </a:lnTo>
                  <a:lnTo>
                    <a:pt x="28" y="10"/>
                  </a:lnTo>
                  <a:lnTo>
                    <a:pt x="28" y="28"/>
                  </a:lnTo>
                  <a:lnTo>
                    <a:pt x="20" y="36"/>
                  </a:lnTo>
                  <a:lnTo>
                    <a:pt x="4" y="36"/>
                  </a:lnTo>
                  <a:lnTo>
                    <a:pt x="0" y="26"/>
                  </a:lnTo>
                  <a:lnTo>
                    <a:pt x="0" y="16"/>
                  </a:lnTo>
                  <a:lnTo>
                    <a:pt x="6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36" name="Freeform 609">
              <a:extLst>
                <a:ext uri="{FF2B5EF4-FFF2-40B4-BE49-F238E27FC236}">
                  <a16:creationId xmlns:a16="http://schemas.microsoft.com/office/drawing/2014/main" id="{80A52760-6B0C-46AA-99C4-C947CD06A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0663" y="2471738"/>
              <a:ext cx="25400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4" y="0"/>
                </a:cxn>
                <a:cxn ang="0">
                  <a:pos x="14" y="8"/>
                </a:cxn>
                <a:cxn ang="0">
                  <a:pos x="16" y="14"/>
                </a:cxn>
                <a:cxn ang="0">
                  <a:pos x="4" y="14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6" h="14">
                  <a:moveTo>
                    <a:pt x="0" y="6"/>
                  </a:moveTo>
                  <a:lnTo>
                    <a:pt x="4" y="0"/>
                  </a:lnTo>
                  <a:lnTo>
                    <a:pt x="14" y="8"/>
                  </a:lnTo>
                  <a:lnTo>
                    <a:pt x="16" y="14"/>
                  </a:lnTo>
                  <a:lnTo>
                    <a:pt x="4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37" name="Freeform 610">
              <a:extLst>
                <a:ext uri="{FF2B5EF4-FFF2-40B4-BE49-F238E27FC236}">
                  <a16:creationId xmlns:a16="http://schemas.microsoft.com/office/drawing/2014/main" id="{52FD3CD1-1E26-4677-867A-6F4EB4FCE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9063" y="2401888"/>
              <a:ext cx="25400" cy="2857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8" y="16"/>
                </a:cxn>
                <a:cxn ang="0">
                  <a:pos x="0" y="18"/>
                </a:cxn>
                <a:cxn ang="0">
                  <a:pos x="4" y="10"/>
                </a:cxn>
                <a:cxn ang="0">
                  <a:pos x="10" y="4"/>
                </a:cxn>
                <a:cxn ang="0">
                  <a:pos x="14" y="6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10" y="4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6" h="18">
                  <a:moveTo>
                    <a:pt x="12" y="6"/>
                  </a:moveTo>
                  <a:lnTo>
                    <a:pt x="8" y="16"/>
                  </a:lnTo>
                  <a:lnTo>
                    <a:pt x="0" y="18"/>
                  </a:lnTo>
                  <a:lnTo>
                    <a:pt x="4" y="10"/>
                  </a:lnTo>
                  <a:lnTo>
                    <a:pt x="10" y="4"/>
                  </a:lnTo>
                  <a:lnTo>
                    <a:pt x="14" y="6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38" name="Freeform 611">
              <a:extLst>
                <a:ext uri="{FF2B5EF4-FFF2-40B4-BE49-F238E27FC236}">
                  <a16:creationId xmlns:a16="http://schemas.microsoft.com/office/drawing/2014/main" id="{F0A83C87-3E18-49D3-98AA-A6A737536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2376488"/>
              <a:ext cx="25400" cy="190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6" y="2"/>
                </a:cxn>
                <a:cxn ang="0">
                  <a:pos x="8" y="8"/>
                </a:cxn>
                <a:cxn ang="0">
                  <a:pos x="6" y="6"/>
                </a:cxn>
                <a:cxn ang="0">
                  <a:pos x="6" y="12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6" h="12">
                  <a:moveTo>
                    <a:pt x="4" y="0"/>
                  </a:moveTo>
                  <a:lnTo>
                    <a:pt x="16" y="2"/>
                  </a:lnTo>
                  <a:lnTo>
                    <a:pt x="8" y="8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39" name="Freeform 612">
              <a:extLst>
                <a:ext uri="{FF2B5EF4-FFF2-40B4-BE49-F238E27FC236}">
                  <a16:creationId xmlns:a16="http://schemas.microsoft.com/office/drawing/2014/main" id="{BE91BF97-3143-4A4B-81B6-1CCB03516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288" y="2719388"/>
              <a:ext cx="1905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0"/>
                </a:cxn>
                <a:cxn ang="0">
                  <a:pos x="12" y="6"/>
                </a:cxn>
                <a:cxn ang="0">
                  <a:pos x="8" y="1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10">
                  <a:moveTo>
                    <a:pt x="0" y="0"/>
                  </a:moveTo>
                  <a:lnTo>
                    <a:pt x="10" y="0"/>
                  </a:lnTo>
                  <a:lnTo>
                    <a:pt x="12" y="6"/>
                  </a:lnTo>
                  <a:lnTo>
                    <a:pt x="8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40" name="Freeform 613">
              <a:extLst>
                <a:ext uri="{FF2B5EF4-FFF2-40B4-BE49-F238E27FC236}">
                  <a16:creationId xmlns:a16="http://schemas.microsoft.com/office/drawing/2014/main" id="{BEDCEC22-ACDD-45B3-8855-6AA83DF0D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3513" y="2706688"/>
              <a:ext cx="15875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4"/>
                </a:cxn>
                <a:cxn ang="0">
                  <a:pos x="10" y="8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lnTo>
                    <a:pt x="8" y="4"/>
                  </a:lnTo>
                  <a:lnTo>
                    <a:pt x="10" y="8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41" name="Freeform 614">
              <a:extLst>
                <a:ext uri="{FF2B5EF4-FFF2-40B4-BE49-F238E27FC236}">
                  <a16:creationId xmlns:a16="http://schemas.microsoft.com/office/drawing/2014/main" id="{46F6224D-3378-40E6-8E68-7BEBEE758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363" y="1055688"/>
              <a:ext cx="657225" cy="857250"/>
            </a:xfrm>
            <a:custGeom>
              <a:avLst/>
              <a:gdLst/>
              <a:ahLst/>
              <a:cxnLst>
                <a:cxn ang="0">
                  <a:pos x="98" y="524"/>
                </a:cxn>
                <a:cxn ang="0">
                  <a:pos x="120" y="524"/>
                </a:cxn>
                <a:cxn ang="0">
                  <a:pos x="134" y="520"/>
                </a:cxn>
                <a:cxn ang="0">
                  <a:pos x="174" y="516"/>
                </a:cxn>
                <a:cxn ang="0">
                  <a:pos x="168" y="494"/>
                </a:cxn>
                <a:cxn ang="0">
                  <a:pos x="158" y="478"/>
                </a:cxn>
                <a:cxn ang="0">
                  <a:pos x="138" y="462"/>
                </a:cxn>
                <a:cxn ang="0">
                  <a:pos x="188" y="444"/>
                </a:cxn>
                <a:cxn ang="0">
                  <a:pos x="226" y="406"/>
                </a:cxn>
                <a:cxn ang="0">
                  <a:pos x="212" y="370"/>
                </a:cxn>
                <a:cxn ang="0">
                  <a:pos x="190" y="350"/>
                </a:cxn>
                <a:cxn ang="0">
                  <a:pos x="234" y="344"/>
                </a:cxn>
                <a:cxn ang="0">
                  <a:pos x="226" y="334"/>
                </a:cxn>
                <a:cxn ang="0">
                  <a:pos x="248" y="306"/>
                </a:cxn>
                <a:cxn ang="0">
                  <a:pos x="284" y="282"/>
                </a:cxn>
                <a:cxn ang="0">
                  <a:pos x="288" y="264"/>
                </a:cxn>
                <a:cxn ang="0">
                  <a:pos x="354" y="162"/>
                </a:cxn>
                <a:cxn ang="0">
                  <a:pos x="306" y="156"/>
                </a:cxn>
                <a:cxn ang="0">
                  <a:pos x="410" y="72"/>
                </a:cxn>
                <a:cxn ang="0">
                  <a:pos x="378" y="26"/>
                </a:cxn>
                <a:cxn ang="0">
                  <a:pos x="348" y="28"/>
                </a:cxn>
                <a:cxn ang="0">
                  <a:pos x="256" y="0"/>
                </a:cxn>
                <a:cxn ang="0">
                  <a:pos x="216" y="60"/>
                </a:cxn>
                <a:cxn ang="0">
                  <a:pos x="146" y="24"/>
                </a:cxn>
                <a:cxn ang="0">
                  <a:pos x="128" y="68"/>
                </a:cxn>
                <a:cxn ang="0">
                  <a:pos x="110" y="92"/>
                </a:cxn>
                <a:cxn ang="0">
                  <a:pos x="74" y="74"/>
                </a:cxn>
                <a:cxn ang="0">
                  <a:pos x="90" y="120"/>
                </a:cxn>
                <a:cxn ang="0">
                  <a:pos x="64" y="122"/>
                </a:cxn>
                <a:cxn ang="0">
                  <a:pos x="32" y="134"/>
                </a:cxn>
                <a:cxn ang="0">
                  <a:pos x="36" y="152"/>
                </a:cxn>
                <a:cxn ang="0">
                  <a:pos x="44" y="184"/>
                </a:cxn>
                <a:cxn ang="0">
                  <a:pos x="36" y="216"/>
                </a:cxn>
                <a:cxn ang="0">
                  <a:pos x="76" y="242"/>
                </a:cxn>
                <a:cxn ang="0">
                  <a:pos x="106" y="234"/>
                </a:cxn>
                <a:cxn ang="0">
                  <a:pos x="132" y="224"/>
                </a:cxn>
                <a:cxn ang="0">
                  <a:pos x="162" y="210"/>
                </a:cxn>
                <a:cxn ang="0">
                  <a:pos x="174" y="190"/>
                </a:cxn>
                <a:cxn ang="0">
                  <a:pos x="158" y="236"/>
                </a:cxn>
                <a:cxn ang="0">
                  <a:pos x="160" y="312"/>
                </a:cxn>
                <a:cxn ang="0">
                  <a:pos x="72" y="266"/>
                </a:cxn>
                <a:cxn ang="0">
                  <a:pos x="92" y="312"/>
                </a:cxn>
                <a:cxn ang="0">
                  <a:pos x="96" y="356"/>
                </a:cxn>
                <a:cxn ang="0">
                  <a:pos x="126" y="384"/>
                </a:cxn>
                <a:cxn ang="0">
                  <a:pos x="68" y="390"/>
                </a:cxn>
                <a:cxn ang="0">
                  <a:pos x="78" y="418"/>
                </a:cxn>
                <a:cxn ang="0">
                  <a:pos x="100" y="404"/>
                </a:cxn>
                <a:cxn ang="0">
                  <a:pos x="88" y="438"/>
                </a:cxn>
                <a:cxn ang="0">
                  <a:pos x="114" y="456"/>
                </a:cxn>
                <a:cxn ang="0">
                  <a:pos x="100" y="466"/>
                </a:cxn>
                <a:cxn ang="0">
                  <a:pos x="50" y="452"/>
                </a:cxn>
                <a:cxn ang="0">
                  <a:pos x="64" y="478"/>
                </a:cxn>
                <a:cxn ang="0">
                  <a:pos x="44" y="522"/>
                </a:cxn>
                <a:cxn ang="0">
                  <a:pos x="56" y="526"/>
                </a:cxn>
                <a:cxn ang="0">
                  <a:pos x="70" y="526"/>
                </a:cxn>
              </a:cxnLst>
              <a:rect l="0" t="0" r="r" b="b"/>
              <a:pathLst>
                <a:path w="414" h="540">
                  <a:moveTo>
                    <a:pt x="70" y="526"/>
                  </a:moveTo>
                  <a:lnTo>
                    <a:pt x="88" y="534"/>
                  </a:lnTo>
                  <a:lnTo>
                    <a:pt x="98" y="532"/>
                  </a:lnTo>
                  <a:lnTo>
                    <a:pt x="92" y="522"/>
                  </a:lnTo>
                  <a:lnTo>
                    <a:pt x="90" y="516"/>
                  </a:lnTo>
                  <a:lnTo>
                    <a:pt x="98" y="524"/>
                  </a:lnTo>
                  <a:lnTo>
                    <a:pt x="102" y="520"/>
                  </a:lnTo>
                  <a:lnTo>
                    <a:pt x="102" y="512"/>
                  </a:lnTo>
                  <a:lnTo>
                    <a:pt x="112" y="524"/>
                  </a:lnTo>
                  <a:lnTo>
                    <a:pt x="116" y="522"/>
                  </a:lnTo>
                  <a:lnTo>
                    <a:pt x="116" y="516"/>
                  </a:lnTo>
                  <a:lnTo>
                    <a:pt x="120" y="524"/>
                  </a:lnTo>
                  <a:lnTo>
                    <a:pt x="122" y="526"/>
                  </a:lnTo>
                  <a:lnTo>
                    <a:pt x="130" y="524"/>
                  </a:lnTo>
                  <a:lnTo>
                    <a:pt x="132" y="518"/>
                  </a:lnTo>
                  <a:lnTo>
                    <a:pt x="126" y="508"/>
                  </a:lnTo>
                  <a:lnTo>
                    <a:pt x="132" y="512"/>
                  </a:lnTo>
                  <a:lnTo>
                    <a:pt x="134" y="520"/>
                  </a:lnTo>
                  <a:lnTo>
                    <a:pt x="146" y="520"/>
                  </a:lnTo>
                  <a:lnTo>
                    <a:pt x="148" y="528"/>
                  </a:lnTo>
                  <a:lnTo>
                    <a:pt x="146" y="536"/>
                  </a:lnTo>
                  <a:lnTo>
                    <a:pt x="146" y="540"/>
                  </a:lnTo>
                  <a:lnTo>
                    <a:pt x="164" y="532"/>
                  </a:lnTo>
                  <a:lnTo>
                    <a:pt x="174" y="516"/>
                  </a:lnTo>
                  <a:lnTo>
                    <a:pt x="176" y="524"/>
                  </a:lnTo>
                  <a:lnTo>
                    <a:pt x="186" y="514"/>
                  </a:lnTo>
                  <a:lnTo>
                    <a:pt x="188" y="504"/>
                  </a:lnTo>
                  <a:lnTo>
                    <a:pt x="184" y="492"/>
                  </a:lnTo>
                  <a:lnTo>
                    <a:pt x="176" y="500"/>
                  </a:lnTo>
                  <a:lnTo>
                    <a:pt x="168" y="494"/>
                  </a:lnTo>
                  <a:lnTo>
                    <a:pt x="170" y="490"/>
                  </a:lnTo>
                  <a:lnTo>
                    <a:pt x="174" y="486"/>
                  </a:lnTo>
                  <a:lnTo>
                    <a:pt x="168" y="478"/>
                  </a:lnTo>
                  <a:lnTo>
                    <a:pt x="156" y="486"/>
                  </a:lnTo>
                  <a:lnTo>
                    <a:pt x="156" y="486"/>
                  </a:lnTo>
                  <a:lnTo>
                    <a:pt x="158" y="478"/>
                  </a:lnTo>
                  <a:lnTo>
                    <a:pt x="148" y="476"/>
                  </a:lnTo>
                  <a:lnTo>
                    <a:pt x="136" y="486"/>
                  </a:lnTo>
                  <a:lnTo>
                    <a:pt x="134" y="476"/>
                  </a:lnTo>
                  <a:lnTo>
                    <a:pt x="144" y="474"/>
                  </a:lnTo>
                  <a:lnTo>
                    <a:pt x="140" y="468"/>
                  </a:lnTo>
                  <a:lnTo>
                    <a:pt x="138" y="462"/>
                  </a:lnTo>
                  <a:lnTo>
                    <a:pt x="154" y="474"/>
                  </a:lnTo>
                  <a:lnTo>
                    <a:pt x="184" y="470"/>
                  </a:lnTo>
                  <a:lnTo>
                    <a:pt x="188" y="458"/>
                  </a:lnTo>
                  <a:lnTo>
                    <a:pt x="192" y="454"/>
                  </a:lnTo>
                  <a:lnTo>
                    <a:pt x="186" y="450"/>
                  </a:lnTo>
                  <a:lnTo>
                    <a:pt x="188" y="444"/>
                  </a:lnTo>
                  <a:lnTo>
                    <a:pt x="184" y="438"/>
                  </a:lnTo>
                  <a:lnTo>
                    <a:pt x="184" y="432"/>
                  </a:lnTo>
                  <a:lnTo>
                    <a:pt x="214" y="432"/>
                  </a:lnTo>
                  <a:lnTo>
                    <a:pt x="220" y="422"/>
                  </a:lnTo>
                  <a:lnTo>
                    <a:pt x="218" y="418"/>
                  </a:lnTo>
                  <a:lnTo>
                    <a:pt x="226" y="406"/>
                  </a:lnTo>
                  <a:lnTo>
                    <a:pt x="210" y="396"/>
                  </a:lnTo>
                  <a:lnTo>
                    <a:pt x="232" y="388"/>
                  </a:lnTo>
                  <a:lnTo>
                    <a:pt x="230" y="386"/>
                  </a:lnTo>
                  <a:lnTo>
                    <a:pt x="230" y="372"/>
                  </a:lnTo>
                  <a:lnTo>
                    <a:pt x="228" y="370"/>
                  </a:lnTo>
                  <a:lnTo>
                    <a:pt x="212" y="370"/>
                  </a:lnTo>
                  <a:lnTo>
                    <a:pt x="216" y="364"/>
                  </a:lnTo>
                  <a:lnTo>
                    <a:pt x="214" y="360"/>
                  </a:lnTo>
                  <a:lnTo>
                    <a:pt x="190" y="366"/>
                  </a:lnTo>
                  <a:lnTo>
                    <a:pt x="192" y="360"/>
                  </a:lnTo>
                  <a:lnTo>
                    <a:pt x="190" y="358"/>
                  </a:lnTo>
                  <a:lnTo>
                    <a:pt x="190" y="350"/>
                  </a:lnTo>
                  <a:lnTo>
                    <a:pt x="210" y="346"/>
                  </a:lnTo>
                  <a:lnTo>
                    <a:pt x="218" y="356"/>
                  </a:lnTo>
                  <a:lnTo>
                    <a:pt x="232" y="360"/>
                  </a:lnTo>
                  <a:lnTo>
                    <a:pt x="234" y="352"/>
                  </a:lnTo>
                  <a:lnTo>
                    <a:pt x="230" y="348"/>
                  </a:lnTo>
                  <a:lnTo>
                    <a:pt x="234" y="344"/>
                  </a:lnTo>
                  <a:lnTo>
                    <a:pt x="196" y="342"/>
                  </a:lnTo>
                  <a:lnTo>
                    <a:pt x="198" y="338"/>
                  </a:lnTo>
                  <a:lnTo>
                    <a:pt x="196" y="330"/>
                  </a:lnTo>
                  <a:lnTo>
                    <a:pt x="198" y="330"/>
                  </a:lnTo>
                  <a:lnTo>
                    <a:pt x="200" y="324"/>
                  </a:lnTo>
                  <a:lnTo>
                    <a:pt x="226" y="334"/>
                  </a:lnTo>
                  <a:lnTo>
                    <a:pt x="228" y="332"/>
                  </a:lnTo>
                  <a:lnTo>
                    <a:pt x="226" y="328"/>
                  </a:lnTo>
                  <a:lnTo>
                    <a:pt x="246" y="324"/>
                  </a:lnTo>
                  <a:lnTo>
                    <a:pt x="248" y="320"/>
                  </a:lnTo>
                  <a:lnTo>
                    <a:pt x="244" y="308"/>
                  </a:lnTo>
                  <a:lnTo>
                    <a:pt x="248" y="306"/>
                  </a:lnTo>
                  <a:lnTo>
                    <a:pt x="248" y="312"/>
                  </a:lnTo>
                  <a:lnTo>
                    <a:pt x="252" y="314"/>
                  </a:lnTo>
                  <a:lnTo>
                    <a:pt x="266" y="312"/>
                  </a:lnTo>
                  <a:lnTo>
                    <a:pt x="278" y="300"/>
                  </a:lnTo>
                  <a:lnTo>
                    <a:pt x="272" y="296"/>
                  </a:lnTo>
                  <a:lnTo>
                    <a:pt x="284" y="282"/>
                  </a:lnTo>
                  <a:lnTo>
                    <a:pt x="260" y="286"/>
                  </a:lnTo>
                  <a:lnTo>
                    <a:pt x="264" y="280"/>
                  </a:lnTo>
                  <a:lnTo>
                    <a:pt x="290" y="276"/>
                  </a:lnTo>
                  <a:lnTo>
                    <a:pt x="284" y="262"/>
                  </a:lnTo>
                  <a:lnTo>
                    <a:pt x="286" y="254"/>
                  </a:lnTo>
                  <a:lnTo>
                    <a:pt x="288" y="264"/>
                  </a:lnTo>
                  <a:lnTo>
                    <a:pt x="298" y="260"/>
                  </a:lnTo>
                  <a:lnTo>
                    <a:pt x="304" y="242"/>
                  </a:lnTo>
                  <a:lnTo>
                    <a:pt x="314" y="230"/>
                  </a:lnTo>
                  <a:lnTo>
                    <a:pt x="368" y="168"/>
                  </a:lnTo>
                  <a:lnTo>
                    <a:pt x="368" y="158"/>
                  </a:lnTo>
                  <a:lnTo>
                    <a:pt x="354" y="162"/>
                  </a:lnTo>
                  <a:lnTo>
                    <a:pt x="292" y="200"/>
                  </a:lnTo>
                  <a:lnTo>
                    <a:pt x="294" y="194"/>
                  </a:lnTo>
                  <a:lnTo>
                    <a:pt x="292" y="192"/>
                  </a:lnTo>
                  <a:lnTo>
                    <a:pt x="334" y="160"/>
                  </a:lnTo>
                  <a:lnTo>
                    <a:pt x="306" y="162"/>
                  </a:lnTo>
                  <a:lnTo>
                    <a:pt x="306" y="156"/>
                  </a:lnTo>
                  <a:lnTo>
                    <a:pt x="312" y="156"/>
                  </a:lnTo>
                  <a:lnTo>
                    <a:pt x="316" y="156"/>
                  </a:lnTo>
                  <a:lnTo>
                    <a:pt x="374" y="138"/>
                  </a:lnTo>
                  <a:lnTo>
                    <a:pt x="412" y="94"/>
                  </a:lnTo>
                  <a:lnTo>
                    <a:pt x="414" y="80"/>
                  </a:lnTo>
                  <a:lnTo>
                    <a:pt x="410" y="72"/>
                  </a:lnTo>
                  <a:lnTo>
                    <a:pt x="398" y="64"/>
                  </a:lnTo>
                  <a:lnTo>
                    <a:pt x="384" y="72"/>
                  </a:lnTo>
                  <a:lnTo>
                    <a:pt x="388" y="58"/>
                  </a:lnTo>
                  <a:lnTo>
                    <a:pt x="376" y="40"/>
                  </a:lnTo>
                  <a:lnTo>
                    <a:pt x="380" y="38"/>
                  </a:lnTo>
                  <a:lnTo>
                    <a:pt x="378" y="26"/>
                  </a:lnTo>
                  <a:lnTo>
                    <a:pt x="368" y="34"/>
                  </a:lnTo>
                  <a:lnTo>
                    <a:pt x="362" y="20"/>
                  </a:lnTo>
                  <a:lnTo>
                    <a:pt x="352" y="32"/>
                  </a:lnTo>
                  <a:lnTo>
                    <a:pt x="356" y="38"/>
                  </a:lnTo>
                  <a:lnTo>
                    <a:pt x="354" y="40"/>
                  </a:lnTo>
                  <a:lnTo>
                    <a:pt x="348" y="28"/>
                  </a:lnTo>
                  <a:lnTo>
                    <a:pt x="308" y="54"/>
                  </a:lnTo>
                  <a:lnTo>
                    <a:pt x="338" y="16"/>
                  </a:lnTo>
                  <a:lnTo>
                    <a:pt x="300" y="16"/>
                  </a:lnTo>
                  <a:lnTo>
                    <a:pt x="286" y="0"/>
                  </a:lnTo>
                  <a:lnTo>
                    <a:pt x="266" y="12"/>
                  </a:lnTo>
                  <a:lnTo>
                    <a:pt x="256" y="0"/>
                  </a:lnTo>
                  <a:lnTo>
                    <a:pt x="246" y="2"/>
                  </a:lnTo>
                  <a:lnTo>
                    <a:pt x="238" y="18"/>
                  </a:lnTo>
                  <a:lnTo>
                    <a:pt x="244" y="38"/>
                  </a:lnTo>
                  <a:lnTo>
                    <a:pt x="226" y="10"/>
                  </a:lnTo>
                  <a:lnTo>
                    <a:pt x="184" y="10"/>
                  </a:lnTo>
                  <a:lnTo>
                    <a:pt x="216" y="60"/>
                  </a:lnTo>
                  <a:lnTo>
                    <a:pt x="204" y="72"/>
                  </a:lnTo>
                  <a:lnTo>
                    <a:pt x="206" y="62"/>
                  </a:lnTo>
                  <a:lnTo>
                    <a:pt x="206" y="56"/>
                  </a:lnTo>
                  <a:lnTo>
                    <a:pt x="190" y="26"/>
                  </a:lnTo>
                  <a:lnTo>
                    <a:pt x="150" y="18"/>
                  </a:lnTo>
                  <a:lnTo>
                    <a:pt x="146" y="24"/>
                  </a:lnTo>
                  <a:lnTo>
                    <a:pt x="158" y="44"/>
                  </a:lnTo>
                  <a:lnTo>
                    <a:pt x="130" y="36"/>
                  </a:lnTo>
                  <a:lnTo>
                    <a:pt x="144" y="66"/>
                  </a:lnTo>
                  <a:lnTo>
                    <a:pt x="122" y="52"/>
                  </a:lnTo>
                  <a:lnTo>
                    <a:pt x="118" y="60"/>
                  </a:lnTo>
                  <a:lnTo>
                    <a:pt x="128" y="68"/>
                  </a:lnTo>
                  <a:lnTo>
                    <a:pt x="114" y="74"/>
                  </a:lnTo>
                  <a:lnTo>
                    <a:pt x="116" y="84"/>
                  </a:lnTo>
                  <a:lnTo>
                    <a:pt x="142" y="104"/>
                  </a:lnTo>
                  <a:lnTo>
                    <a:pt x="140" y="110"/>
                  </a:lnTo>
                  <a:lnTo>
                    <a:pt x="116" y="90"/>
                  </a:lnTo>
                  <a:lnTo>
                    <a:pt x="110" y="92"/>
                  </a:lnTo>
                  <a:lnTo>
                    <a:pt x="118" y="108"/>
                  </a:lnTo>
                  <a:lnTo>
                    <a:pt x="110" y="106"/>
                  </a:lnTo>
                  <a:lnTo>
                    <a:pt x="110" y="100"/>
                  </a:lnTo>
                  <a:lnTo>
                    <a:pt x="106" y="86"/>
                  </a:lnTo>
                  <a:lnTo>
                    <a:pt x="82" y="70"/>
                  </a:lnTo>
                  <a:lnTo>
                    <a:pt x="74" y="74"/>
                  </a:lnTo>
                  <a:lnTo>
                    <a:pt x="80" y="84"/>
                  </a:lnTo>
                  <a:lnTo>
                    <a:pt x="78" y="90"/>
                  </a:lnTo>
                  <a:lnTo>
                    <a:pt x="64" y="100"/>
                  </a:lnTo>
                  <a:lnTo>
                    <a:pt x="92" y="112"/>
                  </a:lnTo>
                  <a:lnTo>
                    <a:pt x="88" y="114"/>
                  </a:lnTo>
                  <a:lnTo>
                    <a:pt x="90" y="120"/>
                  </a:lnTo>
                  <a:lnTo>
                    <a:pt x="80" y="114"/>
                  </a:lnTo>
                  <a:lnTo>
                    <a:pt x="82" y="124"/>
                  </a:lnTo>
                  <a:lnTo>
                    <a:pt x="70" y="110"/>
                  </a:lnTo>
                  <a:lnTo>
                    <a:pt x="64" y="110"/>
                  </a:lnTo>
                  <a:lnTo>
                    <a:pt x="62" y="116"/>
                  </a:lnTo>
                  <a:lnTo>
                    <a:pt x="64" y="122"/>
                  </a:lnTo>
                  <a:lnTo>
                    <a:pt x="60" y="110"/>
                  </a:lnTo>
                  <a:lnTo>
                    <a:pt x="46" y="104"/>
                  </a:lnTo>
                  <a:lnTo>
                    <a:pt x="34" y="118"/>
                  </a:lnTo>
                  <a:lnTo>
                    <a:pt x="38" y="128"/>
                  </a:lnTo>
                  <a:lnTo>
                    <a:pt x="32" y="122"/>
                  </a:lnTo>
                  <a:lnTo>
                    <a:pt x="32" y="134"/>
                  </a:lnTo>
                  <a:lnTo>
                    <a:pt x="26" y="124"/>
                  </a:lnTo>
                  <a:lnTo>
                    <a:pt x="4" y="140"/>
                  </a:lnTo>
                  <a:lnTo>
                    <a:pt x="0" y="150"/>
                  </a:lnTo>
                  <a:lnTo>
                    <a:pt x="10" y="160"/>
                  </a:lnTo>
                  <a:lnTo>
                    <a:pt x="28" y="146"/>
                  </a:lnTo>
                  <a:lnTo>
                    <a:pt x="36" y="152"/>
                  </a:lnTo>
                  <a:lnTo>
                    <a:pt x="18" y="168"/>
                  </a:lnTo>
                  <a:lnTo>
                    <a:pt x="24" y="176"/>
                  </a:lnTo>
                  <a:lnTo>
                    <a:pt x="54" y="156"/>
                  </a:lnTo>
                  <a:lnTo>
                    <a:pt x="52" y="160"/>
                  </a:lnTo>
                  <a:lnTo>
                    <a:pt x="30" y="178"/>
                  </a:lnTo>
                  <a:lnTo>
                    <a:pt x="44" y="184"/>
                  </a:lnTo>
                  <a:lnTo>
                    <a:pt x="30" y="188"/>
                  </a:lnTo>
                  <a:lnTo>
                    <a:pt x="28" y="200"/>
                  </a:lnTo>
                  <a:lnTo>
                    <a:pt x="34" y="206"/>
                  </a:lnTo>
                  <a:lnTo>
                    <a:pt x="64" y="202"/>
                  </a:lnTo>
                  <a:lnTo>
                    <a:pt x="74" y="208"/>
                  </a:lnTo>
                  <a:lnTo>
                    <a:pt x="36" y="216"/>
                  </a:lnTo>
                  <a:lnTo>
                    <a:pt x="68" y="242"/>
                  </a:lnTo>
                  <a:lnTo>
                    <a:pt x="76" y="218"/>
                  </a:lnTo>
                  <a:lnTo>
                    <a:pt x="88" y="204"/>
                  </a:lnTo>
                  <a:lnTo>
                    <a:pt x="88" y="212"/>
                  </a:lnTo>
                  <a:lnTo>
                    <a:pt x="76" y="236"/>
                  </a:lnTo>
                  <a:lnTo>
                    <a:pt x="76" y="242"/>
                  </a:lnTo>
                  <a:lnTo>
                    <a:pt x="82" y="246"/>
                  </a:lnTo>
                  <a:lnTo>
                    <a:pt x="92" y="240"/>
                  </a:lnTo>
                  <a:lnTo>
                    <a:pt x="90" y="248"/>
                  </a:lnTo>
                  <a:lnTo>
                    <a:pt x="104" y="250"/>
                  </a:lnTo>
                  <a:lnTo>
                    <a:pt x="106" y="242"/>
                  </a:lnTo>
                  <a:lnTo>
                    <a:pt x="106" y="234"/>
                  </a:lnTo>
                  <a:lnTo>
                    <a:pt x="112" y="226"/>
                  </a:lnTo>
                  <a:lnTo>
                    <a:pt x="108" y="238"/>
                  </a:lnTo>
                  <a:lnTo>
                    <a:pt x="114" y="238"/>
                  </a:lnTo>
                  <a:lnTo>
                    <a:pt x="132" y="214"/>
                  </a:lnTo>
                  <a:lnTo>
                    <a:pt x="130" y="218"/>
                  </a:lnTo>
                  <a:lnTo>
                    <a:pt x="132" y="224"/>
                  </a:lnTo>
                  <a:lnTo>
                    <a:pt x="134" y="224"/>
                  </a:lnTo>
                  <a:lnTo>
                    <a:pt x="114" y="242"/>
                  </a:lnTo>
                  <a:lnTo>
                    <a:pt x="118" y="250"/>
                  </a:lnTo>
                  <a:lnTo>
                    <a:pt x="162" y="222"/>
                  </a:lnTo>
                  <a:lnTo>
                    <a:pt x="166" y="212"/>
                  </a:lnTo>
                  <a:lnTo>
                    <a:pt x="162" y="210"/>
                  </a:lnTo>
                  <a:lnTo>
                    <a:pt x="164" y="200"/>
                  </a:lnTo>
                  <a:lnTo>
                    <a:pt x="160" y="190"/>
                  </a:lnTo>
                  <a:lnTo>
                    <a:pt x="168" y="198"/>
                  </a:lnTo>
                  <a:lnTo>
                    <a:pt x="176" y="180"/>
                  </a:lnTo>
                  <a:lnTo>
                    <a:pt x="192" y="164"/>
                  </a:lnTo>
                  <a:lnTo>
                    <a:pt x="174" y="190"/>
                  </a:lnTo>
                  <a:lnTo>
                    <a:pt x="168" y="208"/>
                  </a:lnTo>
                  <a:lnTo>
                    <a:pt x="168" y="216"/>
                  </a:lnTo>
                  <a:lnTo>
                    <a:pt x="206" y="216"/>
                  </a:lnTo>
                  <a:lnTo>
                    <a:pt x="208" y="222"/>
                  </a:lnTo>
                  <a:lnTo>
                    <a:pt x="186" y="222"/>
                  </a:lnTo>
                  <a:lnTo>
                    <a:pt x="158" y="236"/>
                  </a:lnTo>
                  <a:lnTo>
                    <a:pt x="116" y="262"/>
                  </a:lnTo>
                  <a:lnTo>
                    <a:pt x="128" y="286"/>
                  </a:lnTo>
                  <a:lnTo>
                    <a:pt x="140" y="292"/>
                  </a:lnTo>
                  <a:lnTo>
                    <a:pt x="136" y="296"/>
                  </a:lnTo>
                  <a:lnTo>
                    <a:pt x="140" y="310"/>
                  </a:lnTo>
                  <a:lnTo>
                    <a:pt x="160" y="312"/>
                  </a:lnTo>
                  <a:lnTo>
                    <a:pt x="148" y="324"/>
                  </a:lnTo>
                  <a:lnTo>
                    <a:pt x="136" y="320"/>
                  </a:lnTo>
                  <a:lnTo>
                    <a:pt x="130" y="302"/>
                  </a:lnTo>
                  <a:lnTo>
                    <a:pt x="106" y="268"/>
                  </a:lnTo>
                  <a:lnTo>
                    <a:pt x="76" y="260"/>
                  </a:lnTo>
                  <a:lnTo>
                    <a:pt x="72" y="266"/>
                  </a:lnTo>
                  <a:lnTo>
                    <a:pt x="72" y="276"/>
                  </a:lnTo>
                  <a:lnTo>
                    <a:pt x="72" y="284"/>
                  </a:lnTo>
                  <a:lnTo>
                    <a:pt x="74" y="288"/>
                  </a:lnTo>
                  <a:lnTo>
                    <a:pt x="74" y="288"/>
                  </a:lnTo>
                  <a:lnTo>
                    <a:pt x="74" y="300"/>
                  </a:lnTo>
                  <a:lnTo>
                    <a:pt x="92" y="312"/>
                  </a:lnTo>
                  <a:lnTo>
                    <a:pt x="100" y="330"/>
                  </a:lnTo>
                  <a:lnTo>
                    <a:pt x="102" y="348"/>
                  </a:lnTo>
                  <a:lnTo>
                    <a:pt x="108" y="344"/>
                  </a:lnTo>
                  <a:lnTo>
                    <a:pt x="106" y="350"/>
                  </a:lnTo>
                  <a:lnTo>
                    <a:pt x="100" y="352"/>
                  </a:lnTo>
                  <a:lnTo>
                    <a:pt x="96" y="356"/>
                  </a:lnTo>
                  <a:lnTo>
                    <a:pt x="96" y="360"/>
                  </a:lnTo>
                  <a:lnTo>
                    <a:pt x="124" y="370"/>
                  </a:lnTo>
                  <a:lnTo>
                    <a:pt x="140" y="364"/>
                  </a:lnTo>
                  <a:lnTo>
                    <a:pt x="134" y="376"/>
                  </a:lnTo>
                  <a:lnTo>
                    <a:pt x="130" y="382"/>
                  </a:lnTo>
                  <a:lnTo>
                    <a:pt x="126" y="384"/>
                  </a:lnTo>
                  <a:lnTo>
                    <a:pt x="130" y="392"/>
                  </a:lnTo>
                  <a:lnTo>
                    <a:pt x="108" y="372"/>
                  </a:lnTo>
                  <a:lnTo>
                    <a:pt x="92" y="366"/>
                  </a:lnTo>
                  <a:lnTo>
                    <a:pt x="70" y="376"/>
                  </a:lnTo>
                  <a:lnTo>
                    <a:pt x="66" y="390"/>
                  </a:lnTo>
                  <a:lnTo>
                    <a:pt x="68" y="390"/>
                  </a:lnTo>
                  <a:lnTo>
                    <a:pt x="58" y="402"/>
                  </a:lnTo>
                  <a:lnTo>
                    <a:pt x="60" y="416"/>
                  </a:lnTo>
                  <a:lnTo>
                    <a:pt x="60" y="420"/>
                  </a:lnTo>
                  <a:lnTo>
                    <a:pt x="74" y="420"/>
                  </a:lnTo>
                  <a:lnTo>
                    <a:pt x="82" y="404"/>
                  </a:lnTo>
                  <a:lnTo>
                    <a:pt x="78" y="418"/>
                  </a:lnTo>
                  <a:lnTo>
                    <a:pt x="78" y="422"/>
                  </a:lnTo>
                  <a:lnTo>
                    <a:pt x="88" y="422"/>
                  </a:lnTo>
                  <a:lnTo>
                    <a:pt x="92" y="414"/>
                  </a:lnTo>
                  <a:lnTo>
                    <a:pt x="98" y="390"/>
                  </a:lnTo>
                  <a:lnTo>
                    <a:pt x="96" y="404"/>
                  </a:lnTo>
                  <a:lnTo>
                    <a:pt x="100" y="404"/>
                  </a:lnTo>
                  <a:lnTo>
                    <a:pt x="96" y="416"/>
                  </a:lnTo>
                  <a:lnTo>
                    <a:pt x="94" y="420"/>
                  </a:lnTo>
                  <a:lnTo>
                    <a:pt x="92" y="426"/>
                  </a:lnTo>
                  <a:lnTo>
                    <a:pt x="94" y="426"/>
                  </a:lnTo>
                  <a:lnTo>
                    <a:pt x="82" y="432"/>
                  </a:lnTo>
                  <a:lnTo>
                    <a:pt x="88" y="438"/>
                  </a:lnTo>
                  <a:lnTo>
                    <a:pt x="92" y="438"/>
                  </a:lnTo>
                  <a:lnTo>
                    <a:pt x="90" y="446"/>
                  </a:lnTo>
                  <a:lnTo>
                    <a:pt x="94" y="452"/>
                  </a:lnTo>
                  <a:lnTo>
                    <a:pt x="98" y="444"/>
                  </a:lnTo>
                  <a:lnTo>
                    <a:pt x="96" y="458"/>
                  </a:lnTo>
                  <a:lnTo>
                    <a:pt x="114" y="456"/>
                  </a:lnTo>
                  <a:lnTo>
                    <a:pt x="124" y="428"/>
                  </a:lnTo>
                  <a:lnTo>
                    <a:pt x="128" y="426"/>
                  </a:lnTo>
                  <a:lnTo>
                    <a:pt x="120" y="450"/>
                  </a:lnTo>
                  <a:lnTo>
                    <a:pt x="110" y="462"/>
                  </a:lnTo>
                  <a:lnTo>
                    <a:pt x="114" y="466"/>
                  </a:lnTo>
                  <a:lnTo>
                    <a:pt x="100" y="466"/>
                  </a:lnTo>
                  <a:lnTo>
                    <a:pt x="102" y="470"/>
                  </a:lnTo>
                  <a:lnTo>
                    <a:pt x="84" y="464"/>
                  </a:lnTo>
                  <a:lnTo>
                    <a:pt x="82" y="454"/>
                  </a:lnTo>
                  <a:lnTo>
                    <a:pt x="74" y="438"/>
                  </a:lnTo>
                  <a:lnTo>
                    <a:pt x="48" y="442"/>
                  </a:lnTo>
                  <a:lnTo>
                    <a:pt x="50" y="452"/>
                  </a:lnTo>
                  <a:lnTo>
                    <a:pt x="56" y="460"/>
                  </a:lnTo>
                  <a:lnTo>
                    <a:pt x="58" y="470"/>
                  </a:lnTo>
                  <a:lnTo>
                    <a:pt x="68" y="468"/>
                  </a:lnTo>
                  <a:lnTo>
                    <a:pt x="62" y="474"/>
                  </a:lnTo>
                  <a:lnTo>
                    <a:pt x="66" y="474"/>
                  </a:lnTo>
                  <a:lnTo>
                    <a:pt x="64" y="478"/>
                  </a:lnTo>
                  <a:lnTo>
                    <a:pt x="46" y="488"/>
                  </a:lnTo>
                  <a:lnTo>
                    <a:pt x="32" y="504"/>
                  </a:lnTo>
                  <a:lnTo>
                    <a:pt x="32" y="516"/>
                  </a:lnTo>
                  <a:lnTo>
                    <a:pt x="36" y="524"/>
                  </a:lnTo>
                  <a:lnTo>
                    <a:pt x="42" y="516"/>
                  </a:lnTo>
                  <a:lnTo>
                    <a:pt x="44" y="522"/>
                  </a:lnTo>
                  <a:lnTo>
                    <a:pt x="46" y="516"/>
                  </a:lnTo>
                  <a:lnTo>
                    <a:pt x="44" y="506"/>
                  </a:lnTo>
                  <a:lnTo>
                    <a:pt x="44" y="502"/>
                  </a:lnTo>
                  <a:lnTo>
                    <a:pt x="46" y="524"/>
                  </a:lnTo>
                  <a:lnTo>
                    <a:pt x="52" y="528"/>
                  </a:lnTo>
                  <a:lnTo>
                    <a:pt x="56" y="526"/>
                  </a:lnTo>
                  <a:lnTo>
                    <a:pt x="56" y="516"/>
                  </a:lnTo>
                  <a:lnTo>
                    <a:pt x="66" y="528"/>
                  </a:lnTo>
                  <a:lnTo>
                    <a:pt x="70" y="520"/>
                  </a:lnTo>
                  <a:lnTo>
                    <a:pt x="70" y="514"/>
                  </a:lnTo>
                  <a:lnTo>
                    <a:pt x="72" y="520"/>
                  </a:lnTo>
                  <a:lnTo>
                    <a:pt x="70" y="526"/>
                  </a:lnTo>
                  <a:lnTo>
                    <a:pt x="70" y="52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42" name="Freeform 615">
              <a:extLst>
                <a:ext uri="{FF2B5EF4-FFF2-40B4-BE49-F238E27FC236}">
                  <a16:creationId xmlns:a16="http://schemas.microsoft.com/office/drawing/2014/main" id="{EAEDC5E7-5EEB-4FCF-95DC-CE27F7665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2109788"/>
              <a:ext cx="104775" cy="73025"/>
            </a:xfrm>
            <a:custGeom>
              <a:avLst/>
              <a:gdLst/>
              <a:ahLst/>
              <a:cxnLst>
                <a:cxn ang="0">
                  <a:pos x="28" y="4"/>
                </a:cxn>
                <a:cxn ang="0">
                  <a:pos x="38" y="4"/>
                </a:cxn>
                <a:cxn ang="0">
                  <a:pos x="50" y="10"/>
                </a:cxn>
                <a:cxn ang="0">
                  <a:pos x="66" y="38"/>
                </a:cxn>
                <a:cxn ang="0">
                  <a:pos x="58" y="42"/>
                </a:cxn>
                <a:cxn ang="0">
                  <a:pos x="36" y="38"/>
                </a:cxn>
                <a:cxn ang="0">
                  <a:pos x="22" y="46"/>
                </a:cxn>
                <a:cxn ang="0">
                  <a:pos x="12" y="40"/>
                </a:cxn>
                <a:cxn ang="0">
                  <a:pos x="10" y="24"/>
                </a:cxn>
                <a:cxn ang="0">
                  <a:pos x="0" y="18"/>
                </a:cxn>
                <a:cxn ang="0">
                  <a:pos x="2" y="4"/>
                </a:cxn>
                <a:cxn ang="0">
                  <a:pos x="8" y="0"/>
                </a:cxn>
                <a:cxn ang="0">
                  <a:pos x="28" y="4"/>
                </a:cxn>
                <a:cxn ang="0">
                  <a:pos x="28" y="4"/>
                </a:cxn>
              </a:cxnLst>
              <a:rect l="0" t="0" r="r" b="b"/>
              <a:pathLst>
                <a:path w="66" h="46">
                  <a:moveTo>
                    <a:pt x="28" y="4"/>
                  </a:moveTo>
                  <a:lnTo>
                    <a:pt x="38" y="4"/>
                  </a:lnTo>
                  <a:lnTo>
                    <a:pt x="50" y="10"/>
                  </a:lnTo>
                  <a:lnTo>
                    <a:pt x="66" y="38"/>
                  </a:lnTo>
                  <a:lnTo>
                    <a:pt x="58" y="42"/>
                  </a:lnTo>
                  <a:lnTo>
                    <a:pt x="36" y="38"/>
                  </a:lnTo>
                  <a:lnTo>
                    <a:pt x="22" y="46"/>
                  </a:lnTo>
                  <a:lnTo>
                    <a:pt x="12" y="40"/>
                  </a:lnTo>
                  <a:lnTo>
                    <a:pt x="10" y="24"/>
                  </a:lnTo>
                  <a:lnTo>
                    <a:pt x="0" y="18"/>
                  </a:lnTo>
                  <a:lnTo>
                    <a:pt x="2" y="4"/>
                  </a:lnTo>
                  <a:lnTo>
                    <a:pt x="8" y="0"/>
                  </a:lnTo>
                  <a:lnTo>
                    <a:pt x="28" y="4"/>
                  </a:lnTo>
                  <a:lnTo>
                    <a:pt x="28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43" name="Freeform 616">
              <a:extLst>
                <a:ext uri="{FF2B5EF4-FFF2-40B4-BE49-F238E27FC236}">
                  <a16:creationId xmlns:a16="http://schemas.microsoft.com/office/drawing/2014/main" id="{6ABBD61F-1253-44A7-8D3E-CA62DE9EB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6988" y="2741613"/>
              <a:ext cx="38100" cy="38100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8" y="6"/>
                </a:cxn>
                <a:cxn ang="0">
                  <a:pos x="0" y="24"/>
                </a:cxn>
                <a:cxn ang="0">
                  <a:pos x="8" y="22"/>
                </a:cxn>
                <a:cxn ang="0">
                  <a:pos x="14" y="18"/>
                </a:cxn>
                <a:cxn ang="0">
                  <a:pos x="14" y="12"/>
                </a:cxn>
                <a:cxn ang="0">
                  <a:pos x="22" y="8"/>
                </a:cxn>
                <a:cxn ang="0">
                  <a:pos x="24" y="2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lnTo>
                    <a:pt x="8" y="6"/>
                  </a:lnTo>
                  <a:lnTo>
                    <a:pt x="0" y="24"/>
                  </a:lnTo>
                  <a:lnTo>
                    <a:pt x="8" y="22"/>
                  </a:lnTo>
                  <a:lnTo>
                    <a:pt x="14" y="18"/>
                  </a:lnTo>
                  <a:lnTo>
                    <a:pt x="14" y="12"/>
                  </a:lnTo>
                  <a:lnTo>
                    <a:pt x="22" y="8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44" name="Freeform 617">
              <a:extLst>
                <a:ext uri="{FF2B5EF4-FFF2-40B4-BE49-F238E27FC236}">
                  <a16:creationId xmlns:a16="http://schemas.microsoft.com/office/drawing/2014/main" id="{28638778-C28D-4679-853A-0B813FDFD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767013"/>
              <a:ext cx="22225" cy="381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4"/>
                </a:cxn>
                <a:cxn ang="0">
                  <a:pos x="0" y="18"/>
                </a:cxn>
                <a:cxn ang="0">
                  <a:pos x="8" y="24"/>
                </a:cxn>
                <a:cxn ang="0">
                  <a:pos x="14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4" h="24">
                  <a:moveTo>
                    <a:pt x="4" y="0"/>
                  </a:moveTo>
                  <a:lnTo>
                    <a:pt x="2" y="4"/>
                  </a:lnTo>
                  <a:lnTo>
                    <a:pt x="0" y="18"/>
                  </a:lnTo>
                  <a:lnTo>
                    <a:pt x="8" y="24"/>
                  </a:lnTo>
                  <a:lnTo>
                    <a:pt x="14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45" name="Freeform 618">
              <a:extLst>
                <a:ext uri="{FF2B5EF4-FFF2-40B4-BE49-F238E27FC236}">
                  <a16:creationId xmlns:a16="http://schemas.microsoft.com/office/drawing/2014/main" id="{C30AFD3B-6EBB-4A81-84AE-13AF92B43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188" y="2846388"/>
              <a:ext cx="9525" cy="12700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8"/>
                </a:cxn>
                <a:cxn ang="0">
                  <a:pos x="6" y="4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6" h="8">
                  <a:moveTo>
                    <a:pt x="2" y="2"/>
                  </a:moveTo>
                  <a:lnTo>
                    <a:pt x="0" y="8"/>
                  </a:lnTo>
                  <a:lnTo>
                    <a:pt x="6" y="4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46" name="Freeform 619">
              <a:extLst>
                <a:ext uri="{FF2B5EF4-FFF2-40B4-BE49-F238E27FC236}">
                  <a16:creationId xmlns:a16="http://schemas.microsoft.com/office/drawing/2014/main" id="{D573D72A-3329-4F22-8A61-6B1088B93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7513" y="2798763"/>
              <a:ext cx="15875" cy="127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0" y="2"/>
                </a:cxn>
                <a:cxn ang="0">
                  <a:pos x="10" y="8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0" h="8">
                  <a:moveTo>
                    <a:pt x="6" y="0"/>
                  </a:moveTo>
                  <a:lnTo>
                    <a:pt x="10" y="2"/>
                  </a:lnTo>
                  <a:lnTo>
                    <a:pt x="1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47" name="Freeform 620">
              <a:extLst>
                <a:ext uri="{FF2B5EF4-FFF2-40B4-BE49-F238E27FC236}">
                  <a16:creationId xmlns:a16="http://schemas.microsoft.com/office/drawing/2014/main" id="{942990E1-F2FC-470E-8B57-DBF49056C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3638" y="2100263"/>
              <a:ext cx="612775" cy="688975"/>
            </a:xfrm>
            <a:custGeom>
              <a:avLst/>
              <a:gdLst/>
              <a:ahLst/>
              <a:cxnLst>
                <a:cxn ang="0">
                  <a:pos x="10" y="36"/>
                </a:cxn>
                <a:cxn ang="0">
                  <a:pos x="2" y="76"/>
                </a:cxn>
                <a:cxn ang="0">
                  <a:pos x="2" y="112"/>
                </a:cxn>
                <a:cxn ang="0">
                  <a:pos x="20" y="148"/>
                </a:cxn>
                <a:cxn ang="0">
                  <a:pos x="54" y="164"/>
                </a:cxn>
                <a:cxn ang="0">
                  <a:pos x="114" y="168"/>
                </a:cxn>
                <a:cxn ang="0">
                  <a:pos x="136" y="166"/>
                </a:cxn>
                <a:cxn ang="0">
                  <a:pos x="158" y="158"/>
                </a:cxn>
                <a:cxn ang="0">
                  <a:pos x="192" y="194"/>
                </a:cxn>
                <a:cxn ang="0">
                  <a:pos x="194" y="206"/>
                </a:cxn>
                <a:cxn ang="0">
                  <a:pos x="212" y="214"/>
                </a:cxn>
                <a:cxn ang="0">
                  <a:pos x="236" y="266"/>
                </a:cxn>
                <a:cxn ang="0">
                  <a:pos x="220" y="320"/>
                </a:cxn>
                <a:cxn ang="0">
                  <a:pos x="198" y="334"/>
                </a:cxn>
                <a:cxn ang="0">
                  <a:pos x="160" y="344"/>
                </a:cxn>
                <a:cxn ang="0">
                  <a:pos x="192" y="354"/>
                </a:cxn>
                <a:cxn ang="0">
                  <a:pos x="204" y="350"/>
                </a:cxn>
                <a:cxn ang="0">
                  <a:pos x="216" y="350"/>
                </a:cxn>
                <a:cxn ang="0">
                  <a:pos x="238" y="376"/>
                </a:cxn>
                <a:cxn ang="0">
                  <a:pos x="242" y="386"/>
                </a:cxn>
                <a:cxn ang="0">
                  <a:pos x="272" y="410"/>
                </a:cxn>
                <a:cxn ang="0">
                  <a:pos x="286" y="416"/>
                </a:cxn>
                <a:cxn ang="0">
                  <a:pos x="318" y="434"/>
                </a:cxn>
                <a:cxn ang="0">
                  <a:pos x="298" y="400"/>
                </a:cxn>
                <a:cxn ang="0">
                  <a:pos x="298" y="386"/>
                </a:cxn>
                <a:cxn ang="0">
                  <a:pos x="324" y="404"/>
                </a:cxn>
                <a:cxn ang="0">
                  <a:pos x="340" y="414"/>
                </a:cxn>
                <a:cxn ang="0">
                  <a:pos x="336" y="394"/>
                </a:cxn>
                <a:cxn ang="0">
                  <a:pos x="334" y="368"/>
                </a:cxn>
                <a:cxn ang="0">
                  <a:pos x="332" y="350"/>
                </a:cxn>
                <a:cxn ang="0">
                  <a:pos x="314" y="348"/>
                </a:cxn>
                <a:cxn ang="0">
                  <a:pos x="306" y="326"/>
                </a:cxn>
                <a:cxn ang="0">
                  <a:pos x="296" y="300"/>
                </a:cxn>
                <a:cxn ang="0">
                  <a:pos x="304" y="294"/>
                </a:cxn>
                <a:cxn ang="0">
                  <a:pos x="324" y="306"/>
                </a:cxn>
                <a:cxn ang="0">
                  <a:pos x="340" y="326"/>
                </a:cxn>
                <a:cxn ang="0">
                  <a:pos x="352" y="338"/>
                </a:cxn>
                <a:cxn ang="0">
                  <a:pos x="368" y="318"/>
                </a:cxn>
                <a:cxn ang="0">
                  <a:pos x="372" y="300"/>
                </a:cxn>
                <a:cxn ang="0">
                  <a:pos x="360" y="280"/>
                </a:cxn>
                <a:cxn ang="0">
                  <a:pos x="334" y="246"/>
                </a:cxn>
                <a:cxn ang="0">
                  <a:pos x="312" y="232"/>
                </a:cxn>
                <a:cxn ang="0">
                  <a:pos x="288" y="198"/>
                </a:cxn>
                <a:cxn ang="0">
                  <a:pos x="310" y="188"/>
                </a:cxn>
                <a:cxn ang="0">
                  <a:pos x="306" y="176"/>
                </a:cxn>
                <a:cxn ang="0">
                  <a:pos x="292" y="162"/>
                </a:cxn>
                <a:cxn ang="0">
                  <a:pos x="286" y="148"/>
                </a:cxn>
                <a:cxn ang="0">
                  <a:pos x="258" y="140"/>
                </a:cxn>
                <a:cxn ang="0">
                  <a:pos x="254" y="116"/>
                </a:cxn>
                <a:cxn ang="0">
                  <a:pos x="220" y="108"/>
                </a:cxn>
                <a:cxn ang="0">
                  <a:pos x="206" y="96"/>
                </a:cxn>
                <a:cxn ang="0">
                  <a:pos x="202" y="70"/>
                </a:cxn>
                <a:cxn ang="0">
                  <a:pos x="154" y="64"/>
                </a:cxn>
                <a:cxn ang="0">
                  <a:pos x="132" y="74"/>
                </a:cxn>
                <a:cxn ang="0">
                  <a:pos x="130" y="52"/>
                </a:cxn>
                <a:cxn ang="0">
                  <a:pos x="114" y="6"/>
                </a:cxn>
                <a:cxn ang="0">
                  <a:pos x="82" y="20"/>
                </a:cxn>
                <a:cxn ang="0">
                  <a:pos x="68" y="32"/>
                </a:cxn>
                <a:cxn ang="0">
                  <a:pos x="60" y="64"/>
                </a:cxn>
                <a:cxn ang="0">
                  <a:pos x="70" y="112"/>
                </a:cxn>
                <a:cxn ang="0">
                  <a:pos x="46" y="126"/>
                </a:cxn>
                <a:cxn ang="0">
                  <a:pos x="48" y="82"/>
                </a:cxn>
                <a:cxn ang="0">
                  <a:pos x="68" y="6"/>
                </a:cxn>
              </a:cxnLst>
              <a:rect l="0" t="0" r="r" b="b"/>
              <a:pathLst>
                <a:path w="386" h="434">
                  <a:moveTo>
                    <a:pt x="68" y="4"/>
                  </a:moveTo>
                  <a:lnTo>
                    <a:pt x="50" y="0"/>
                  </a:lnTo>
                  <a:lnTo>
                    <a:pt x="34" y="6"/>
                  </a:lnTo>
                  <a:lnTo>
                    <a:pt x="18" y="18"/>
                  </a:lnTo>
                  <a:lnTo>
                    <a:pt x="12" y="34"/>
                  </a:lnTo>
                  <a:lnTo>
                    <a:pt x="10" y="36"/>
                  </a:lnTo>
                  <a:lnTo>
                    <a:pt x="12" y="40"/>
                  </a:lnTo>
                  <a:lnTo>
                    <a:pt x="8" y="42"/>
                  </a:lnTo>
                  <a:lnTo>
                    <a:pt x="8" y="48"/>
                  </a:lnTo>
                  <a:lnTo>
                    <a:pt x="6" y="50"/>
                  </a:lnTo>
                  <a:lnTo>
                    <a:pt x="0" y="68"/>
                  </a:lnTo>
                  <a:lnTo>
                    <a:pt x="2" y="76"/>
                  </a:lnTo>
                  <a:lnTo>
                    <a:pt x="6" y="76"/>
                  </a:lnTo>
                  <a:lnTo>
                    <a:pt x="0" y="84"/>
                  </a:lnTo>
                  <a:lnTo>
                    <a:pt x="2" y="94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2" y="112"/>
                  </a:lnTo>
                  <a:lnTo>
                    <a:pt x="28" y="116"/>
                  </a:lnTo>
                  <a:lnTo>
                    <a:pt x="38" y="126"/>
                  </a:lnTo>
                  <a:lnTo>
                    <a:pt x="26" y="130"/>
                  </a:lnTo>
                  <a:lnTo>
                    <a:pt x="8" y="124"/>
                  </a:lnTo>
                  <a:lnTo>
                    <a:pt x="8" y="130"/>
                  </a:lnTo>
                  <a:lnTo>
                    <a:pt x="20" y="148"/>
                  </a:lnTo>
                  <a:lnTo>
                    <a:pt x="24" y="154"/>
                  </a:lnTo>
                  <a:lnTo>
                    <a:pt x="40" y="154"/>
                  </a:lnTo>
                  <a:lnTo>
                    <a:pt x="44" y="154"/>
                  </a:lnTo>
                  <a:lnTo>
                    <a:pt x="46" y="148"/>
                  </a:lnTo>
                  <a:lnTo>
                    <a:pt x="48" y="156"/>
                  </a:lnTo>
                  <a:lnTo>
                    <a:pt x="54" y="164"/>
                  </a:lnTo>
                  <a:lnTo>
                    <a:pt x="64" y="166"/>
                  </a:lnTo>
                  <a:lnTo>
                    <a:pt x="64" y="164"/>
                  </a:lnTo>
                  <a:lnTo>
                    <a:pt x="86" y="170"/>
                  </a:lnTo>
                  <a:lnTo>
                    <a:pt x="92" y="166"/>
                  </a:lnTo>
                  <a:lnTo>
                    <a:pt x="108" y="174"/>
                  </a:lnTo>
                  <a:lnTo>
                    <a:pt x="114" y="168"/>
                  </a:lnTo>
                  <a:lnTo>
                    <a:pt x="120" y="176"/>
                  </a:lnTo>
                  <a:lnTo>
                    <a:pt x="122" y="176"/>
                  </a:lnTo>
                  <a:lnTo>
                    <a:pt x="122" y="172"/>
                  </a:lnTo>
                  <a:lnTo>
                    <a:pt x="112" y="164"/>
                  </a:lnTo>
                  <a:lnTo>
                    <a:pt x="112" y="162"/>
                  </a:lnTo>
                  <a:lnTo>
                    <a:pt x="136" y="166"/>
                  </a:lnTo>
                  <a:lnTo>
                    <a:pt x="138" y="172"/>
                  </a:lnTo>
                  <a:lnTo>
                    <a:pt x="150" y="170"/>
                  </a:lnTo>
                  <a:lnTo>
                    <a:pt x="152" y="168"/>
                  </a:lnTo>
                  <a:lnTo>
                    <a:pt x="146" y="152"/>
                  </a:lnTo>
                  <a:lnTo>
                    <a:pt x="150" y="150"/>
                  </a:lnTo>
                  <a:lnTo>
                    <a:pt x="158" y="158"/>
                  </a:lnTo>
                  <a:lnTo>
                    <a:pt x="166" y="158"/>
                  </a:lnTo>
                  <a:lnTo>
                    <a:pt x="166" y="172"/>
                  </a:lnTo>
                  <a:lnTo>
                    <a:pt x="176" y="172"/>
                  </a:lnTo>
                  <a:lnTo>
                    <a:pt x="176" y="178"/>
                  </a:lnTo>
                  <a:lnTo>
                    <a:pt x="174" y="180"/>
                  </a:lnTo>
                  <a:lnTo>
                    <a:pt x="192" y="194"/>
                  </a:lnTo>
                  <a:lnTo>
                    <a:pt x="192" y="200"/>
                  </a:lnTo>
                  <a:lnTo>
                    <a:pt x="188" y="204"/>
                  </a:lnTo>
                  <a:lnTo>
                    <a:pt x="180" y="202"/>
                  </a:lnTo>
                  <a:lnTo>
                    <a:pt x="180" y="208"/>
                  </a:lnTo>
                  <a:lnTo>
                    <a:pt x="180" y="216"/>
                  </a:lnTo>
                  <a:lnTo>
                    <a:pt x="194" y="206"/>
                  </a:lnTo>
                  <a:lnTo>
                    <a:pt x="204" y="206"/>
                  </a:lnTo>
                  <a:lnTo>
                    <a:pt x="204" y="208"/>
                  </a:lnTo>
                  <a:lnTo>
                    <a:pt x="204" y="210"/>
                  </a:lnTo>
                  <a:lnTo>
                    <a:pt x="212" y="222"/>
                  </a:lnTo>
                  <a:lnTo>
                    <a:pt x="214" y="220"/>
                  </a:lnTo>
                  <a:lnTo>
                    <a:pt x="212" y="214"/>
                  </a:lnTo>
                  <a:lnTo>
                    <a:pt x="216" y="216"/>
                  </a:lnTo>
                  <a:lnTo>
                    <a:pt x="216" y="224"/>
                  </a:lnTo>
                  <a:lnTo>
                    <a:pt x="218" y="228"/>
                  </a:lnTo>
                  <a:lnTo>
                    <a:pt x="226" y="230"/>
                  </a:lnTo>
                  <a:lnTo>
                    <a:pt x="228" y="236"/>
                  </a:lnTo>
                  <a:lnTo>
                    <a:pt x="236" y="266"/>
                  </a:lnTo>
                  <a:lnTo>
                    <a:pt x="238" y="266"/>
                  </a:lnTo>
                  <a:lnTo>
                    <a:pt x="230" y="276"/>
                  </a:lnTo>
                  <a:lnTo>
                    <a:pt x="230" y="284"/>
                  </a:lnTo>
                  <a:lnTo>
                    <a:pt x="224" y="286"/>
                  </a:lnTo>
                  <a:lnTo>
                    <a:pt x="210" y="304"/>
                  </a:lnTo>
                  <a:lnTo>
                    <a:pt x="220" y="320"/>
                  </a:lnTo>
                  <a:lnTo>
                    <a:pt x="220" y="326"/>
                  </a:lnTo>
                  <a:lnTo>
                    <a:pt x="212" y="324"/>
                  </a:lnTo>
                  <a:lnTo>
                    <a:pt x="206" y="328"/>
                  </a:lnTo>
                  <a:lnTo>
                    <a:pt x="200" y="328"/>
                  </a:lnTo>
                  <a:lnTo>
                    <a:pt x="200" y="332"/>
                  </a:lnTo>
                  <a:lnTo>
                    <a:pt x="198" y="334"/>
                  </a:lnTo>
                  <a:lnTo>
                    <a:pt x="170" y="328"/>
                  </a:lnTo>
                  <a:lnTo>
                    <a:pt x="172" y="330"/>
                  </a:lnTo>
                  <a:lnTo>
                    <a:pt x="170" y="330"/>
                  </a:lnTo>
                  <a:lnTo>
                    <a:pt x="170" y="336"/>
                  </a:lnTo>
                  <a:lnTo>
                    <a:pt x="162" y="340"/>
                  </a:lnTo>
                  <a:lnTo>
                    <a:pt x="160" y="344"/>
                  </a:lnTo>
                  <a:lnTo>
                    <a:pt x="160" y="352"/>
                  </a:lnTo>
                  <a:lnTo>
                    <a:pt x="166" y="360"/>
                  </a:lnTo>
                  <a:lnTo>
                    <a:pt x="178" y="366"/>
                  </a:lnTo>
                  <a:lnTo>
                    <a:pt x="190" y="360"/>
                  </a:lnTo>
                  <a:lnTo>
                    <a:pt x="190" y="354"/>
                  </a:lnTo>
                  <a:lnTo>
                    <a:pt x="192" y="354"/>
                  </a:lnTo>
                  <a:lnTo>
                    <a:pt x="196" y="354"/>
                  </a:lnTo>
                  <a:lnTo>
                    <a:pt x="198" y="358"/>
                  </a:lnTo>
                  <a:lnTo>
                    <a:pt x="206" y="360"/>
                  </a:lnTo>
                  <a:lnTo>
                    <a:pt x="206" y="356"/>
                  </a:lnTo>
                  <a:lnTo>
                    <a:pt x="208" y="356"/>
                  </a:lnTo>
                  <a:lnTo>
                    <a:pt x="204" y="350"/>
                  </a:lnTo>
                  <a:lnTo>
                    <a:pt x="202" y="348"/>
                  </a:lnTo>
                  <a:lnTo>
                    <a:pt x="208" y="346"/>
                  </a:lnTo>
                  <a:lnTo>
                    <a:pt x="208" y="350"/>
                  </a:lnTo>
                  <a:lnTo>
                    <a:pt x="210" y="348"/>
                  </a:lnTo>
                  <a:lnTo>
                    <a:pt x="212" y="352"/>
                  </a:lnTo>
                  <a:lnTo>
                    <a:pt x="216" y="350"/>
                  </a:lnTo>
                  <a:lnTo>
                    <a:pt x="218" y="354"/>
                  </a:lnTo>
                  <a:lnTo>
                    <a:pt x="222" y="354"/>
                  </a:lnTo>
                  <a:lnTo>
                    <a:pt x="224" y="362"/>
                  </a:lnTo>
                  <a:lnTo>
                    <a:pt x="228" y="366"/>
                  </a:lnTo>
                  <a:lnTo>
                    <a:pt x="230" y="374"/>
                  </a:lnTo>
                  <a:lnTo>
                    <a:pt x="238" y="376"/>
                  </a:lnTo>
                  <a:lnTo>
                    <a:pt x="242" y="382"/>
                  </a:lnTo>
                  <a:lnTo>
                    <a:pt x="244" y="376"/>
                  </a:lnTo>
                  <a:lnTo>
                    <a:pt x="248" y="384"/>
                  </a:lnTo>
                  <a:lnTo>
                    <a:pt x="252" y="384"/>
                  </a:lnTo>
                  <a:lnTo>
                    <a:pt x="244" y="388"/>
                  </a:lnTo>
                  <a:lnTo>
                    <a:pt x="242" y="386"/>
                  </a:lnTo>
                  <a:lnTo>
                    <a:pt x="246" y="398"/>
                  </a:lnTo>
                  <a:lnTo>
                    <a:pt x="252" y="402"/>
                  </a:lnTo>
                  <a:lnTo>
                    <a:pt x="266" y="408"/>
                  </a:lnTo>
                  <a:lnTo>
                    <a:pt x="270" y="404"/>
                  </a:lnTo>
                  <a:lnTo>
                    <a:pt x="270" y="408"/>
                  </a:lnTo>
                  <a:lnTo>
                    <a:pt x="272" y="410"/>
                  </a:lnTo>
                  <a:lnTo>
                    <a:pt x="276" y="408"/>
                  </a:lnTo>
                  <a:lnTo>
                    <a:pt x="278" y="412"/>
                  </a:lnTo>
                  <a:lnTo>
                    <a:pt x="280" y="414"/>
                  </a:lnTo>
                  <a:lnTo>
                    <a:pt x="282" y="420"/>
                  </a:lnTo>
                  <a:lnTo>
                    <a:pt x="284" y="420"/>
                  </a:lnTo>
                  <a:lnTo>
                    <a:pt x="286" y="416"/>
                  </a:lnTo>
                  <a:lnTo>
                    <a:pt x="286" y="420"/>
                  </a:lnTo>
                  <a:lnTo>
                    <a:pt x="288" y="422"/>
                  </a:lnTo>
                  <a:lnTo>
                    <a:pt x="300" y="426"/>
                  </a:lnTo>
                  <a:lnTo>
                    <a:pt x="306" y="430"/>
                  </a:lnTo>
                  <a:lnTo>
                    <a:pt x="312" y="428"/>
                  </a:lnTo>
                  <a:lnTo>
                    <a:pt x="318" y="434"/>
                  </a:lnTo>
                  <a:lnTo>
                    <a:pt x="322" y="434"/>
                  </a:lnTo>
                  <a:lnTo>
                    <a:pt x="320" y="430"/>
                  </a:lnTo>
                  <a:lnTo>
                    <a:pt x="322" y="422"/>
                  </a:lnTo>
                  <a:lnTo>
                    <a:pt x="300" y="402"/>
                  </a:lnTo>
                  <a:lnTo>
                    <a:pt x="300" y="398"/>
                  </a:lnTo>
                  <a:lnTo>
                    <a:pt x="298" y="400"/>
                  </a:lnTo>
                  <a:lnTo>
                    <a:pt x="286" y="386"/>
                  </a:lnTo>
                  <a:lnTo>
                    <a:pt x="284" y="380"/>
                  </a:lnTo>
                  <a:lnTo>
                    <a:pt x="288" y="380"/>
                  </a:lnTo>
                  <a:lnTo>
                    <a:pt x="296" y="388"/>
                  </a:lnTo>
                  <a:lnTo>
                    <a:pt x="300" y="388"/>
                  </a:lnTo>
                  <a:lnTo>
                    <a:pt x="298" y="386"/>
                  </a:lnTo>
                  <a:lnTo>
                    <a:pt x="300" y="384"/>
                  </a:lnTo>
                  <a:lnTo>
                    <a:pt x="306" y="394"/>
                  </a:lnTo>
                  <a:lnTo>
                    <a:pt x="312" y="396"/>
                  </a:lnTo>
                  <a:lnTo>
                    <a:pt x="314" y="400"/>
                  </a:lnTo>
                  <a:lnTo>
                    <a:pt x="320" y="400"/>
                  </a:lnTo>
                  <a:lnTo>
                    <a:pt x="324" y="404"/>
                  </a:lnTo>
                  <a:lnTo>
                    <a:pt x="330" y="402"/>
                  </a:lnTo>
                  <a:lnTo>
                    <a:pt x="332" y="408"/>
                  </a:lnTo>
                  <a:lnTo>
                    <a:pt x="334" y="406"/>
                  </a:lnTo>
                  <a:lnTo>
                    <a:pt x="334" y="412"/>
                  </a:lnTo>
                  <a:lnTo>
                    <a:pt x="338" y="416"/>
                  </a:lnTo>
                  <a:lnTo>
                    <a:pt x="340" y="414"/>
                  </a:lnTo>
                  <a:lnTo>
                    <a:pt x="336" y="406"/>
                  </a:lnTo>
                  <a:lnTo>
                    <a:pt x="344" y="406"/>
                  </a:lnTo>
                  <a:lnTo>
                    <a:pt x="344" y="404"/>
                  </a:lnTo>
                  <a:lnTo>
                    <a:pt x="342" y="402"/>
                  </a:lnTo>
                  <a:lnTo>
                    <a:pt x="340" y="402"/>
                  </a:lnTo>
                  <a:lnTo>
                    <a:pt x="336" y="394"/>
                  </a:lnTo>
                  <a:lnTo>
                    <a:pt x="336" y="388"/>
                  </a:lnTo>
                  <a:lnTo>
                    <a:pt x="342" y="394"/>
                  </a:lnTo>
                  <a:lnTo>
                    <a:pt x="342" y="388"/>
                  </a:lnTo>
                  <a:lnTo>
                    <a:pt x="344" y="380"/>
                  </a:lnTo>
                  <a:lnTo>
                    <a:pt x="342" y="372"/>
                  </a:lnTo>
                  <a:lnTo>
                    <a:pt x="334" y="368"/>
                  </a:lnTo>
                  <a:lnTo>
                    <a:pt x="332" y="362"/>
                  </a:lnTo>
                  <a:lnTo>
                    <a:pt x="336" y="362"/>
                  </a:lnTo>
                  <a:lnTo>
                    <a:pt x="336" y="358"/>
                  </a:lnTo>
                  <a:lnTo>
                    <a:pt x="336" y="354"/>
                  </a:lnTo>
                  <a:lnTo>
                    <a:pt x="334" y="354"/>
                  </a:lnTo>
                  <a:lnTo>
                    <a:pt x="332" y="350"/>
                  </a:lnTo>
                  <a:lnTo>
                    <a:pt x="328" y="354"/>
                  </a:lnTo>
                  <a:lnTo>
                    <a:pt x="328" y="346"/>
                  </a:lnTo>
                  <a:lnTo>
                    <a:pt x="318" y="348"/>
                  </a:lnTo>
                  <a:lnTo>
                    <a:pt x="322" y="342"/>
                  </a:lnTo>
                  <a:lnTo>
                    <a:pt x="314" y="342"/>
                  </a:lnTo>
                  <a:lnTo>
                    <a:pt x="314" y="348"/>
                  </a:lnTo>
                  <a:lnTo>
                    <a:pt x="310" y="334"/>
                  </a:lnTo>
                  <a:lnTo>
                    <a:pt x="306" y="334"/>
                  </a:lnTo>
                  <a:lnTo>
                    <a:pt x="308" y="330"/>
                  </a:lnTo>
                  <a:lnTo>
                    <a:pt x="306" y="328"/>
                  </a:lnTo>
                  <a:lnTo>
                    <a:pt x="308" y="328"/>
                  </a:lnTo>
                  <a:lnTo>
                    <a:pt x="306" y="326"/>
                  </a:lnTo>
                  <a:lnTo>
                    <a:pt x="306" y="322"/>
                  </a:lnTo>
                  <a:lnTo>
                    <a:pt x="298" y="322"/>
                  </a:lnTo>
                  <a:lnTo>
                    <a:pt x="298" y="312"/>
                  </a:lnTo>
                  <a:lnTo>
                    <a:pt x="308" y="310"/>
                  </a:lnTo>
                  <a:lnTo>
                    <a:pt x="302" y="302"/>
                  </a:lnTo>
                  <a:lnTo>
                    <a:pt x="296" y="300"/>
                  </a:lnTo>
                  <a:lnTo>
                    <a:pt x="294" y="296"/>
                  </a:lnTo>
                  <a:lnTo>
                    <a:pt x="298" y="296"/>
                  </a:lnTo>
                  <a:lnTo>
                    <a:pt x="298" y="294"/>
                  </a:lnTo>
                  <a:lnTo>
                    <a:pt x="300" y="294"/>
                  </a:lnTo>
                  <a:lnTo>
                    <a:pt x="306" y="298"/>
                  </a:lnTo>
                  <a:lnTo>
                    <a:pt x="304" y="294"/>
                  </a:lnTo>
                  <a:lnTo>
                    <a:pt x="306" y="294"/>
                  </a:lnTo>
                  <a:lnTo>
                    <a:pt x="304" y="292"/>
                  </a:lnTo>
                  <a:lnTo>
                    <a:pt x="306" y="288"/>
                  </a:lnTo>
                  <a:lnTo>
                    <a:pt x="310" y="292"/>
                  </a:lnTo>
                  <a:lnTo>
                    <a:pt x="310" y="298"/>
                  </a:lnTo>
                  <a:lnTo>
                    <a:pt x="324" y="306"/>
                  </a:lnTo>
                  <a:lnTo>
                    <a:pt x="324" y="310"/>
                  </a:lnTo>
                  <a:lnTo>
                    <a:pt x="332" y="310"/>
                  </a:lnTo>
                  <a:lnTo>
                    <a:pt x="330" y="314"/>
                  </a:lnTo>
                  <a:lnTo>
                    <a:pt x="332" y="318"/>
                  </a:lnTo>
                  <a:lnTo>
                    <a:pt x="338" y="328"/>
                  </a:lnTo>
                  <a:lnTo>
                    <a:pt x="340" y="326"/>
                  </a:lnTo>
                  <a:lnTo>
                    <a:pt x="342" y="328"/>
                  </a:lnTo>
                  <a:lnTo>
                    <a:pt x="340" y="332"/>
                  </a:lnTo>
                  <a:lnTo>
                    <a:pt x="342" y="336"/>
                  </a:lnTo>
                  <a:lnTo>
                    <a:pt x="346" y="334"/>
                  </a:lnTo>
                  <a:lnTo>
                    <a:pt x="348" y="340"/>
                  </a:lnTo>
                  <a:lnTo>
                    <a:pt x="352" y="338"/>
                  </a:lnTo>
                  <a:lnTo>
                    <a:pt x="356" y="344"/>
                  </a:lnTo>
                  <a:lnTo>
                    <a:pt x="358" y="332"/>
                  </a:lnTo>
                  <a:lnTo>
                    <a:pt x="360" y="332"/>
                  </a:lnTo>
                  <a:lnTo>
                    <a:pt x="358" y="316"/>
                  </a:lnTo>
                  <a:lnTo>
                    <a:pt x="366" y="322"/>
                  </a:lnTo>
                  <a:lnTo>
                    <a:pt x="368" y="318"/>
                  </a:lnTo>
                  <a:lnTo>
                    <a:pt x="372" y="316"/>
                  </a:lnTo>
                  <a:lnTo>
                    <a:pt x="372" y="310"/>
                  </a:lnTo>
                  <a:lnTo>
                    <a:pt x="376" y="308"/>
                  </a:lnTo>
                  <a:lnTo>
                    <a:pt x="374" y="306"/>
                  </a:lnTo>
                  <a:lnTo>
                    <a:pt x="368" y="306"/>
                  </a:lnTo>
                  <a:lnTo>
                    <a:pt x="372" y="300"/>
                  </a:lnTo>
                  <a:lnTo>
                    <a:pt x="380" y="300"/>
                  </a:lnTo>
                  <a:lnTo>
                    <a:pt x="382" y="298"/>
                  </a:lnTo>
                  <a:lnTo>
                    <a:pt x="380" y="296"/>
                  </a:lnTo>
                  <a:lnTo>
                    <a:pt x="386" y="288"/>
                  </a:lnTo>
                  <a:lnTo>
                    <a:pt x="374" y="276"/>
                  </a:lnTo>
                  <a:lnTo>
                    <a:pt x="360" y="280"/>
                  </a:lnTo>
                  <a:lnTo>
                    <a:pt x="362" y="266"/>
                  </a:lnTo>
                  <a:lnTo>
                    <a:pt x="348" y="268"/>
                  </a:lnTo>
                  <a:lnTo>
                    <a:pt x="346" y="266"/>
                  </a:lnTo>
                  <a:lnTo>
                    <a:pt x="350" y="262"/>
                  </a:lnTo>
                  <a:lnTo>
                    <a:pt x="344" y="248"/>
                  </a:lnTo>
                  <a:lnTo>
                    <a:pt x="334" y="246"/>
                  </a:lnTo>
                  <a:lnTo>
                    <a:pt x="336" y="238"/>
                  </a:lnTo>
                  <a:lnTo>
                    <a:pt x="324" y="244"/>
                  </a:lnTo>
                  <a:lnTo>
                    <a:pt x="320" y="240"/>
                  </a:lnTo>
                  <a:lnTo>
                    <a:pt x="322" y="236"/>
                  </a:lnTo>
                  <a:lnTo>
                    <a:pt x="320" y="232"/>
                  </a:lnTo>
                  <a:lnTo>
                    <a:pt x="312" y="232"/>
                  </a:lnTo>
                  <a:lnTo>
                    <a:pt x="314" y="226"/>
                  </a:lnTo>
                  <a:lnTo>
                    <a:pt x="292" y="218"/>
                  </a:lnTo>
                  <a:lnTo>
                    <a:pt x="300" y="216"/>
                  </a:lnTo>
                  <a:lnTo>
                    <a:pt x="294" y="208"/>
                  </a:lnTo>
                  <a:lnTo>
                    <a:pt x="300" y="204"/>
                  </a:lnTo>
                  <a:lnTo>
                    <a:pt x="288" y="198"/>
                  </a:lnTo>
                  <a:lnTo>
                    <a:pt x="296" y="196"/>
                  </a:lnTo>
                  <a:lnTo>
                    <a:pt x="296" y="194"/>
                  </a:lnTo>
                  <a:lnTo>
                    <a:pt x="304" y="198"/>
                  </a:lnTo>
                  <a:lnTo>
                    <a:pt x="316" y="198"/>
                  </a:lnTo>
                  <a:lnTo>
                    <a:pt x="316" y="194"/>
                  </a:lnTo>
                  <a:lnTo>
                    <a:pt x="310" y="188"/>
                  </a:lnTo>
                  <a:lnTo>
                    <a:pt x="294" y="186"/>
                  </a:lnTo>
                  <a:lnTo>
                    <a:pt x="294" y="188"/>
                  </a:lnTo>
                  <a:lnTo>
                    <a:pt x="286" y="182"/>
                  </a:lnTo>
                  <a:lnTo>
                    <a:pt x="284" y="184"/>
                  </a:lnTo>
                  <a:lnTo>
                    <a:pt x="298" y="176"/>
                  </a:lnTo>
                  <a:lnTo>
                    <a:pt x="306" y="176"/>
                  </a:lnTo>
                  <a:lnTo>
                    <a:pt x="308" y="172"/>
                  </a:lnTo>
                  <a:lnTo>
                    <a:pt x="308" y="168"/>
                  </a:lnTo>
                  <a:lnTo>
                    <a:pt x="298" y="156"/>
                  </a:lnTo>
                  <a:lnTo>
                    <a:pt x="294" y="154"/>
                  </a:lnTo>
                  <a:lnTo>
                    <a:pt x="292" y="158"/>
                  </a:lnTo>
                  <a:lnTo>
                    <a:pt x="292" y="162"/>
                  </a:lnTo>
                  <a:lnTo>
                    <a:pt x="286" y="168"/>
                  </a:lnTo>
                  <a:lnTo>
                    <a:pt x="282" y="168"/>
                  </a:lnTo>
                  <a:lnTo>
                    <a:pt x="286" y="158"/>
                  </a:lnTo>
                  <a:lnTo>
                    <a:pt x="274" y="160"/>
                  </a:lnTo>
                  <a:lnTo>
                    <a:pt x="284" y="154"/>
                  </a:lnTo>
                  <a:lnTo>
                    <a:pt x="286" y="148"/>
                  </a:lnTo>
                  <a:lnTo>
                    <a:pt x="290" y="152"/>
                  </a:lnTo>
                  <a:lnTo>
                    <a:pt x="290" y="142"/>
                  </a:lnTo>
                  <a:lnTo>
                    <a:pt x="276" y="136"/>
                  </a:lnTo>
                  <a:lnTo>
                    <a:pt x="264" y="146"/>
                  </a:lnTo>
                  <a:lnTo>
                    <a:pt x="270" y="132"/>
                  </a:lnTo>
                  <a:lnTo>
                    <a:pt x="258" y="140"/>
                  </a:lnTo>
                  <a:lnTo>
                    <a:pt x="262" y="130"/>
                  </a:lnTo>
                  <a:lnTo>
                    <a:pt x="260" y="124"/>
                  </a:lnTo>
                  <a:lnTo>
                    <a:pt x="250" y="128"/>
                  </a:lnTo>
                  <a:lnTo>
                    <a:pt x="242" y="124"/>
                  </a:lnTo>
                  <a:lnTo>
                    <a:pt x="254" y="120"/>
                  </a:lnTo>
                  <a:lnTo>
                    <a:pt x="254" y="116"/>
                  </a:lnTo>
                  <a:lnTo>
                    <a:pt x="250" y="106"/>
                  </a:lnTo>
                  <a:lnTo>
                    <a:pt x="234" y="96"/>
                  </a:lnTo>
                  <a:lnTo>
                    <a:pt x="230" y="104"/>
                  </a:lnTo>
                  <a:lnTo>
                    <a:pt x="224" y="104"/>
                  </a:lnTo>
                  <a:lnTo>
                    <a:pt x="226" y="114"/>
                  </a:lnTo>
                  <a:lnTo>
                    <a:pt x="220" y="108"/>
                  </a:lnTo>
                  <a:lnTo>
                    <a:pt x="220" y="102"/>
                  </a:lnTo>
                  <a:lnTo>
                    <a:pt x="214" y="106"/>
                  </a:lnTo>
                  <a:lnTo>
                    <a:pt x="222" y="92"/>
                  </a:lnTo>
                  <a:lnTo>
                    <a:pt x="210" y="94"/>
                  </a:lnTo>
                  <a:lnTo>
                    <a:pt x="206" y="100"/>
                  </a:lnTo>
                  <a:lnTo>
                    <a:pt x="206" y="96"/>
                  </a:lnTo>
                  <a:lnTo>
                    <a:pt x="210" y="90"/>
                  </a:lnTo>
                  <a:lnTo>
                    <a:pt x="212" y="88"/>
                  </a:lnTo>
                  <a:lnTo>
                    <a:pt x="210" y="82"/>
                  </a:lnTo>
                  <a:lnTo>
                    <a:pt x="200" y="78"/>
                  </a:lnTo>
                  <a:lnTo>
                    <a:pt x="202" y="74"/>
                  </a:lnTo>
                  <a:lnTo>
                    <a:pt x="202" y="70"/>
                  </a:lnTo>
                  <a:lnTo>
                    <a:pt x="196" y="64"/>
                  </a:lnTo>
                  <a:lnTo>
                    <a:pt x="198" y="62"/>
                  </a:lnTo>
                  <a:lnTo>
                    <a:pt x="192" y="58"/>
                  </a:lnTo>
                  <a:lnTo>
                    <a:pt x="166" y="50"/>
                  </a:lnTo>
                  <a:lnTo>
                    <a:pt x="154" y="60"/>
                  </a:lnTo>
                  <a:lnTo>
                    <a:pt x="154" y="64"/>
                  </a:lnTo>
                  <a:lnTo>
                    <a:pt x="156" y="68"/>
                  </a:lnTo>
                  <a:lnTo>
                    <a:pt x="148" y="74"/>
                  </a:lnTo>
                  <a:lnTo>
                    <a:pt x="142" y="68"/>
                  </a:lnTo>
                  <a:lnTo>
                    <a:pt x="138" y="70"/>
                  </a:lnTo>
                  <a:lnTo>
                    <a:pt x="136" y="62"/>
                  </a:lnTo>
                  <a:lnTo>
                    <a:pt x="132" y="74"/>
                  </a:lnTo>
                  <a:lnTo>
                    <a:pt x="130" y="74"/>
                  </a:lnTo>
                  <a:lnTo>
                    <a:pt x="122" y="88"/>
                  </a:lnTo>
                  <a:lnTo>
                    <a:pt x="120" y="82"/>
                  </a:lnTo>
                  <a:lnTo>
                    <a:pt x="126" y="80"/>
                  </a:lnTo>
                  <a:lnTo>
                    <a:pt x="122" y="76"/>
                  </a:lnTo>
                  <a:lnTo>
                    <a:pt x="130" y="52"/>
                  </a:lnTo>
                  <a:lnTo>
                    <a:pt x="124" y="44"/>
                  </a:lnTo>
                  <a:lnTo>
                    <a:pt x="126" y="36"/>
                  </a:lnTo>
                  <a:lnTo>
                    <a:pt x="116" y="28"/>
                  </a:lnTo>
                  <a:lnTo>
                    <a:pt x="118" y="24"/>
                  </a:lnTo>
                  <a:lnTo>
                    <a:pt x="118" y="12"/>
                  </a:lnTo>
                  <a:lnTo>
                    <a:pt x="114" y="6"/>
                  </a:lnTo>
                  <a:lnTo>
                    <a:pt x="98" y="6"/>
                  </a:lnTo>
                  <a:lnTo>
                    <a:pt x="86" y="12"/>
                  </a:lnTo>
                  <a:lnTo>
                    <a:pt x="82" y="16"/>
                  </a:lnTo>
                  <a:lnTo>
                    <a:pt x="86" y="20"/>
                  </a:lnTo>
                  <a:lnTo>
                    <a:pt x="84" y="26"/>
                  </a:lnTo>
                  <a:lnTo>
                    <a:pt x="82" y="20"/>
                  </a:lnTo>
                  <a:lnTo>
                    <a:pt x="74" y="20"/>
                  </a:lnTo>
                  <a:lnTo>
                    <a:pt x="74" y="22"/>
                  </a:lnTo>
                  <a:lnTo>
                    <a:pt x="76" y="30"/>
                  </a:lnTo>
                  <a:lnTo>
                    <a:pt x="66" y="24"/>
                  </a:lnTo>
                  <a:lnTo>
                    <a:pt x="66" y="28"/>
                  </a:lnTo>
                  <a:lnTo>
                    <a:pt x="68" y="32"/>
                  </a:lnTo>
                  <a:lnTo>
                    <a:pt x="60" y="36"/>
                  </a:lnTo>
                  <a:lnTo>
                    <a:pt x="68" y="44"/>
                  </a:lnTo>
                  <a:lnTo>
                    <a:pt x="58" y="44"/>
                  </a:lnTo>
                  <a:lnTo>
                    <a:pt x="60" y="58"/>
                  </a:lnTo>
                  <a:lnTo>
                    <a:pt x="58" y="60"/>
                  </a:lnTo>
                  <a:lnTo>
                    <a:pt x="60" y="64"/>
                  </a:lnTo>
                  <a:lnTo>
                    <a:pt x="70" y="66"/>
                  </a:lnTo>
                  <a:lnTo>
                    <a:pt x="54" y="84"/>
                  </a:lnTo>
                  <a:lnTo>
                    <a:pt x="62" y="98"/>
                  </a:lnTo>
                  <a:lnTo>
                    <a:pt x="72" y="100"/>
                  </a:lnTo>
                  <a:lnTo>
                    <a:pt x="72" y="102"/>
                  </a:lnTo>
                  <a:lnTo>
                    <a:pt x="70" y="112"/>
                  </a:lnTo>
                  <a:lnTo>
                    <a:pt x="70" y="124"/>
                  </a:lnTo>
                  <a:lnTo>
                    <a:pt x="68" y="128"/>
                  </a:lnTo>
                  <a:lnTo>
                    <a:pt x="66" y="126"/>
                  </a:lnTo>
                  <a:lnTo>
                    <a:pt x="68" y="120"/>
                  </a:lnTo>
                  <a:lnTo>
                    <a:pt x="66" y="118"/>
                  </a:lnTo>
                  <a:lnTo>
                    <a:pt x="46" y="126"/>
                  </a:lnTo>
                  <a:lnTo>
                    <a:pt x="54" y="118"/>
                  </a:lnTo>
                  <a:lnTo>
                    <a:pt x="68" y="114"/>
                  </a:lnTo>
                  <a:lnTo>
                    <a:pt x="66" y="106"/>
                  </a:lnTo>
                  <a:lnTo>
                    <a:pt x="62" y="106"/>
                  </a:lnTo>
                  <a:lnTo>
                    <a:pt x="50" y="88"/>
                  </a:lnTo>
                  <a:lnTo>
                    <a:pt x="48" y="82"/>
                  </a:lnTo>
                  <a:lnTo>
                    <a:pt x="50" y="68"/>
                  </a:lnTo>
                  <a:lnTo>
                    <a:pt x="44" y="56"/>
                  </a:lnTo>
                  <a:lnTo>
                    <a:pt x="44" y="48"/>
                  </a:lnTo>
                  <a:lnTo>
                    <a:pt x="50" y="38"/>
                  </a:lnTo>
                  <a:lnTo>
                    <a:pt x="50" y="30"/>
                  </a:lnTo>
                  <a:lnTo>
                    <a:pt x="68" y="6"/>
                  </a:lnTo>
                  <a:lnTo>
                    <a:pt x="68" y="4"/>
                  </a:lnTo>
                  <a:lnTo>
                    <a:pt x="68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48" name="Freeform 621">
              <a:extLst>
                <a:ext uri="{FF2B5EF4-FFF2-40B4-BE49-F238E27FC236}">
                  <a16:creationId xmlns:a16="http://schemas.microsoft.com/office/drawing/2014/main" id="{A8B630D4-8F88-4066-BA4D-D0D7B7B15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747963"/>
              <a:ext cx="12700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4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lnTo>
                    <a:pt x="8" y="4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49" name="Freeform 622">
              <a:extLst>
                <a:ext uri="{FF2B5EF4-FFF2-40B4-BE49-F238E27FC236}">
                  <a16:creationId xmlns:a16="http://schemas.microsoft.com/office/drawing/2014/main" id="{54B7B6AC-A8AD-49D6-AFDC-E8DAF6F02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0388" y="3729038"/>
              <a:ext cx="635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4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50" name="Freeform 623">
              <a:extLst>
                <a:ext uri="{FF2B5EF4-FFF2-40B4-BE49-F238E27FC236}">
                  <a16:creationId xmlns:a16="http://schemas.microsoft.com/office/drawing/2014/main" id="{8BCE9788-E52B-4C1D-9CFB-85523C9AF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088" y="3989388"/>
              <a:ext cx="9525" cy="95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0"/>
                </a:cxn>
                <a:cxn ang="0">
                  <a:pos x="6" y="2"/>
                </a:cxn>
                <a:cxn ang="0">
                  <a:pos x="4" y="6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4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51" name="Freeform 624">
              <a:extLst>
                <a:ext uri="{FF2B5EF4-FFF2-40B4-BE49-F238E27FC236}">
                  <a16:creationId xmlns:a16="http://schemas.microsoft.com/office/drawing/2014/main" id="{17400956-79B7-4B15-8651-0FA6FCA31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013" y="4005263"/>
              <a:ext cx="952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0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52" name="Freeform 625">
              <a:extLst>
                <a:ext uri="{FF2B5EF4-FFF2-40B4-BE49-F238E27FC236}">
                  <a16:creationId xmlns:a16="http://schemas.microsoft.com/office/drawing/2014/main" id="{73705F78-4A0B-4A91-BC55-6DA024D67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8" y="4011613"/>
              <a:ext cx="12700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2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4">
                  <a:moveTo>
                    <a:pt x="2" y="0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2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53" name="Freeform 626">
              <a:extLst>
                <a:ext uri="{FF2B5EF4-FFF2-40B4-BE49-F238E27FC236}">
                  <a16:creationId xmlns:a16="http://schemas.microsoft.com/office/drawing/2014/main" id="{CF3B34D7-CBFD-441B-857B-8F19110BF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763" y="4017963"/>
              <a:ext cx="12700" cy="952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4" y="0"/>
                </a:cxn>
                <a:cxn ang="0">
                  <a:pos x="8" y="4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8" h="6">
                  <a:moveTo>
                    <a:pt x="2" y="2"/>
                  </a:moveTo>
                  <a:lnTo>
                    <a:pt x="4" y="0"/>
                  </a:lnTo>
                  <a:lnTo>
                    <a:pt x="8" y="4"/>
                  </a:lnTo>
                  <a:lnTo>
                    <a:pt x="4" y="6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54" name="Freeform 627">
              <a:extLst>
                <a:ext uri="{FF2B5EF4-FFF2-40B4-BE49-F238E27FC236}">
                  <a16:creationId xmlns:a16="http://schemas.microsoft.com/office/drawing/2014/main" id="{E50C91D4-193C-4CC1-ACC7-12E0E0F39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463" y="4037013"/>
              <a:ext cx="25400" cy="285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0" y="2"/>
                </a:cxn>
                <a:cxn ang="0">
                  <a:pos x="16" y="8"/>
                </a:cxn>
                <a:cxn ang="0">
                  <a:pos x="14" y="12"/>
                </a:cxn>
                <a:cxn ang="0">
                  <a:pos x="10" y="12"/>
                </a:cxn>
                <a:cxn ang="0">
                  <a:pos x="6" y="18"/>
                </a:cxn>
                <a:cxn ang="0">
                  <a:pos x="4" y="16"/>
                </a:cxn>
                <a:cxn ang="0">
                  <a:pos x="0" y="8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6" h="18">
                  <a:moveTo>
                    <a:pt x="2" y="0"/>
                  </a:moveTo>
                  <a:lnTo>
                    <a:pt x="10" y="2"/>
                  </a:lnTo>
                  <a:lnTo>
                    <a:pt x="16" y="8"/>
                  </a:lnTo>
                  <a:lnTo>
                    <a:pt x="14" y="12"/>
                  </a:lnTo>
                  <a:lnTo>
                    <a:pt x="10" y="12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0" y="8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55" name="Freeform 628">
              <a:extLst>
                <a:ext uri="{FF2B5EF4-FFF2-40B4-BE49-F238E27FC236}">
                  <a16:creationId xmlns:a16="http://schemas.microsoft.com/office/drawing/2014/main" id="{5989F84D-2163-4109-8398-909CEED0E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238" y="4021138"/>
              <a:ext cx="63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56" name="Freeform 629">
              <a:extLst>
                <a:ext uri="{FF2B5EF4-FFF2-40B4-BE49-F238E27FC236}">
                  <a16:creationId xmlns:a16="http://schemas.microsoft.com/office/drawing/2014/main" id="{9B6E92CF-B534-4D26-9196-ADE3CB4B4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6738" y="3824288"/>
              <a:ext cx="1588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h="6">
                  <a:moveTo>
                    <a:pt x="0" y="4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57" name="Freeform 630">
              <a:extLst>
                <a:ext uri="{FF2B5EF4-FFF2-40B4-BE49-F238E27FC236}">
                  <a16:creationId xmlns:a16="http://schemas.microsoft.com/office/drawing/2014/main" id="{DCA076AA-D402-4399-8DB9-BA7162AC5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888" y="4465638"/>
              <a:ext cx="15875" cy="285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6"/>
                </a:cxn>
                <a:cxn ang="0">
                  <a:pos x="8" y="8"/>
                </a:cxn>
                <a:cxn ang="0">
                  <a:pos x="10" y="14"/>
                </a:cxn>
                <a:cxn ang="0">
                  <a:pos x="8" y="16"/>
                </a:cxn>
                <a:cxn ang="0">
                  <a:pos x="4" y="18"/>
                </a:cxn>
                <a:cxn ang="0">
                  <a:pos x="2" y="16"/>
                </a:cxn>
                <a:cxn ang="0">
                  <a:pos x="2" y="14"/>
                </a:cxn>
                <a:cxn ang="0">
                  <a:pos x="6" y="8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0" h="18">
                  <a:moveTo>
                    <a:pt x="4" y="0"/>
                  </a:moveTo>
                  <a:lnTo>
                    <a:pt x="4" y="6"/>
                  </a:lnTo>
                  <a:lnTo>
                    <a:pt x="8" y="8"/>
                  </a:lnTo>
                  <a:lnTo>
                    <a:pt x="10" y="14"/>
                  </a:lnTo>
                  <a:lnTo>
                    <a:pt x="8" y="16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6" y="8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58" name="Freeform 631">
              <a:extLst>
                <a:ext uri="{FF2B5EF4-FFF2-40B4-BE49-F238E27FC236}">
                  <a16:creationId xmlns:a16="http://schemas.microsoft.com/office/drawing/2014/main" id="{AF0C84A9-0A35-4EE9-896A-9DCA8B9FE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763" y="4471988"/>
              <a:ext cx="6350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59" name="Freeform 632">
              <a:extLst>
                <a:ext uri="{FF2B5EF4-FFF2-40B4-BE49-F238E27FC236}">
                  <a16:creationId xmlns:a16="http://schemas.microsoft.com/office/drawing/2014/main" id="{563CB5C3-CB62-42F9-AA7B-BECBC8F08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7288" y="4481513"/>
              <a:ext cx="6350" cy="31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60" name="Freeform 633">
              <a:extLst>
                <a:ext uri="{FF2B5EF4-FFF2-40B4-BE49-F238E27FC236}">
                  <a16:creationId xmlns:a16="http://schemas.microsoft.com/office/drawing/2014/main" id="{91CD1EDF-B3EA-4208-820B-AED6C19BB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3163" y="4484688"/>
              <a:ext cx="6350" cy="31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61" name="Freeform 634">
              <a:extLst>
                <a:ext uri="{FF2B5EF4-FFF2-40B4-BE49-F238E27FC236}">
                  <a16:creationId xmlns:a16="http://schemas.microsoft.com/office/drawing/2014/main" id="{E4FBD864-0C71-457C-B845-406BC25B3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813" y="4843463"/>
              <a:ext cx="9525" cy="9525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6" y="4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6" h="6">
                  <a:moveTo>
                    <a:pt x="4" y="2"/>
                  </a:moveTo>
                  <a:lnTo>
                    <a:pt x="6" y="4"/>
                  </a:lnTo>
                  <a:lnTo>
                    <a:pt x="4" y="6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62" name="Freeform 635">
              <a:extLst>
                <a:ext uri="{FF2B5EF4-FFF2-40B4-BE49-F238E27FC236}">
                  <a16:creationId xmlns:a16="http://schemas.microsoft.com/office/drawing/2014/main" id="{4F2CC9CC-EC23-4DFD-9FE0-EA49167C3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538" y="4827588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63" name="Freeform 636">
              <a:extLst>
                <a:ext uri="{FF2B5EF4-FFF2-40B4-BE49-F238E27FC236}">
                  <a16:creationId xmlns:a16="http://schemas.microsoft.com/office/drawing/2014/main" id="{5F52F6C7-CFAC-46FB-B780-435E205DF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4840288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64" name="Freeform 637">
              <a:extLst>
                <a:ext uri="{FF2B5EF4-FFF2-40B4-BE49-F238E27FC236}">
                  <a16:creationId xmlns:a16="http://schemas.microsoft.com/office/drawing/2014/main" id="{05108808-947D-401E-9F55-C8723BC04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3488" y="4776788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65" name="Freeform 638">
              <a:extLst>
                <a:ext uri="{FF2B5EF4-FFF2-40B4-BE49-F238E27FC236}">
                  <a16:creationId xmlns:a16="http://schemas.microsoft.com/office/drawing/2014/main" id="{373D579C-A473-4DEE-BFB9-EB9660EFB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013" y="4776788"/>
              <a:ext cx="3175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66" name="Freeform 639">
              <a:extLst>
                <a:ext uri="{FF2B5EF4-FFF2-40B4-BE49-F238E27FC236}">
                  <a16:creationId xmlns:a16="http://schemas.microsoft.com/office/drawing/2014/main" id="{54D5408F-97BA-4B25-9ABB-7823268D5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838" y="4808538"/>
              <a:ext cx="1588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67" name="Rectangle 640">
              <a:extLst>
                <a:ext uri="{FF2B5EF4-FFF2-40B4-BE49-F238E27FC236}">
                  <a16:creationId xmlns:a16="http://schemas.microsoft.com/office/drawing/2014/main" id="{69D95172-92A2-4764-AE1F-9DD431EDD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7313" y="4938713"/>
              <a:ext cx="1588" cy="1588"/>
            </a:xfrm>
            <a:prstGeom prst="rect">
              <a:avLst/>
            </a:pr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68" name="Freeform 641">
              <a:extLst>
                <a:ext uri="{FF2B5EF4-FFF2-40B4-BE49-F238E27FC236}">
                  <a16:creationId xmlns:a16="http://schemas.microsoft.com/office/drawing/2014/main" id="{E6088225-64B5-4B9F-B693-8BA41FEA4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0488" y="4891088"/>
              <a:ext cx="1588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69" name="Freeform 642">
              <a:extLst>
                <a:ext uri="{FF2B5EF4-FFF2-40B4-BE49-F238E27FC236}">
                  <a16:creationId xmlns:a16="http://schemas.microsoft.com/office/drawing/2014/main" id="{41A2BB5D-BBAE-4A58-ADA7-F2EEEF5FB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238" y="4894263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70" name="Rectangle 643">
              <a:extLst>
                <a:ext uri="{FF2B5EF4-FFF2-40B4-BE49-F238E27FC236}">
                  <a16:creationId xmlns:a16="http://schemas.microsoft.com/office/drawing/2014/main" id="{5D133A23-1660-4FBE-813F-4593AC4AD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263" y="4932363"/>
              <a:ext cx="1588" cy="3175"/>
            </a:xfrm>
            <a:prstGeom prst="rect">
              <a:avLst/>
            </a:pr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71" name="Freeform 644">
              <a:extLst>
                <a:ext uri="{FF2B5EF4-FFF2-40B4-BE49-F238E27FC236}">
                  <a16:creationId xmlns:a16="http://schemas.microsoft.com/office/drawing/2014/main" id="{927CA96A-8851-4A8C-999F-A7F57E0F4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338" y="4970463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72" name="Freeform 645">
              <a:extLst>
                <a:ext uri="{FF2B5EF4-FFF2-40B4-BE49-F238E27FC236}">
                  <a16:creationId xmlns:a16="http://schemas.microsoft.com/office/drawing/2014/main" id="{00A20871-03B0-446B-8ADE-AE596F09E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863" y="5005388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73" name="Freeform 646">
              <a:extLst>
                <a:ext uri="{FF2B5EF4-FFF2-40B4-BE49-F238E27FC236}">
                  <a16:creationId xmlns:a16="http://schemas.microsoft.com/office/drawing/2014/main" id="{E680E103-0A15-4446-8A31-7F4DAA736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888" y="5062538"/>
              <a:ext cx="3175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74" name="Freeform 647">
              <a:extLst>
                <a:ext uri="{FF2B5EF4-FFF2-40B4-BE49-F238E27FC236}">
                  <a16:creationId xmlns:a16="http://schemas.microsoft.com/office/drawing/2014/main" id="{75057F9C-0F48-4E85-AB28-8FD887DB5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463" y="4843463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75" name="Freeform 648">
              <a:extLst>
                <a:ext uri="{FF2B5EF4-FFF2-40B4-BE49-F238E27FC236}">
                  <a16:creationId xmlns:a16="http://schemas.microsoft.com/office/drawing/2014/main" id="{8FB3DAA7-6120-4E11-BD1C-063C98ECA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713" y="4427538"/>
              <a:ext cx="952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6" y="4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6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76" name="Freeform 649">
              <a:extLst>
                <a:ext uri="{FF2B5EF4-FFF2-40B4-BE49-F238E27FC236}">
                  <a16:creationId xmlns:a16="http://schemas.microsoft.com/office/drawing/2014/main" id="{2128DA01-F98D-4AAF-92A7-327ECECC4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688" y="4687888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77" name="Freeform 650">
              <a:extLst>
                <a:ext uri="{FF2B5EF4-FFF2-40B4-BE49-F238E27FC236}">
                  <a16:creationId xmlns:a16="http://schemas.microsoft.com/office/drawing/2014/main" id="{E8A8F437-7DE5-4A90-81A4-4EAB805B6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188" y="4659313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78" name="Freeform 651">
              <a:extLst>
                <a:ext uri="{FF2B5EF4-FFF2-40B4-BE49-F238E27FC236}">
                  <a16:creationId xmlns:a16="http://schemas.microsoft.com/office/drawing/2014/main" id="{3A85CFC4-B737-48D4-887C-9260FAFB8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013" y="4652963"/>
              <a:ext cx="317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79" name="Freeform 652">
              <a:extLst>
                <a:ext uri="{FF2B5EF4-FFF2-40B4-BE49-F238E27FC236}">
                  <a16:creationId xmlns:a16="http://schemas.microsoft.com/office/drawing/2014/main" id="{02197483-BD1B-4814-BA2C-BCEDDA5A7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413" y="4675188"/>
              <a:ext cx="3175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80" name="Freeform 653">
              <a:extLst>
                <a:ext uri="{FF2B5EF4-FFF2-40B4-BE49-F238E27FC236}">
                  <a16:creationId xmlns:a16="http://schemas.microsoft.com/office/drawing/2014/main" id="{F6424932-C042-45F4-B40D-F9500534C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744913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81" name="Freeform 654">
              <a:extLst>
                <a:ext uri="{FF2B5EF4-FFF2-40B4-BE49-F238E27FC236}">
                  <a16:creationId xmlns:a16="http://schemas.microsoft.com/office/drawing/2014/main" id="{48F204D8-1FE1-4FB5-A0A4-3432FF359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588" y="3881438"/>
              <a:ext cx="25400" cy="31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6" h="2">
                  <a:moveTo>
                    <a:pt x="14" y="0"/>
                  </a:move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82" name="Freeform 655">
              <a:extLst>
                <a:ext uri="{FF2B5EF4-FFF2-40B4-BE49-F238E27FC236}">
                  <a16:creationId xmlns:a16="http://schemas.microsoft.com/office/drawing/2014/main" id="{9BE3BF82-2B2F-4B81-88BD-0CB2A9AAC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3513" y="3884613"/>
              <a:ext cx="6350" cy="15875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2" y="0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4" h="10">
                  <a:moveTo>
                    <a:pt x="4" y="4"/>
                  </a:moveTo>
                  <a:lnTo>
                    <a:pt x="2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2" y="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83" name="Freeform 656">
              <a:extLst>
                <a:ext uri="{FF2B5EF4-FFF2-40B4-BE49-F238E27FC236}">
                  <a16:creationId xmlns:a16="http://schemas.microsoft.com/office/drawing/2014/main" id="{9B87B837-3CFD-4F4B-96A1-F69D8DC17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338" y="3919538"/>
              <a:ext cx="6350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84" name="Freeform 657">
              <a:extLst>
                <a:ext uri="{FF2B5EF4-FFF2-40B4-BE49-F238E27FC236}">
                  <a16:creationId xmlns:a16="http://schemas.microsoft.com/office/drawing/2014/main" id="{F254E732-56EE-4CD0-B432-6F6DA46AD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288" y="3919538"/>
              <a:ext cx="12700" cy="1905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8" y="6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0" y="6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8" h="12">
                  <a:moveTo>
                    <a:pt x="4" y="2"/>
                  </a:moveTo>
                  <a:lnTo>
                    <a:pt x="8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6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85" name="Freeform 658">
              <a:extLst>
                <a:ext uri="{FF2B5EF4-FFF2-40B4-BE49-F238E27FC236}">
                  <a16:creationId xmlns:a16="http://schemas.microsoft.com/office/drawing/2014/main" id="{24782600-338F-468D-B20E-AA3211925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988" y="3938588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86" name="Freeform 659">
              <a:extLst>
                <a:ext uri="{FF2B5EF4-FFF2-40B4-BE49-F238E27FC236}">
                  <a16:creationId xmlns:a16="http://schemas.microsoft.com/office/drawing/2014/main" id="{1875ECBA-EB8A-4B4B-AE82-5B39972E5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988" y="3941763"/>
              <a:ext cx="6350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4" y="6"/>
                </a:cxn>
                <a:cxn ang="0">
                  <a:pos x="2" y="6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6">
                  <a:moveTo>
                    <a:pt x="0" y="2"/>
                  </a:moveTo>
                  <a:lnTo>
                    <a:pt x="2" y="0"/>
                  </a:lnTo>
                  <a:lnTo>
                    <a:pt x="4" y="6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87" name="Freeform 660">
              <a:extLst>
                <a:ext uri="{FF2B5EF4-FFF2-40B4-BE49-F238E27FC236}">
                  <a16:creationId xmlns:a16="http://schemas.microsoft.com/office/drawing/2014/main" id="{501ED778-8596-4AEF-AF0B-D7BCED84B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5738" y="3919538"/>
              <a:ext cx="3175" cy="95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6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lnTo>
                    <a:pt x="2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88" name="Freeform 661">
              <a:extLst>
                <a:ext uri="{FF2B5EF4-FFF2-40B4-BE49-F238E27FC236}">
                  <a16:creationId xmlns:a16="http://schemas.microsoft.com/office/drawing/2014/main" id="{C5D80890-233C-4067-96D4-775098ADA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3929063"/>
              <a:ext cx="9525" cy="1270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6" y="8"/>
                </a:cxn>
                <a:cxn ang="0">
                  <a:pos x="4" y="8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4" y="6"/>
                </a:cxn>
              </a:cxnLst>
              <a:rect l="0" t="0" r="r" b="b"/>
              <a:pathLst>
                <a:path w="6" h="8">
                  <a:moveTo>
                    <a:pt x="4" y="6"/>
                  </a:moveTo>
                  <a:lnTo>
                    <a:pt x="6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0" y="0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89" name="Freeform 662">
              <a:extLst>
                <a:ext uri="{FF2B5EF4-FFF2-40B4-BE49-F238E27FC236}">
                  <a16:creationId xmlns:a16="http://schemas.microsoft.com/office/drawing/2014/main" id="{0641FFB1-81AE-4C24-8FA3-1B79509FE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3838" y="3941763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0" name="Freeform 663">
              <a:extLst>
                <a:ext uri="{FF2B5EF4-FFF2-40B4-BE49-F238E27FC236}">
                  <a16:creationId xmlns:a16="http://schemas.microsoft.com/office/drawing/2014/main" id="{2117893A-61E1-40E2-995B-AD50BC367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963" y="3954463"/>
              <a:ext cx="9525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0"/>
                </a:cxn>
                <a:cxn ang="0">
                  <a:pos x="2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lnTo>
                    <a:pt x="6" y="10"/>
                  </a:lnTo>
                  <a:lnTo>
                    <a:pt x="2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1" name="Freeform 664">
              <a:extLst>
                <a:ext uri="{FF2B5EF4-FFF2-40B4-BE49-F238E27FC236}">
                  <a16:creationId xmlns:a16="http://schemas.microsoft.com/office/drawing/2014/main" id="{3D91BDA3-56AD-414F-9F74-897E6A2B5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3973513"/>
              <a:ext cx="9525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6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6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6" h="8">
                  <a:moveTo>
                    <a:pt x="4" y="2"/>
                  </a:moveTo>
                  <a:lnTo>
                    <a:pt x="0" y="0"/>
                  </a:lnTo>
                  <a:lnTo>
                    <a:pt x="6" y="2"/>
                  </a:lnTo>
                  <a:lnTo>
                    <a:pt x="6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6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2" name="Freeform 665">
              <a:extLst>
                <a:ext uri="{FF2B5EF4-FFF2-40B4-BE49-F238E27FC236}">
                  <a16:creationId xmlns:a16="http://schemas.microsoft.com/office/drawing/2014/main" id="{10B9DE1C-5AB0-4563-A7C2-91DC20AA5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5588" y="3983038"/>
              <a:ext cx="6350" cy="158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3" name="Freeform 666">
              <a:extLst>
                <a:ext uri="{FF2B5EF4-FFF2-40B4-BE49-F238E27FC236}">
                  <a16:creationId xmlns:a16="http://schemas.microsoft.com/office/drawing/2014/main" id="{2D48C7AD-ECC0-4DDA-B57B-497E56EC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1463" y="3992563"/>
              <a:ext cx="158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0"/>
                </a:cxn>
                <a:cxn ang="0">
                  <a:pos x="10" y="4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0" h="4">
                  <a:moveTo>
                    <a:pt x="2" y="0"/>
                  </a:moveTo>
                  <a:lnTo>
                    <a:pt x="4" y="0"/>
                  </a:lnTo>
                  <a:lnTo>
                    <a:pt x="10" y="4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4" name="Freeform 667">
              <a:extLst>
                <a:ext uri="{FF2B5EF4-FFF2-40B4-BE49-F238E27FC236}">
                  <a16:creationId xmlns:a16="http://schemas.microsoft.com/office/drawing/2014/main" id="{C5022555-3C87-47A4-8A9C-0FE773E09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888" y="4005263"/>
              <a:ext cx="12700" cy="95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4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6" y="4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8" h="6">
                  <a:moveTo>
                    <a:pt x="8" y="0"/>
                  </a:moveTo>
                  <a:lnTo>
                    <a:pt x="8" y="4"/>
                  </a:lnTo>
                  <a:lnTo>
                    <a:pt x="0" y="6"/>
                  </a:lnTo>
                  <a:lnTo>
                    <a:pt x="0" y="4"/>
                  </a:lnTo>
                  <a:lnTo>
                    <a:pt x="6" y="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5" name="Freeform 668">
              <a:extLst>
                <a:ext uri="{FF2B5EF4-FFF2-40B4-BE49-F238E27FC236}">
                  <a16:creationId xmlns:a16="http://schemas.microsoft.com/office/drawing/2014/main" id="{DD3E0024-9CFA-4730-8BEF-4E7A8CB31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763" y="3963988"/>
              <a:ext cx="225425" cy="76200"/>
            </a:xfrm>
            <a:custGeom>
              <a:avLst/>
              <a:gdLst/>
              <a:ahLst/>
              <a:cxnLst>
                <a:cxn ang="0">
                  <a:pos x="102" y="22"/>
                </a:cxn>
                <a:cxn ang="0">
                  <a:pos x="108" y="28"/>
                </a:cxn>
                <a:cxn ang="0">
                  <a:pos x="118" y="30"/>
                </a:cxn>
                <a:cxn ang="0">
                  <a:pos x="122" y="30"/>
                </a:cxn>
                <a:cxn ang="0">
                  <a:pos x="122" y="36"/>
                </a:cxn>
                <a:cxn ang="0">
                  <a:pos x="134" y="36"/>
                </a:cxn>
                <a:cxn ang="0">
                  <a:pos x="138" y="42"/>
                </a:cxn>
                <a:cxn ang="0">
                  <a:pos x="142" y="42"/>
                </a:cxn>
                <a:cxn ang="0">
                  <a:pos x="142" y="44"/>
                </a:cxn>
                <a:cxn ang="0">
                  <a:pos x="128" y="48"/>
                </a:cxn>
                <a:cxn ang="0">
                  <a:pos x="108" y="48"/>
                </a:cxn>
                <a:cxn ang="0">
                  <a:pos x="96" y="48"/>
                </a:cxn>
                <a:cxn ang="0">
                  <a:pos x="94" y="48"/>
                </a:cxn>
                <a:cxn ang="0">
                  <a:pos x="104" y="42"/>
                </a:cxn>
                <a:cxn ang="0">
                  <a:pos x="104" y="40"/>
                </a:cxn>
                <a:cxn ang="0">
                  <a:pos x="92" y="36"/>
                </a:cxn>
                <a:cxn ang="0">
                  <a:pos x="86" y="32"/>
                </a:cxn>
                <a:cxn ang="0">
                  <a:pos x="82" y="24"/>
                </a:cxn>
                <a:cxn ang="0">
                  <a:pos x="66" y="22"/>
                </a:cxn>
                <a:cxn ang="0">
                  <a:pos x="58" y="18"/>
                </a:cxn>
                <a:cxn ang="0">
                  <a:pos x="38" y="16"/>
                </a:cxn>
                <a:cxn ang="0">
                  <a:pos x="36" y="12"/>
                </a:cxn>
                <a:cxn ang="0">
                  <a:pos x="42" y="10"/>
                </a:cxn>
                <a:cxn ang="0">
                  <a:pos x="40" y="8"/>
                </a:cxn>
                <a:cxn ang="0">
                  <a:pos x="28" y="8"/>
                </a:cxn>
                <a:cxn ang="0">
                  <a:pos x="22" y="14"/>
                </a:cxn>
                <a:cxn ang="0">
                  <a:pos x="14" y="16"/>
                </a:cxn>
                <a:cxn ang="0">
                  <a:pos x="6" y="22"/>
                </a:cxn>
                <a:cxn ang="0">
                  <a:pos x="0" y="20"/>
                </a:cxn>
                <a:cxn ang="0">
                  <a:pos x="6" y="18"/>
                </a:cxn>
                <a:cxn ang="0">
                  <a:pos x="6" y="10"/>
                </a:cxn>
                <a:cxn ang="0">
                  <a:pos x="14" y="6"/>
                </a:cxn>
                <a:cxn ang="0">
                  <a:pos x="32" y="0"/>
                </a:cxn>
                <a:cxn ang="0">
                  <a:pos x="42" y="0"/>
                </a:cxn>
                <a:cxn ang="0">
                  <a:pos x="64" y="4"/>
                </a:cxn>
                <a:cxn ang="0">
                  <a:pos x="72" y="10"/>
                </a:cxn>
                <a:cxn ang="0">
                  <a:pos x="84" y="12"/>
                </a:cxn>
                <a:cxn ang="0">
                  <a:pos x="84" y="14"/>
                </a:cxn>
                <a:cxn ang="0">
                  <a:pos x="90" y="16"/>
                </a:cxn>
                <a:cxn ang="0">
                  <a:pos x="92" y="20"/>
                </a:cxn>
                <a:cxn ang="0">
                  <a:pos x="102" y="22"/>
                </a:cxn>
                <a:cxn ang="0">
                  <a:pos x="102" y="22"/>
                </a:cxn>
              </a:cxnLst>
              <a:rect l="0" t="0" r="r" b="b"/>
              <a:pathLst>
                <a:path w="142" h="48">
                  <a:moveTo>
                    <a:pt x="102" y="22"/>
                  </a:moveTo>
                  <a:lnTo>
                    <a:pt x="108" y="28"/>
                  </a:lnTo>
                  <a:lnTo>
                    <a:pt x="118" y="30"/>
                  </a:lnTo>
                  <a:lnTo>
                    <a:pt x="122" y="30"/>
                  </a:lnTo>
                  <a:lnTo>
                    <a:pt x="122" y="36"/>
                  </a:lnTo>
                  <a:lnTo>
                    <a:pt x="134" y="36"/>
                  </a:lnTo>
                  <a:lnTo>
                    <a:pt x="138" y="42"/>
                  </a:lnTo>
                  <a:lnTo>
                    <a:pt x="142" y="42"/>
                  </a:lnTo>
                  <a:lnTo>
                    <a:pt x="142" y="44"/>
                  </a:lnTo>
                  <a:lnTo>
                    <a:pt x="128" y="48"/>
                  </a:lnTo>
                  <a:lnTo>
                    <a:pt x="108" y="48"/>
                  </a:lnTo>
                  <a:lnTo>
                    <a:pt x="96" y="48"/>
                  </a:lnTo>
                  <a:lnTo>
                    <a:pt x="94" y="48"/>
                  </a:lnTo>
                  <a:lnTo>
                    <a:pt x="104" y="42"/>
                  </a:lnTo>
                  <a:lnTo>
                    <a:pt x="104" y="40"/>
                  </a:lnTo>
                  <a:lnTo>
                    <a:pt x="92" y="36"/>
                  </a:lnTo>
                  <a:lnTo>
                    <a:pt x="86" y="32"/>
                  </a:lnTo>
                  <a:lnTo>
                    <a:pt x="82" y="24"/>
                  </a:lnTo>
                  <a:lnTo>
                    <a:pt x="66" y="22"/>
                  </a:lnTo>
                  <a:lnTo>
                    <a:pt x="58" y="18"/>
                  </a:lnTo>
                  <a:lnTo>
                    <a:pt x="38" y="16"/>
                  </a:lnTo>
                  <a:lnTo>
                    <a:pt x="36" y="12"/>
                  </a:lnTo>
                  <a:lnTo>
                    <a:pt x="42" y="10"/>
                  </a:lnTo>
                  <a:lnTo>
                    <a:pt x="40" y="8"/>
                  </a:lnTo>
                  <a:lnTo>
                    <a:pt x="28" y="8"/>
                  </a:lnTo>
                  <a:lnTo>
                    <a:pt x="22" y="14"/>
                  </a:lnTo>
                  <a:lnTo>
                    <a:pt x="14" y="16"/>
                  </a:lnTo>
                  <a:lnTo>
                    <a:pt x="6" y="22"/>
                  </a:lnTo>
                  <a:lnTo>
                    <a:pt x="0" y="20"/>
                  </a:lnTo>
                  <a:lnTo>
                    <a:pt x="6" y="18"/>
                  </a:lnTo>
                  <a:lnTo>
                    <a:pt x="6" y="10"/>
                  </a:lnTo>
                  <a:lnTo>
                    <a:pt x="14" y="6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64" y="4"/>
                  </a:lnTo>
                  <a:lnTo>
                    <a:pt x="72" y="10"/>
                  </a:lnTo>
                  <a:lnTo>
                    <a:pt x="84" y="12"/>
                  </a:lnTo>
                  <a:lnTo>
                    <a:pt x="84" y="14"/>
                  </a:lnTo>
                  <a:lnTo>
                    <a:pt x="90" y="16"/>
                  </a:lnTo>
                  <a:lnTo>
                    <a:pt x="92" y="20"/>
                  </a:lnTo>
                  <a:lnTo>
                    <a:pt x="102" y="22"/>
                  </a:lnTo>
                  <a:lnTo>
                    <a:pt x="102" y="2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6" name="Freeform 669">
              <a:extLst>
                <a:ext uri="{FF2B5EF4-FFF2-40B4-BE49-F238E27FC236}">
                  <a16:creationId xmlns:a16="http://schemas.microsoft.com/office/drawing/2014/main" id="{71E16BBA-163C-48C6-BDB1-B60A9F1F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9688" y="3995738"/>
              <a:ext cx="12700" cy="95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8" y="4"/>
                </a:cxn>
                <a:cxn ang="0">
                  <a:pos x="2" y="6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6">
                  <a:moveTo>
                    <a:pt x="6" y="0"/>
                  </a:moveTo>
                  <a:lnTo>
                    <a:pt x="8" y="4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7" name="Freeform 670">
              <a:extLst>
                <a:ext uri="{FF2B5EF4-FFF2-40B4-BE49-F238E27FC236}">
                  <a16:creationId xmlns:a16="http://schemas.microsoft.com/office/drawing/2014/main" id="{134E96F4-554F-445B-AEA9-EDF7DD41C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3979863"/>
              <a:ext cx="22225" cy="1270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4" y="6"/>
                </a:cxn>
                <a:cxn ang="0">
                  <a:pos x="14" y="8"/>
                </a:cxn>
                <a:cxn ang="0">
                  <a:pos x="12" y="8"/>
                </a:cxn>
                <a:cxn ang="0">
                  <a:pos x="6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4" h="8">
                  <a:moveTo>
                    <a:pt x="10" y="4"/>
                  </a:moveTo>
                  <a:lnTo>
                    <a:pt x="14" y="6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6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8" name="Freeform 671">
              <a:extLst>
                <a:ext uri="{FF2B5EF4-FFF2-40B4-BE49-F238E27FC236}">
                  <a16:creationId xmlns:a16="http://schemas.microsoft.com/office/drawing/2014/main" id="{319A6D0D-722E-4BB3-97FD-9C8BDC05E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4068763"/>
              <a:ext cx="44450" cy="19050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20" y="4"/>
                </a:cxn>
                <a:cxn ang="0">
                  <a:pos x="26" y="4"/>
                </a:cxn>
                <a:cxn ang="0">
                  <a:pos x="28" y="10"/>
                </a:cxn>
                <a:cxn ang="0">
                  <a:pos x="22" y="8"/>
                </a:cxn>
                <a:cxn ang="0">
                  <a:pos x="16" y="10"/>
                </a:cxn>
                <a:cxn ang="0">
                  <a:pos x="16" y="12"/>
                </a:cxn>
                <a:cxn ang="0">
                  <a:pos x="8" y="10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28" h="12">
                  <a:moveTo>
                    <a:pt x="16" y="2"/>
                  </a:moveTo>
                  <a:lnTo>
                    <a:pt x="20" y="4"/>
                  </a:lnTo>
                  <a:lnTo>
                    <a:pt x="26" y="4"/>
                  </a:lnTo>
                  <a:lnTo>
                    <a:pt x="28" y="10"/>
                  </a:lnTo>
                  <a:lnTo>
                    <a:pt x="22" y="8"/>
                  </a:lnTo>
                  <a:lnTo>
                    <a:pt x="16" y="10"/>
                  </a:lnTo>
                  <a:lnTo>
                    <a:pt x="16" y="12"/>
                  </a:lnTo>
                  <a:lnTo>
                    <a:pt x="8" y="10"/>
                  </a:lnTo>
                  <a:lnTo>
                    <a:pt x="0" y="4"/>
                  </a:lnTo>
                  <a:lnTo>
                    <a:pt x="6" y="0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9" name="Freeform 672">
              <a:extLst>
                <a:ext uri="{FF2B5EF4-FFF2-40B4-BE49-F238E27FC236}">
                  <a16:creationId xmlns:a16="http://schemas.microsoft.com/office/drawing/2014/main" id="{81410445-F16A-47AA-AC47-CD505262F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238" y="4059238"/>
              <a:ext cx="12700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2"/>
                </a:cxn>
                <a:cxn ang="0">
                  <a:pos x="8" y="4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8" h="4">
                  <a:moveTo>
                    <a:pt x="4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00" name="Freeform 673">
              <a:extLst>
                <a:ext uri="{FF2B5EF4-FFF2-40B4-BE49-F238E27FC236}">
                  <a16:creationId xmlns:a16="http://schemas.microsoft.com/office/drawing/2014/main" id="{644FAD74-407D-4D48-87F9-5CA5E60F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4033838"/>
              <a:ext cx="6350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4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01" name="Freeform 674">
              <a:extLst>
                <a:ext uri="{FF2B5EF4-FFF2-40B4-BE49-F238E27FC236}">
                  <a16:creationId xmlns:a16="http://schemas.microsoft.com/office/drawing/2014/main" id="{B0D9B9AF-CC67-4D3B-B4C4-C4854D9C1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9413" y="4071938"/>
              <a:ext cx="31750" cy="1270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4"/>
                </a:cxn>
                <a:cxn ang="0">
                  <a:pos x="18" y="6"/>
                </a:cxn>
                <a:cxn ang="0">
                  <a:pos x="12" y="8"/>
                </a:cxn>
                <a:cxn ang="0">
                  <a:pos x="2" y="6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20" h="8">
                  <a:moveTo>
                    <a:pt x="20" y="0"/>
                  </a:moveTo>
                  <a:lnTo>
                    <a:pt x="20" y="4"/>
                  </a:lnTo>
                  <a:lnTo>
                    <a:pt x="18" y="6"/>
                  </a:lnTo>
                  <a:lnTo>
                    <a:pt x="12" y="8"/>
                  </a:lnTo>
                  <a:lnTo>
                    <a:pt x="2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02" name="Freeform 675">
              <a:extLst>
                <a:ext uri="{FF2B5EF4-FFF2-40B4-BE49-F238E27FC236}">
                  <a16:creationId xmlns:a16="http://schemas.microsoft.com/office/drawing/2014/main" id="{19143EA1-89E1-474F-B396-10BE17E6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038" y="4071938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03" name="Freeform 676">
              <a:extLst>
                <a:ext uri="{FF2B5EF4-FFF2-40B4-BE49-F238E27FC236}">
                  <a16:creationId xmlns:a16="http://schemas.microsoft.com/office/drawing/2014/main" id="{36E69B1F-13F5-4E1A-9BD9-A7A378613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0213" y="4087813"/>
              <a:ext cx="3175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04" name="Freeform 677">
              <a:extLst>
                <a:ext uri="{FF2B5EF4-FFF2-40B4-BE49-F238E27FC236}">
                  <a16:creationId xmlns:a16="http://schemas.microsoft.com/office/drawing/2014/main" id="{36E64CCE-B4E7-4258-8AAB-2579E809D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1313" y="4205288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05" name="Freeform 678">
              <a:extLst>
                <a:ext uri="{FF2B5EF4-FFF2-40B4-BE49-F238E27FC236}">
                  <a16:creationId xmlns:a16="http://schemas.microsoft.com/office/drawing/2014/main" id="{A7623377-8FEA-44C3-9273-C8906B4B8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188" y="4208463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06" name="Freeform 679">
              <a:extLst>
                <a:ext uri="{FF2B5EF4-FFF2-40B4-BE49-F238E27FC236}">
                  <a16:creationId xmlns:a16="http://schemas.microsoft.com/office/drawing/2014/main" id="{6BFB88D4-8C16-4FCC-8BBA-F478176F1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9738" y="4230688"/>
              <a:ext cx="12700" cy="635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2"/>
                </a:cxn>
                <a:cxn ang="0">
                  <a:pos x="6" y="4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4" y="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8" h="4">
                  <a:moveTo>
                    <a:pt x="8" y="0"/>
                  </a:moveTo>
                  <a:lnTo>
                    <a:pt x="8" y="2"/>
                  </a:lnTo>
                  <a:lnTo>
                    <a:pt x="6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4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07" name="Freeform 680">
              <a:extLst>
                <a:ext uri="{FF2B5EF4-FFF2-40B4-BE49-F238E27FC236}">
                  <a16:creationId xmlns:a16="http://schemas.microsoft.com/office/drawing/2014/main" id="{273EF425-9370-4E1C-921A-1DA6341CC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6888" y="4208463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08" name="Freeform 681">
              <a:extLst>
                <a:ext uri="{FF2B5EF4-FFF2-40B4-BE49-F238E27FC236}">
                  <a16:creationId xmlns:a16="http://schemas.microsoft.com/office/drawing/2014/main" id="{6E72EC8A-D205-49EE-9266-01BE3D0DC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588" y="4186238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09" name="Freeform 682">
              <a:extLst>
                <a:ext uri="{FF2B5EF4-FFF2-40B4-BE49-F238E27FC236}">
                  <a16:creationId xmlns:a16="http://schemas.microsoft.com/office/drawing/2014/main" id="{50B5863C-03B8-4FBF-8822-C9331405A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763" y="4170363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10" name="Freeform 683">
              <a:extLst>
                <a:ext uri="{FF2B5EF4-FFF2-40B4-BE49-F238E27FC236}">
                  <a16:creationId xmlns:a16="http://schemas.microsoft.com/office/drawing/2014/main" id="{DBA1368F-E948-4511-ACE8-4D3824581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588" y="4151313"/>
              <a:ext cx="6350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4" y="6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2" y="2"/>
                  </a:lnTo>
                  <a:lnTo>
                    <a:pt x="4" y="6"/>
                  </a:lnTo>
                  <a:lnTo>
                    <a:pt x="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11" name="Freeform 684">
              <a:extLst>
                <a:ext uri="{FF2B5EF4-FFF2-40B4-BE49-F238E27FC236}">
                  <a16:creationId xmlns:a16="http://schemas.microsoft.com/office/drawing/2014/main" id="{735AFB1F-D68D-48C0-B036-EF2F3341E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238" y="4135438"/>
              <a:ext cx="6350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12" name="Freeform 685">
              <a:extLst>
                <a:ext uri="{FF2B5EF4-FFF2-40B4-BE49-F238E27FC236}">
                  <a16:creationId xmlns:a16="http://schemas.microsoft.com/office/drawing/2014/main" id="{245E061D-5E48-4ED5-9197-F309B0F8A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6888" y="4116388"/>
              <a:ext cx="9525" cy="95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13" name="Freeform 686">
              <a:extLst>
                <a:ext uri="{FF2B5EF4-FFF2-40B4-BE49-F238E27FC236}">
                  <a16:creationId xmlns:a16="http://schemas.microsoft.com/office/drawing/2014/main" id="{9F47A1B5-3CAD-4FFE-B96B-2C99BDE7E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3713" y="4100513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14" name="Freeform 687">
              <a:extLst>
                <a:ext uri="{FF2B5EF4-FFF2-40B4-BE49-F238E27FC236}">
                  <a16:creationId xmlns:a16="http://schemas.microsoft.com/office/drawing/2014/main" id="{C04A67FA-9D1E-4696-BC64-F82AE2315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1488" y="4094163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15" name="Freeform 688">
              <a:extLst>
                <a:ext uri="{FF2B5EF4-FFF2-40B4-BE49-F238E27FC236}">
                  <a16:creationId xmlns:a16="http://schemas.microsoft.com/office/drawing/2014/main" id="{CE86D092-256F-40DE-9F95-90D718199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5938" y="4227513"/>
              <a:ext cx="6350" cy="31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16" name="Freeform 689">
              <a:extLst>
                <a:ext uri="{FF2B5EF4-FFF2-40B4-BE49-F238E27FC236}">
                  <a16:creationId xmlns:a16="http://schemas.microsoft.com/office/drawing/2014/main" id="{62A9BEC8-7F17-4C74-BC54-AB26974C6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3713" y="4240213"/>
              <a:ext cx="19050" cy="1587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4"/>
                </a:cxn>
                <a:cxn ang="0">
                  <a:pos x="12" y="8"/>
                </a:cxn>
                <a:cxn ang="0">
                  <a:pos x="10" y="10"/>
                </a:cxn>
                <a:cxn ang="0">
                  <a:pos x="0" y="10"/>
                </a:cxn>
                <a:cxn ang="0">
                  <a:pos x="6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10">
                  <a:moveTo>
                    <a:pt x="12" y="0"/>
                  </a:moveTo>
                  <a:lnTo>
                    <a:pt x="12" y="4"/>
                  </a:lnTo>
                  <a:lnTo>
                    <a:pt x="12" y="8"/>
                  </a:lnTo>
                  <a:lnTo>
                    <a:pt x="10" y="10"/>
                  </a:lnTo>
                  <a:lnTo>
                    <a:pt x="0" y="10"/>
                  </a:lnTo>
                  <a:lnTo>
                    <a:pt x="6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17" name="Freeform 690">
              <a:extLst>
                <a:ext uri="{FF2B5EF4-FFF2-40B4-BE49-F238E27FC236}">
                  <a16:creationId xmlns:a16="http://schemas.microsoft.com/office/drawing/2014/main" id="{67506CC5-6E6B-4EDE-9102-086993FDF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0238" y="3843338"/>
              <a:ext cx="3175" cy="952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2" h="6">
                  <a:moveTo>
                    <a:pt x="2" y="6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18" name="Freeform 691">
              <a:extLst>
                <a:ext uri="{FF2B5EF4-FFF2-40B4-BE49-F238E27FC236}">
                  <a16:creationId xmlns:a16="http://schemas.microsoft.com/office/drawing/2014/main" id="{46465044-D40E-4394-83EF-C2FEC359E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3814763"/>
              <a:ext cx="9525" cy="15875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4" y="10"/>
                </a:cxn>
                <a:cxn ang="0">
                  <a:pos x="0" y="0"/>
                </a:cxn>
                <a:cxn ang="0">
                  <a:pos x="6" y="8"/>
                </a:cxn>
                <a:cxn ang="0">
                  <a:pos x="6" y="8"/>
                </a:cxn>
              </a:cxnLst>
              <a:rect l="0" t="0" r="r" b="b"/>
              <a:pathLst>
                <a:path w="6" h="10">
                  <a:moveTo>
                    <a:pt x="6" y="8"/>
                  </a:moveTo>
                  <a:lnTo>
                    <a:pt x="4" y="10"/>
                  </a:lnTo>
                  <a:lnTo>
                    <a:pt x="0" y="0"/>
                  </a:lnTo>
                  <a:lnTo>
                    <a:pt x="6" y="8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19" name="Freeform 692">
              <a:extLst>
                <a:ext uri="{FF2B5EF4-FFF2-40B4-BE49-F238E27FC236}">
                  <a16:creationId xmlns:a16="http://schemas.microsoft.com/office/drawing/2014/main" id="{80A12454-3A91-45CC-B35C-5D954D0B7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563" y="3824288"/>
              <a:ext cx="6350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4" y="6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6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4" y="6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20" name="Freeform 693">
              <a:extLst>
                <a:ext uri="{FF2B5EF4-FFF2-40B4-BE49-F238E27FC236}">
                  <a16:creationId xmlns:a16="http://schemas.microsoft.com/office/drawing/2014/main" id="{ABFB001E-35D6-44F3-8228-96EE08DE3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063" y="3916363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21" name="Freeform 694">
              <a:extLst>
                <a:ext uri="{FF2B5EF4-FFF2-40B4-BE49-F238E27FC236}">
                  <a16:creationId xmlns:a16="http://schemas.microsoft.com/office/drawing/2014/main" id="{8C3E12BD-EDFE-45D3-A26E-E171FEB72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4306888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22" name="Freeform 695">
              <a:extLst>
                <a:ext uri="{FF2B5EF4-FFF2-40B4-BE49-F238E27FC236}">
                  <a16:creationId xmlns:a16="http://schemas.microsoft.com/office/drawing/2014/main" id="{FBC7813A-1238-44F1-9F66-931A7934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0313" y="4024313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23" name="Freeform 696">
              <a:extLst>
                <a:ext uri="{FF2B5EF4-FFF2-40B4-BE49-F238E27FC236}">
                  <a16:creationId xmlns:a16="http://schemas.microsoft.com/office/drawing/2014/main" id="{63239717-2BCA-4F10-99AE-42984F513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4459288"/>
              <a:ext cx="12700" cy="95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8" y="6"/>
                </a:cxn>
                <a:cxn ang="0">
                  <a:pos x="8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6">
                  <a:moveTo>
                    <a:pt x="2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8" y="6"/>
                  </a:lnTo>
                  <a:lnTo>
                    <a:pt x="8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24" name="Freeform 697">
              <a:extLst>
                <a:ext uri="{FF2B5EF4-FFF2-40B4-BE49-F238E27FC236}">
                  <a16:creationId xmlns:a16="http://schemas.microsoft.com/office/drawing/2014/main" id="{C7C5A95C-E109-4B54-AEDD-8CB46AB5B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4063" y="4468813"/>
              <a:ext cx="6350" cy="3175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25" name="Freeform 698">
              <a:extLst>
                <a:ext uri="{FF2B5EF4-FFF2-40B4-BE49-F238E27FC236}">
                  <a16:creationId xmlns:a16="http://schemas.microsoft.com/office/drawing/2014/main" id="{1BE5DF84-BB53-46A0-8AF6-77F143846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5013" y="4471988"/>
              <a:ext cx="44450" cy="34925"/>
            </a:xfrm>
            <a:custGeom>
              <a:avLst/>
              <a:gdLst/>
              <a:ahLst/>
              <a:cxnLst>
                <a:cxn ang="0">
                  <a:pos x="28" y="2"/>
                </a:cxn>
                <a:cxn ang="0">
                  <a:pos x="28" y="10"/>
                </a:cxn>
                <a:cxn ang="0">
                  <a:pos x="20" y="18"/>
                </a:cxn>
                <a:cxn ang="0">
                  <a:pos x="10" y="22"/>
                </a:cxn>
                <a:cxn ang="0">
                  <a:pos x="4" y="22"/>
                </a:cxn>
                <a:cxn ang="0">
                  <a:pos x="2" y="20"/>
                </a:cxn>
                <a:cxn ang="0">
                  <a:pos x="0" y="4"/>
                </a:cxn>
                <a:cxn ang="0">
                  <a:pos x="4" y="2"/>
                </a:cxn>
                <a:cxn ang="0">
                  <a:pos x="16" y="2"/>
                </a:cxn>
                <a:cxn ang="0">
                  <a:pos x="24" y="0"/>
                </a:cxn>
                <a:cxn ang="0">
                  <a:pos x="28" y="2"/>
                </a:cxn>
                <a:cxn ang="0">
                  <a:pos x="28" y="2"/>
                </a:cxn>
              </a:cxnLst>
              <a:rect l="0" t="0" r="r" b="b"/>
              <a:pathLst>
                <a:path w="28" h="22">
                  <a:moveTo>
                    <a:pt x="28" y="2"/>
                  </a:moveTo>
                  <a:lnTo>
                    <a:pt x="28" y="10"/>
                  </a:lnTo>
                  <a:lnTo>
                    <a:pt x="20" y="18"/>
                  </a:lnTo>
                  <a:lnTo>
                    <a:pt x="10" y="22"/>
                  </a:lnTo>
                  <a:lnTo>
                    <a:pt x="4" y="22"/>
                  </a:lnTo>
                  <a:lnTo>
                    <a:pt x="2" y="20"/>
                  </a:lnTo>
                  <a:lnTo>
                    <a:pt x="0" y="4"/>
                  </a:lnTo>
                  <a:lnTo>
                    <a:pt x="4" y="2"/>
                  </a:lnTo>
                  <a:lnTo>
                    <a:pt x="16" y="2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26" name="Freeform 699">
              <a:extLst>
                <a:ext uri="{FF2B5EF4-FFF2-40B4-BE49-F238E27FC236}">
                  <a16:creationId xmlns:a16="http://schemas.microsoft.com/office/drawing/2014/main" id="{B96B61D4-8B2E-4ABC-99F9-145DD5DDC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2313" y="4468813"/>
              <a:ext cx="12700" cy="1587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4" y="10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4" y="2"/>
                </a:cxn>
                <a:cxn ang="0">
                  <a:pos x="8" y="0"/>
                </a:cxn>
                <a:cxn ang="0">
                  <a:pos x="6" y="4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8" h="10">
                  <a:moveTo>
                    <a:pt x="8" y="4"/>
                  </a:moveTo>
                  <a:lnTo>
                    <a:pt x="4" y="10"/>
                  </a:lnTo>
                  <a:lnTo>
                    <a:pt x="2" y="10"/>
                  </a:lnTo>
                  <a:lnTo>
                    <a:pt x="0" y="8"/>
                  </a:lnTo>
                  <a:lnTo>
                    <a:pt x="4" y="2"/>
                  </a:lnTo>
                  <a:lnTo>
                    <a:pt x="8" y="0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27" name="Freeform 700">
              <a:extLst>
                <a:ext uri="{FF2B5EF4-FFF2-40B4-BE49-F238E27FC236}">
                  <a16:creationId xmlns:a16="http://schemas.microsoft.com/office/drawing/2014/main" id="{58573472-D21D-4FB6-9CB8-6CB71C53D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4468813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28" name="Freeform 701">
              <a:extLst>
                <a:ext uri="{FF2B5EF4-FFF2-40B4-BE49-F238E27FC236}">
                  <a16:creationId xmlns:a16="http://schemas.microsoft.com/office/drawing/2014/main" id="{8A9010FB-3B24-4356-AF9C-B913B1637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188" y="5865813"/>
              <a:ext cx="28575" cy="12700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6" y="0"/>
                </a:cxn>
                <a:cxn ang="0">
                  <a:pos x="18" y="6"/>
                </a:cxn>
                <a:cxn ang="0">
                  <a:pos x="14" y="8"/>
                </a:cxn>
                <a:cxn ang="0">
                  <a:pos x="10" y="6"/>
                </a:cxn>
                <a:cxn ang="0">
                  <a:pos x="8" y="8"/>
                </a:cxn>
                <a:cxn ang="0">
                  <a:pos x="4" y="6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18" h="8">
                  <a:moveTo>
                    <a:pt x="2" y="2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6" y="0"/>
                  </a:lnTo>
                  <a:lnTo>
                    <a:pt x="18" y="6"/>
                  </a:lnTo>
                  <a:lnTo>
                    <a:pt x="14" y="8"/>
                  </a:lnTo>
                  <a:lnTo>
                    <a:pt x="10" y="6"/>
                  </a:lnTo>
                  <a:lnTo>
                    <a:pt x="8" y="8"/>
                  </a:lnTo>
                  <a:lnTo>
                    <a:pt x="4" y="6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29" name="Freeform 702">
              <a:extLst>
                <a:ext uri="{FF2B5EF4-FFF2-40B4-BE49-F238E27FC236}">
                  <a16:creationId xmlns:a16="http://schemas.microsoft.com/office/drawing/2014/main" id="{0C0421AE-BA4E-4267-B461-E8601E04A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563" y="5859463"/>
              <a:ext cx="19050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2" y="0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12" y="0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30" name="Freeform 703">
              <a:extLst>
                <a:ext uri="{FF2B5EF4-FFF2-40B4-BE49-F238E27FC236}">
                  <a16:creationId xmlns:a16="http://schemas.microsoft.com/office/drawing/2014/main" id="{53C85F43-24C7-401C-8FD1-ACA0BEFC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5938" y="5738813"/>
              <a:ext cx="34925" cy="3175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2" y="2"/>
                </a:cxn>
                <a:cxn ang="0">
                  <a:pos x="22" y="6"/>
                </a:cxn>
                <a:cxn ang="0">
                  <a:pos x="14" y="14"/>
                </a:cxn>
                <a:cxn ang="0">
                  <a:pos x="8" y="14"/>
                </a:cxn>
                <a:cxn ang="0">
                  <a:pos x="10" y="16"/>
                </a:cxn>
                <a:cxn ang="0">
                  <a:pos x="4" y="20"/>
                </a:cxn>
                <a:cxn ang="0">
                  <a:pos x="0" y="16"/>
                </a:cxn>
                <a:cxn ang="0">
                  <a:pos x="6" y="14"/>
                </a:cxn>
                <a:cxn ang="0">
                  <a:pos x="6" y="10"/>
                </a:cxn>
                <a:cxn ang="0">
                  <a:pos x="12" y="8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10" y="4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22" h="20">
                  <a:moveTo>
                    <a:pt x="20" y="2"/>
                  </a:moveTo>
                  <a:lnTo>
                    <a:pt x="22" y="2"/>
                  </a:lnTo>
                  <a:lnTo>
                    <a:pt x="22" y="6"/>
                  </a:lnTo>
                  <a:lnTo>
                    <a:pt x="14" y="14"/>
                  </a:lnTo>
                  <a:lnTo>
                    <a:pt x="8" y="14"/>
                  </a:lnTo>
                  <a:lnTo>
                    <a:pt x="10" y="16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6" y="14"/>
                  </a:lnTo>
                  <a:lnTo>
                    <a:pt x="6" y="10"/>
                  </a:lnTo>
                  <a:lnTo>
                    <a:pt x="12" y="8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10" y="4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31" name="Freeform 704">
              <a:extLst>
                <a:ext uri="{FF2B5EF4-FFF2-40B4-BE49-F238E27FC236}">
                  <a16:creationId xmlns:a16="http://schemas.microsoft.com/office/drawing/2014/main" id="{9DF6E21B-CAF8-4E4B-A1FD-8DC4F8826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1338" y="5735638"/>
              <a:ext cx="41275" cy="38100"/>
            </a:xfrm>
            <a:custGeom>
              <a:avLst/>
              <a:gdLst/>
              <a:ahLst/>
              <a:cxnLst>
                <a:cxn ang="0">
                  <a:pos x="24" y="10"/>
                </a:cxn>
                <a:cxn ang="0">
                  <a:pos x="20" y="14"/>
                </a:cxn>
                <a:cxn ang="0">
                  <a:pos x="12" y="14"/>
                </a:cxn>
                <a:cxn ang="0">
                  <a:pos x="14" y="18"/>
                </a:cxn>
                <a:cxn ang="0">
                  <a:pos x="8" y="16"/>
                </a:cxn>
                <a:cxn ang="0">
                  <a:pos x="8" y="20"/>
                </a:cxn>
                <a:cxn ang="0">
                  <a:pos x="10" y="22"/>
                </a:cxn>
                <a:cxn ang="0">
                  <a:pos x="6" y="20"/>
                </a:cxn>
                <a:cxn ang="0">
                  <a:pos x="4" y="24"/>
                </a:cxn>
                <a:cxn ang="0">
                  <a:pos x="0" y="18"/>
                </a:cxn>
                <a:cxn ang="0">
                  <a:pos x="2" y="12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8" y="4"/>
                </a:cxn>
                <a:cxn ang="0">
                  <a:pos x="12" y="0"/>
                </a:cxn>
                <a:cxn ang="0">
                  <a:pos x="16" y="2"/>
                </a:cxn>
                <a:cxn ang="0">
                  <a:pos x="18" y="4"/>
                </a:cxn>
                <a:cxn ang="0">
                  <a:pos x="24" y="4"/>
                </a:cxn>
                <a:cxn ang="0">
                  <a:pos x="26" y="8"/>
                </a:cxn>
                <a:cxn ang="0">
                  <a:pos x="24" y="10"/>
                </a:cxn>
                <a:cxn ang="0">
                  <a:pos x="24" y="10"/>
                </a:cxn>
              </a:cxnLst>
              <a:rect l="0" t="0" r="r" b="b"/>
              <a:pathLst>
                <a:path w="26" h="24">
                  <a:moveTo>
                    <a:pt x="24" y="10"/>
                  </a:moveTo>
                  <a:lnTo>
                    <a:pt x="20" y="14"/>
                  </a:lnTo>
                  <a:lnTo>
                    <a:pt x="12" y="14"/>
                  </a:lnTo>
                  <a:lnTo>
                    <a:pt x="14" y="18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6" y="20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8" y="4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4" y="10"/>
                  </a:lnTo>
                  <a:lnTo>
                    <a:pt x="24" y="1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32" name="Freeform 705">
              <a:extLst>
                <a:ext uri="{FF2B5EF4-FFF2-40B4-BE49-F238E27FC236}">
                  <a16:creationId xmlns:a16="http://schemas.microsoft.com/office/drawing/2014/main" id="{39ECE6F6-8DE8-465B-8FBF-8D428E761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5440363"/>
              <a:ext cx="22225" cy="508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4"/>
                </a:cxn>
                <a:cxn ang="0">
                  <a:pos x="12" y="4"/>
                </a:cxn>
                <a:cxn ang="0">
                  <a:pos x="14" y="12"/>
                </a:cxn>
                <a:cxn ang="0">
                  <a:pos x="10" y="16"/>
                </a:cxn>
                <a:cxn ang="0">
                  <a:pos x="12" y="20"/>
                </a:cxn>
                <a:cxn ang="0">
                  <a:pos x="10" y="22"/>
                </a:cxn>
                <a:cxn ang="0">
                  <a:pos x="12" y="28"/>
                </a:cxn>
                <a:cxn ang="0">
                  <a:pos x="10" y="28"/>
                </a:cxn>
                <a:cxn ang="0">
                  <a:pos x="8" y="32"/>
                </a:cxn>
                <a:cxn ang="0">
                  <a:pos x="2" y="30"/>
                </a:cxn>
                <a:cxn ang="0">
                  <a:pos x="0" y="26"/>
                </a:cxn>
                <a:cxn ang="0">
                  <a:pos x="4" y="18"/>
                </a:cxn>
                <a:cxn ang="0">
                  <a:pos x="4" y="4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4" h="32">
                  <a:moveTo>
                    <a:pt x="8" y="0"/>
                  </a:moveTo>
                  <a:lnTo>
                    <a:pt x="8" y="4"/>
                  </a:lnTo>
                  <a:lnTo>
                    <a:pt x="12" y="4"/>
                  </a:lnTo>
                  <a:lnTo>
                    <a:pt x="14" y="12"/>
                  </a:lnTo>
                  <a:lnTo>
                    <a:pt x="10" y="16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8" y="32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4" y="18"/>
                  </a:lnTo>
                  <a:lnTo>
                    <a:pt x="4" y="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33" name="Freeform 706">
              <a:extLst>
                <a:ext uri="{FF2B5EF4-FFF2-40B4-BE49-F238E27FC236}">
                  <a16:creationId xmlns:a16="http://schemas.microsoft.com/office/drawing/2014/main" id="{D2AACC1B-44CE-4049-9AB7-107087966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238" y="5519738"/>
              <a:ext cx="12700" cy="1587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8" y="2"/>
                </a:cxn>
                <a:cxn ang="0">
                  <a:pos x="8" y="8"/>
                </a:cxn>
                <a:cxn ang="0">
                  <a:pos x="2" y="10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10">
                  <a:moveTo>
                    <a:pt x="6" y="0"/>
                  </a:moveTo>
                  <a:lnTo>
                    <a:pt x="8" y="2"/>
                  </a:lnTo>
                  <a:lnTo>
                    <a:pt x="8" y="8"/>
                  </a:lnTo>
                  <a:lnTo>
                    <a:pt x="2" y="10"/>
                  </a:lnTo>
                  <a:lnTo>
                    <a:pt x="0" y="4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34" name="Freeform 707">
              <a:extLst>
                <a:ext uri="{FF2B5EF4-FFF2-40B4-BE49-F238E27FC236}">
                  <a16:creationId xmlns:a16="http://schemas.microsoft.com/office/drawing/2014/main" id="{876A47F5-7B7E-4738-85FE-31A72C8BA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0188" y="5526088"/>
              <a:ext cx="63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4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35" name="Freeform 708">
              <a:extLst>
                <a:ext uri="{FF2B5EF4-FFF2-40B4-BE49-F238E27FC236}">
                  <a16:creationId xmlns:a16="http://schemas.microsoft.com/office/drawing/2014/main" id="{3DBE66F8-6E04-41E8-8E74-9286E8BD6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0188" y="5535613"/>
              <a:ext cx="6350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36" name="Freeform 709">
              <a:extLst>
                <a:ext uri="{FF2B5EF4-FFF2-40B4-BE49-F238E27FC236}">
                  <a16:creationId xmlns:a16="http://schemas.microsoft.com/office/drawing/2014/main" id="{1C4DC1DF-E51F-4167-BA4A-A72101B31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3363" y="5538788"/>
              <a:ext cx="952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4" y="0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37" name="Freeform 710">
              <a:extLst>
                <a:ext uri="{FF2B5EF4-FFF2-40B4-BE49-F238E27FC236}">
                  <a16:creationId xmlns:a16="http://schemas.microsoft.com/office/drawing/2014/main" id="{32BACCFD-1D6D-4EB1-B2D1-EA3EB832B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3363" y="5545138"/>
              <a:ext cx="63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38" name="Freeform 711">
              <a:extLst>
                <a:ext uri="{FF2B5EF4-FFF2-40B4-BE49-F238E27FC236}">
                  <a16:creationId xmlns:a16="http://schemas.microsoft.com/office/drawing/2014/main" id="{7E473E17-B9A6-470C-80C4-054D85AF4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13" y="5561013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39" name="Freeform 712">
              <a:extLst>
                <a:ext uri="{FF2B5EF4-FFF2-40B4-BE49-F238E27FC236}">
                  <a16:creationId xmlns:a16="http://schemas.microsoft.com/office/drawing/2014/main" id="{E10701F1-D4B4-4A4F-98FD-8AE91841D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3838" y="5614988"/>
              <a:ext cx="6350" cy="6350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40" name="Freeform 713">
              <a:extLst>
                <a:ext uri="{FF2B5EF4-FFF2-40B4-BE49-F238E27FC236}">
                  <a16:creationId xmlns:a16="http://schemas.microsoft.com/office/drawing/2014/main" id="{C5D3FEB5-FD6C-4355-B1FA-9A6B00000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963" y="5618163"/>
              <a:ext cx="6350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4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41" name="Freeform 714">
              <a:extLst>
                <a:ext uri="{FF2B5EF4-FFF2-40B4-BE49-F238E27FC236}">
                  <a16:creationId xmlns:a16="http://schemas.microsoft.com/office/drawing/2014/main" id="{30CACE74-CD97-48F7-AE61-A3819E2B9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5630863"/>
              <a:ext cx="9525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"/>
                </a:cxn>
                <a:cxn ang="0">
                  <a:pos x="6" y="4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4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42" name="Freeform 715">
              <a:extLst>
                <a:ext uri="{FF2B5EF4-FFF2-40B4-BE49-F238E27FC236}">
                  <a16:creationId xmlns:a16="http://schemas.microsoft.com/office/drawing/2014/main" id="{8B2C077F-5DAB-455C-A0E8-32BE4BB9D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5630863"/>
              <a:ext cx="9525" cy="158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6" y="1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6" h="10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1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43" name="Freeform 716">
              <a:extLst>
                <a:ext uri="{FF2B5EF4-FFF2-40B4-BE49-F238E27FC236}">
                  <a16:creationId xmlns:a16="http://schemas.microsoft.com/office/drawing/2014/main" id="{3F216042-872B-4258-B490-40159E243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7488" y="5640388"/>
              <a:ext cx="9525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6" y="6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2" y="2"/>
                  </a:lnTo>
                  <a:lnTo>
                    <a:pt x="6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44" name="Freeform 717">
              <a:extLst>
                <a:ext uri="{FF2B5EF4-FFF2-40B4-BE49-F238E27FC236}">
                  <a16:creationId xmlns:a16="http://schemas.microsoft.com/office/drawing/2014/main" id="{79C68F99-C172-450A-811E-7DB6B070C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5643563"/>
              <a:ext cx="3175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6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45" name="Freeform 718">
              <a:extLst>
                <a:ext uri="{FF2B5EF4-FFF2-40B4-BE49-F238E27FC236}">
                  <a16:creationId xmlns:a16="http://schemas.microsoft.com/office/drawing/2014/main" id="{41428CC1-7783-4E97-9B7F-38319221F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5649913"/>
              <a:ext cx="15875" cy="44450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10" y="6"/>
                </a:cxn>
                <a:cxn ang="0">
                  <a:pos x="10" y="24"/>
                </a:cxn>
                <a:cxn ang="0">
                  <a:pos x="8" y="28"/>
                </a:cxn>
                <a:cxn ang="0">
                  <a:pos x="6" y="28"/>
                </a:cxn>
                <a:cxn ang="0">
                  <a:pos x="4" y="26"/>
                </a:cxn>
                <a:cxn ang="0">
                  <a:pos x="4" y="18"/>
                </a:cxn>
                <a:cxn ang="0">
                  <a:pos x="0" y="14"/>
                </a:cxn>
                <a:cxn ang="0">
                  <a:pos x="2" y="14"/>
                </a:cxn>
                <a:cxn ang="0">
                  <a:pos x="4" y="10"/>
                </a:cxn>
                <a:cxn ang="0">
                  <a:pos x="0" y="10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10" h="28">
                  <a:moveTo>
                    <a:pt x="2" y="6"/>
                  </a:moveTo>
                  <a:lnTo>
                    <a:pt x="2" y="2"/>
                  </a:lnTo>
                  <a:lnTo>
                    <a:pt x="6" y="0"/>
                  </a:lnTo>
                  <a:lnTo>
                    <a:pt x="10" y="6"/>
                  </a:lnTo>
                  <a:lnTo>
                    <a:pt x="10" y="24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26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4" y="1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46" name="Freeform 719">
              <a:extLst>
                <a:ext uri="{FF2B5EF4-FFF2-40B4-BE49-F238E27FC236}">
                  <a16:creationId xmlns:a16="http://schemas.microsoft.com/office/drawing/2014/main" id="{33BAEA30-C717-4F24-8625-4460CD930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5681663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4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47" name="Freeform 720">
              <a:extLst>
                <a:ext uri="{FF2B5EF4-FFF2-40B4-BE49-F238E27FC236}">
                  <a16:creationId xmlns:a16="http://schemas.microsoft.com/office/drawing/2014/main" id="{22DD5B48-C042-4449-850F-F1EA5BF4A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963" y="5700713"/>
              <a:ext cx="9525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6" y="6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48" name="Freeform 721">
              <a:extLst>
                <a:ext uri="{FF2B5EF4-FFF2-40B4-BE49-F238E27FC236}">
                  <a16:creationId xmlns:a16="http://schemas.microsoft.com/office/drawing/2014/main" id="{C36794B9-2966-4A2B-9FA5-AABFD3E32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0663" y="5707063"/>
              <a:ext cx="12700" cy="1270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6" y="4"/>
                </a:cxn>
                <a:cxn ang="0">
                  <a:pos x="8" y="8"/>
                </a:cxn>
                <a:cxn ang="0">
                  <a:pos x="4" y="6"/>
                </a:cxn>
                <a:cxn ang="0">
                  <a:pos x="4" y="6"/>
                </a:cxn>
              </a:cxnLst>
              <a:rect l="0" t="0" r="r" b="b"/>
              <a:pathLst>
                <a:path w="8" h="8">
                  <a:moveTo>
                    <a:pt x="4" y="6"/>
                  </a:moveTo>
                  <a:lnTo>
                    <a:pt x="2" y="6"/>
                  </a:lnTo>
                  <a:lnTo>
                    <a:pt x="0" y="0"/>
                  </a:lnTo>
                  <a:lnTo>
                    <a:pt x="6" y="4"/>
                  </a:lnTo>
                  <a:lnTo>
                    <a:pt x="8" y="8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49" name="Freeform 722">
              <a:extLst>
                <a:ext uri="{FF2B5EF4-FFF2-40B4-BE49-F238E27FC236}">
                  <a16:creationId xmlns:a16="http://schemas.microsoft.com/office/drawing/2014/main" id="{09FA98AD-4032-438E-9247-6DC4C02F2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7488" y="5716588"/>
              <a:ext cx="9525" cy="15875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6" y="10"/>
                </a:cxn>
                <a:cxn ang="0">
                  <a:pos x="4" y="10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6" y="6"/>
                </a:cxn>
                <a:cxn ang="0">
                  <a:pos x="6" y="6"/>
                </a:cxn>
              </a:cxnLst>
              <a:rect l="0" t="0" r="r" b="b"/>
              <a:pathLst>
                <a:path w="6" h="10">
                  <a:moveTo>
                    <a:pt x="6" y="6"/>
                  </a:moveTo>
                  <a:lnTo>
                    <a:pt x="6" y="10"/>
                  </a:lnTo>
                  <a:lnTo>
                    <a:pt x="4" y="10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50" name="Freeform 723">
              <a:extLst>
                <a:ext uri="{FF2B5EF4-FFF2-40B4-BE49-F238E27FC236}">
                  <a16:creationId xmlns:a16="http://schemas.microsoft.com/office/drawing/2014/main" id="{4FC5C0E1-4883-4227-AA71-025ED2EF8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7488" y="5732463"/>
              <a:ext cx="6350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4" y="0"/>
                </a:cxn>
                <a:cxn ang="0">
                  <a:pos x="4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4" h="6">
                  <a:moveTo>
                    <a:pt x="0" y="6"/>
                  </a:moveTo>
                  <a:lnTo>
                    <a:pt x="4" y="0"/>
                  </a:lnTo>
                  <a:lnTo>
                    <a:pt x="4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51" name="Freeform 724">
              <a:extLst>
                <a:ext uri="{FF2B5EF4-FFF2-40B4-BE49-F238E27FC236}">
                  <a16:creationId xmlns:a16="http://schemas.microsoft.com/office/drawing/2014/main" id="{714EE692-2700-413E-9E79-502289D45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4313" y="5751513"/>
              <a:ext cx="6350" cy="127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2" y="0"/>
                </a:cxn>
                <a:cxn ang="0">
                  <a:pos x="4" y="4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lnTo>
                    <a:pt x="0" y="8"/>
                  </a:lnTo>
                  <a:lnTo>
                    <a:pt x="0" y="6"/>
                  </a:lnTo>
                  <a:lnTo>
                    <a:pt x="2" y="0"/>
                  </a:lnTo>
                  <a:lnTo>
                    <a:pt x="4" y="4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52" name="Freeform 725">
              <a:extLst>
                <a:ext uri="{FF2B5EF4-FFF2-40B4-BE49-F238E27FC236}">
                  <a16:creationId xmlns:a16="http://schemas.microsoft.com/office/drawing/2014/main" id="{F0B57643-106D-466F-A1DC-3BCE6780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3363" y="5748338"/>
              <a:ext cx="6350" cy="95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6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4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53" name="Freeform 726">
              <a:extLst>
                <a:ext uri="{FF2B5EF4-FFF2-40B4-BE49-F238E27FC236}">
                  <a16:creationId xmlns:a16="http://schemas.microsoft.com/office/drawing/2014/main" id="{BB8F7203-9905-4F8F-AF79-844526EC6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13" y="5741988"/>
              <a:ext cx="3175" cy="952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6">
                  <a:moveTo>
                    <a:pt x="2" y="2"/>
                  </a:moveTo>
                  <a:lnTo>
                    <a:pt x="2" y="6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54" name="Freeform 727">
              <a:extLst>
                <a:ext uri="{FF2B5EF4-FFF2-40B4-BE49-F238E27FC236}">
                  <a16:creationId xmlns:a16="http://schemas.microsoft.com/office/drawing/2014/main" id="{23FC1231-ABF6-4DD7-A1DC-D621F83A3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6063" y="5761038"/>
              <a:ext cx="44450" cy="5397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2"/>
                </a:cxn>
                <a:cxn ang="0">
                  <a:pos x="8" y="8"/>
                </a:cxn>
                <a:cxn ang="0">
                  <a:pos x="10" y="0"/>
                </a:cxn>
                <a:cxn ang="0">
                  <a:pos x="12" y="2"/>
                </a:cxn>
                <a:cxn ang="0">
                  <a:pos x="12" y="8"/>
                </a:cxn>
                <a:cxn ang="0">
                  <a:pos x="8" y="14"/>
                </a:cxn>
                <a:cxn ang="0">
                  <a:pos x="14" y="20"/>
                </a:cxn>
                <a:cxn ang="0">
                  <a:pos x="20" y="16"/>
                </a:cxn>
                <a:cxn ang="0">
                  <a:pos x="26" y="16"/>
                </a:cxn>
                <a:cxn ang="0">
                  <a:pos x="28" y="20"/>
                </a:cxn>
                <a:cxn ang="0">
                  <a:pos x="14" y="28"/>
                </a:cxn>
                <a:cxn ang="0">
                  <a:pos x="14" y="34"/>
                </a:cxn>
                <a:cxn ang="0">
                  <a:pos x="12" y="32"/>
                </a:cxn>
                <a:cxn ang="0">
                  <a:pos x="6" y="26"/>
                </a:cxn>
                <a:cxn ang="0">
                  <a:pos x="12" y="26"/>
                </a:cxn>
                <a:cxn ang="0">
                  <a:pos x="8" y="20"/>
                </a:cxn>
                <a:cxn ang="0">
                  <a:pos x="8" y="24"/>
                </a:cxn>
                <a:cxn ang="0">
                  <a:pos x="4" y="22"/>
                </a:cxn>
                <a:cxn ang="0">
                  <a:pos x="4" y="20"/>
                </a:cxn>
                <a:cxn ang="0">
                  <a:pos x="0" y="16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28" h="34">
                  <a:moveTo>
                    <a:pt x="0" y="4"/>
                  </a:moveTo>
                  <a:lnTo>
                    <a:pt x="6" y="2"/>
                  </a:lnTo>
                  <a:lnTo>
                    <a:pt x="8" y="8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2" y="8"/>
                  </a:lnTo>
                  <a:lnTo>
                    <a:pt x="8" y="14"/>
                  </a:lnTo>
                  <a:lnTo>
                    <a:pt x="14" y="20"/>
                  </a:lnTo>
                  <a:lnTo>
                    <a:pt x="20" y="16"/>
                  </a:lnTo>
                  <a:lnTo>
                    <a:pt x="26" y="16"/>
                  </a:lnTo>
                  <a:lnTo>
                    <a:pt x="28" y="20"/>
                  </a:lnTo>
                  <a:lnTo>
                    <a:pt x="14" y="28"/>
                  </a:lnTo>
                  <a:lnTo>
                    <a:pt x="14" y="34"/>
                  </a:lnTo>
                  <a:lnTo>
                    <a:pt x="12" y="32"/>
                  </a:lnTo>
                  <a:lnTo>
                    <a:pt x="6" y="26"/>
                  </a:lnTo>
                  <a:lnTo>
                    <a:pt x="12" y="26"/>
                  </a:lnTo>
                  <a:lnTo>
                    <a:pt x="8" y="20"/>
                  </a:lnTo>
                  <a:lnTo>
                    <a:pt x="8" y="24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55" name="Freeform 728">
              <a:extLst>
                <a:ext uri="{FF2B5EF4-FFF2-40B4-BE49-F238E27FC236}">
                  <a16:creationId xmlns:a16="http://schemas.microsoft.com/office/drawing/2014/main" id="{0D7D44C8-555C-4CB8-B74A-8F8320794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6538" y="5776913"/>
              <a:ext cx="6350" cy="95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lnTo>
                    <a:pt x="4" y="4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56" name="Freeform 729">
              <a:extLst>
                <a:ext uri="{FF2B5EF4-FFF2-40B4-BE49-F238E27FC236}">
                  <a16:creationId xmlns:a16="http://schemas.microsoft.com/office/drawing/2014/main" id="{3B272C14-25B5-4BDF-89A4-5438F171B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0663" y="5786438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" y="14"/>
                </a:cxn>
                <a:cxn ang="0">
                  <a:pos x="16" y="14"/>
                </a:cxn>
                <a:cxn ang="0">
                  <a:pos x="12" y="10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14">
                  <a:moveTo>
                    <a:pt x="0" y="0"/>
                  </a:moveTo>
                  <a:lnTo>
                    <a:pt x="22" y="14"/>
                  </a:lnTo>
                  <a:lnTo>
                    <a:pt x="16" y="14"/>
                  </a:lnTo>
                  <a:lnTo>
                    <a:pt x="12" y="10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57" name="Freeform 730">
              <a:extLst>
                <a:ext uri="{FF2B5EF4-FFF2-40B4-BE49-F238E27FC236}">
                  <a16:creationId xmlns:a16="http://schemas.microsoft.com/office/drawing/2014/main" id="{4F27B0D3-B280-4E61-8D7E-61DCF6189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0663" y="5751513"/>
              <a:ext cx="3175" cy="127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6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lnTo>
                    <a:pt x="2" y="6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58" name="Freeform 731">
              <a:extLst>
                <a:ext uri="{FF2B5EF4-FFF2-40B4-BE49-F238E27FC236}">
                  <a16:creationId xmlns:a16="http://schemas.microsoft.com/office/drawing/2014/main" id="{F7F64414-44B1-487F-AD4B-244000BDE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888" y="5808663"/>
              <a:ext cx="31750" cy="285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8" y="4"/>
                </a:cxn>
                <a:cxn ang="0">
                  <a:pos x="12" y="2"/>
                </a:cxn>
                <a:cxn ang="0">
                  <a:pos x="14" y="6"/>
                </a:cxn>
                <a:cxn ang="0">
                  <a:pos x="16" y="6"/>
                </a:cxn>
                <a:cxn ang="0">
                  <a:pos x="20" y="8"/>
                </a:cxn>
                <a:cxn ang="0">
                  <a:pos x="20" y="10"/>
                </a:cxn>
                <a:cxn ang="0">
                  <a:pos x="18" y="12"/>
                </a:cxn>
                <a:cxn ang="0">
                  <a:pos x="18" y="16"/>
                </a:cxn>
                <a:cxn ang="0">
                  <a:pos x="14" y="14"/>
                </a:cxn>
                <a:cxn ang="0">
                  <a:pos x="14" y="18"/>
                </a:cxn>
                <a:cxn ang="0">
                  <a:pos x="10" y="18"/>
                </a:cxn>
                <a:cxn ang="0">
                  <a:pos x="12" y="16"/>
                </a:cxn>
                <a:cxn ang="0">
                  <a:pos x="6" y="14"/>
                </a:cxn>
                <a:cxn ang="0">
                  <a:pos x="6" y="10"/>
                </a:cxn>
                <a:cxn ang="0">
                  <a:pos x="4" y="8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0" h="18">
                  <a:moveTo>
                    <a:pt x="2" y="0"/>
                  </a:moveTo>
                  <a:lnTo>
                    <a:pt x="8" y="4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16" y="6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4" y="14"/>
                  </a:lnTo>
                  <a:lnTo>
                    <a:pt x="14" y="18"/>
                  </a:lnTo>
                  <a:lnTo>
                    <a:pt x="10" y="18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6" y="10"/>
                  </a:lnTo>
                  <a:lnTo>
                    <a:pt x="4" y="8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59" name="Freeform 732">
              <a:extLst>
                <a:ext uri="{FF2B5EF4-FFF2-40B4-BE49-F238E27FC236}">
                  <a16:creationId xmlns:a16="http://schemas.microsoft.com/office/drawing/2014/main" id="{65D1E14B-1C00-4A36-ABD4-9373C129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4638" y="5827713"/>
              <a:ext cx="25400" cy="158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8" y="4"/>
                </a:cxn>
                <a:cxn ang="0">
                  <a:pos x="8" y="2"/>
                </a:cxn>
                <a:cxn ang="0">
                  <a:pos x="12" y="2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16" y="8"/>
                </a:cxn>
                <a:cxn ang="0">
                  <a:pos x="14" y="10"/>
                </a:cxn>
                <a:cxn ang="0">
                  <a:pos x="8" y="8"/>
                </a:cxn>
                <a:cxn ang="0">
                  <a:pos x="6" y="10"/>
                </a:cxn>
                <a:cxn ang="0">
                  <a:pos x="2" y="6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6" h="10">
                  <a:moveTo>
                    <a:pt x="4" y="0"/>
                  </a:moveTo>
                  <a:lnTo>
                    <a:pt x="8" y="4"/>
                  </a:lnTo>
                  <a:lnTo>
                    <a:pt x="8" y="2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6" y="8"/>
                  </a:lnTo>
                  <a:lnTo>
                    <a:pt x="14" y="10"/>
                  </a:lnTo>
                  <a:lnTo>
                    <a:pt x="8" y="8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60" name="Freeform 733">
              <a:extLst>
                <a:ext uri="{FF2B5EF4-FFF2-40B4-BE49-F238E27FC236}">
                  <a16:creationId xmlns:a16="http://schemas.microsoft.com/office/drawing/2014/main" id="{185943F7-C00A-4422-B1AA-62B13FC53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213" y="5818188"/>
              <a:ext cx="12700" cy="222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10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8" y="14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4" y="4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8" h="14">
                  <a:moveTo>
                    <a:pt x="4" y="0"/>
                  </a:moveTo>
                  <a:lnTo>
                    <a:pt x="6" y="10"/>
                  </a:lnTo>
                  <a:lnTo>
                    <a:pt x="2" y="8"/>
                  </a:lnTo>
                  <a:lnTo>
                    <a:pt x="4" y="10"/>
                  </a:lnTo>
                  <a:lnTo>
                    <a:pt x="8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4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61" name="Freeform 734">
              <a:extLst>
                <a:ext uri="{FF2B5EF4-FFF2-40B4-BE49-F238E27FC236}">
                  <a16:creationId xmlns:a16="http://schemas.microsoft.com/office/drawing/2014/main" id="{0CE662B3-8C69-43FD-BBCA-E9EA9E1D8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5865813"/>
              <a:ext cx="6350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" y="0"/>
                </a:cxn>
                <a:cxn ang="0">
                  <a:pos x="4" y="4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62" name="Freeform 735">
              <a:extLst>
                <a:ext uri="{FF2B5EF4-FFF2-40B4-BE49-F238E27FC236}">
                  <a16:creationId xmlns:a16="http://schemas.microsoft.com/office/drawing/2014/main" id="{F5233A5B-681A-458D-8BA5-1836D5D8F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9563" y="5872163"/>
              <a:ext cx="3175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63" name="Freeform 736">
              <a:extLst>
                <a:ext uri="{FF2B5EF4-FFF2-40B4-BE49-F238E27FC236}">
                  <a16:creationId xmlns:a16="http://schemas.microsoft.com/office/drawing/2014/main" id="{C1FB412E-514C-43A7-B43B-5F39EDA1C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5438" y="5865813"/>
              <a:ext cx="12700" cy="6350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4">
                  <a:moveTo>
                    <a:pt x="8" y="2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64" name="Freeform 737">
              <a:extLst>
                <a:ext uri="{FF2B5EF4-FFF2-40B4-BE49-F238E27FC236}">
                  <a16:creationId xmlns:a16="http://schemas.microsoft.com/office/drawing/2014/main" id="{5B23FA9F-03B1-4AF6-9A58-8FB8A4396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2263" y="5865813"/>
              <a:ext cx="44450" cy="2857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20" y="0"/>
                </a:cxn>
                <a:cxn ang="0">
                  <a:pos x="22" y="4"/>
                </a:cxn>
                <a:cxn ang="0">
                  <a:pos x="24" y="6"/>
                </a:cxn>
                <a:cxn ang="0">
                  <a:pos x="24" y="8"/>
                </a:cxn>
                <a:cxn ang="0">
                  <a:pos x="24" y="12"/>
                </a:cxn>
                <a:cxn ang="0">
                  <a:pos x="28" y="18"/>
                </a:cxn>
                <a:cxn ang="0">
                  <a:pos x="22" y="12"/>
                </a:cxn>
                <a:cxn ang="0">
                  <a:pos x="18" y="14"/>
                </a:cxn>
                <a:cxn ang="0">
                  <a:pos x="12" y="8"/>
                </a:cxn>
                <a:cxn ang="0">
                  <a:pos x="8" y="8"/>
                </a:cxn>
                <a:cxn ang="0">
                  <a:pos x="12" y="14"/>
                </a:cxn>
                <a:cxn ang="0">
                  <a:pos x="8" y="14"/>
                </a:cxn>
                <a:cxn ang="0">
                  <a:pos x="4" y="10"/>
                </a:cxn>
                <a:cxn ang="0">
                  <a:pos x="8" y="6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8" h="18">
                  <a:moveTo>
                    <a:pt x="0" y="6"/>
                  </a:moveTo>
                  <a:lnTo>
                    <a:pt x="20" y="0"/>
                  </a:lnTo>
                  <a:lnTo>
                    <a:pt x="22" y="4"/>
                  </a:lnTo>
                  <a:lnTo>
                    <a:pt x="24" y="6"/>
                  </a:lnTo>
                  <a:lnTo>
                    <a:pt x="24" y="8"/>
                  </a:lnTo>
                  <a:lnTo>
                    <a:pt x="24" y="12"/>
                  </a:lnTo>
                  <a:lnTo>
                    <a:pt x="28" y="18"/>
                  </a:lnTo>
                  <a:lnTo>
                    <a:pt x="22" y="12"/>
                  </a:lnTo>
                  <a:lnTo>
                    <a:pt x="18" y="14"/>
                  </a:lnTo>
                  <a:lnTo>
                    <a:pt x="12" y="8"/>
                  </a:lnTo>
                  <a:lnTo>
                    <a:pt x="8" y="8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4" y="10"/>
                  </a:lnTo>
                  <a:lnTo>
                    <a:pt x="8" y="6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65" name="Freeform 738">
              <a:extLst>
                <a:ext uri="{FF2B5EF4-FFF2-40B4-BE49-F238E27FC236}">
                  <a16:creationId xmlns:a16="http://schemas.microsoft.com/office/drawing/2014/main" id="{2B51C23D-F609-480D-B634-6FE2BCEAF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3455988"/>
              <a:ext cx="28575" cy="19050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4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6" y="6"/>
                </a:cxn>
                <a:cxn ang="0">
                  <a:pos x="10" y="6"/>
                </a:cxn>
                <a:cxn ang="0">
                  <a:pos x="18" y="12"/>
                </a:cxn>
                <a:cxn ang="0">
                  <a:pos x="18" y="12"/>
                </a:cxn>
                <a:cxn ang="0">
                  <a:pos x="18" y="10"/>
                </a:cxn>
                <a:cxn ang="0">
                  <a:pos x="16" y="10"/>
                </a:cxn>
                <a:cxn ang="0">
                  <a:pos x="16" y="8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8" y="2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18" h="12">
                  <a:moveTo>
                    <a:pt x="6" y="4"/>
                  </a:moveTo>
                  <a:lnTo>
                    <a:pt x="4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6"/>
                  </a:lnTo>
                  <a:lnTo>
                    <a:pt x="10" y="6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66" name="Freeform 739">
              <a:extLst>
                <a:ext uri="{FF2B5EF4-FFF2-40B4-BE49-F238E27FC236}">
                  <a16:creationId xmlns:a16="http://schemas.microsoft.com/office/drawing/2014/main" id="{578BBA4F-2D0C-4C76-BA60-DA2E7F6A9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6538" y="3509963"/>
              <a:ext cx="44450" cy="19050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24" y="0"/>
                </a:cxn>
                <a:cxn ang="0">
                  <a:pos x="18" y="4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4" y="12"/>
                </a:cxn>
                <a:cxn ang="0">
                  <a:pos x="24" y="6"/>
                </a:cxn>
                <a:cxn ang="0">
                  <a:pos x="28" y="4"/>
                </a:cxn>
                <a:cxn ang="0">
                  <a:pos x="28" y="2"/>
                </a:cxn>
                <a:cxn ang="0">
                  <a:pos x="24" y="4"/>
                </a:cxn>
                <a:cxn ang="0">
                  <a:pos x="22" y="4"/>
                </a:cxn>
                <a:cxn ang="0">
                  <a:pos x="24" y="2"/>
                </a:cxn>
                <a:cxn ang="0">
                  <a:pos x="24" y="2"/>
                </a:cxn>
              </a:cxnLst>
              <a:rect l="0" t="0" r="r" b="b"/>
              <a:pathLst>
                <a:path w="28" h="12">
                  <a:moveTo>
                    <a:pt x="24" y="2"/>
                  </a:moveTo>
                  <a:lnTo>
                    <a:pt x="24" y="0"/>
                  </a:lnTo>
                  <a:lnTo>
                    <a:pt x="18" y="4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4" y="12"/>
                  </a:lnTo>
                  <a:lnTo>
                    <a:pt x="24" y="6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4" y="2"/>
                  </a:lnTo>
                  <a:lnTo>
                    <a:pt x="24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67" name="Freeform 740">
              <a:extLst>
                <a:ext uri="{FF2B5EF4-FFF2-40B4-BE49-F238E27FC236}">
                  <a16:creationId xmlns:a16="http://schemas.microsoft.com/office/drawing/2014/main" id="{311387C4-EDA0-41CD-B1F4-3AB4F174C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5088" y="3135313"/>
              <a:ext cx="28575" cy="158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8" y="10"/>
                </a:cxn>
                <a:cxn ang="0">
                  <a:pos x="12" y="10"/>
                </a:cxn>
                <a:cxn ang="0">
                  <a:pos x="8" y="6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8" h="10">
                  <a:moveTo>
                    <a:pt x="0" y="2"/>
                  </a:moveTo>
                  <a:lnTo>
                    <a:pt x="6" y="0"/>
                  </a:lnTo>
                  <a:lnTo>
                    <a:pt x="12" y="2"/>
                  </a:lnTo>
                  <a:lnTo>
                    <a:pt x="18" y="10"/>
                  </a:lnTo>
                  <a:lnTo>
                    <a:pt x="12" y="10"/>
                  </a:lnTo>
                  <a:lnTo>
                    <a:pt x="8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68" name="Freeform 741">
              <a:extLst>
                <a:ext uri="{FF2B5EF4-FFF2-40B4-BE49-F238E27FC236}">
                  <a16:creationId xmlns:a16="http://schemas.microsoft.com/office/drawing/2014/main" id="{1E869E41-44D2-4290-AF48-76D1385FD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9738" y="3246438"/>
              <a:ext cx="57150" cy="254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6" y="6"/>
                </a:cxn>
                <a:cxn ang="0">
                  <a:pos x="30" y="10"/>
                </a:cxn>
                <a:cxn ang="0">
                  <a:pos x="34" y="10"/>
                </a:cxn>
                <a:cxn ang="0">
                  <a:pos x="36" y="16"/>
                </a:cxn>
                <a:cxn ang="0">
                  <a:pos x="30" y="16"/>
                </a:cxn>
                <a:cxn ang="0">
                  <a:pos x="14" y="12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36" h="16">
                  <a:moveTo>
                    <a:pt x="6" y="0"/>
                  </a:moveTo>
                  <a:lnTo>
                    <a:pt x="26" y="6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6" y="16"/>
                  </a:lnTo>
                  <a:lnTo>
                    <a:pt x="30" y="16"/>
                  </a:lnTo>
                  <a:lnTo>
                    <a:pt x="14" y="12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69" name="Freeform 742">
              <a:extLst>
                <a:ext uri="{FF2B5EF4-FFF2-40B4-BE49-F238E27FC236}">
                  <a16:creationId xmlns:a16="http://schemas.microsoft.com/office/drawing/2014/main" id="{A81196A9-C501-40F2-AD9F-A819946D2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913" y="3335338"/>
              <a:ext cx="47625" cy="34925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6"/>
                </a:cxn>
                <a:cxn ang="0">
                  <a:pos x="8" y="12"/>
                </a:cxn>
                <a:cxn ang="0">
                  <a:pos x="12" y="12"/>
                </a:cxn>
                <a:cxn ang="0">
                  <a:pos x="18" y="14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26" y="18"/>
                </a:cxn>
                <a:cxn ang="0">
                  <a:pos x="26" y="22"/>
                </a:cxn>
                <a:cxn ang="0">
                  <a:pos x="22" y="22"/>
                </a:cxn>
                <a:cxn ang="0">
                  <a:pos x="20" y="22"/>
                </a:cxn>
                <a:cxn ang="0">
                  <a:pos x="16" y="16"/>
                </a:cxn>
                <a:cxn ang="0">
                  <a:pos x="14" y="18"/>
                </a:cxn>
                <a:cxn ang="0">
                  <a:pos x="4" y="14"/>
                </a:cxn>
                <a:cxn ang="0">
                  <a:pos x="4" y="12"/>
                </a:cxn>
                <a:cxn ang="0">
                  <a:pos x="4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30" h="22">
                  <a:moveTo>
                    <a:pt x="4" y="4"/>
                  </a:moveTo>
                  <a:lnTo>
                    <a:pt x="4" y="6"/>
                  </a:lnTo>
                  <a:lnTo>
                    <a:pt x="8" y="12"/>
                  </a:lnTo>
                  <a:lnTo>
                    <a:pt x="12" y="12"/>
                  </a:lnTo>
                  <a:lnTo>
                    <a:pt x="18" y="1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26" y="18"/>
                  </a:lnTo>
                  <a:lnTo>
                    <a:pt x="26" y="22"/>
                  </a:lnTo>
                  <a:lnTo>
                    <a:pt x="22" y="22"/>
                  </a:lnTo>
                  <a:lnTo>
                    <a:pt x="20" y="22"/>
                  </a:lnTo>
                  <a:lnTo>
                    <a:pt x="16" y="16"/>
                  </a:lnTo>
                  <a:lnTo>
                    <a:pt x="14" y="18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4" y="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70" name="Freeform 743">
              <a:extLst>
                <a:ext uri="{FF2B5EF4-FFF2-40B4-BE49-F238E27FC236}">
                  <a16:creationId xmlns:a16="http://schemas.microsoft.com/office/drawing/2014/main" id="{567C5FB8-F62D-4307-BE28-7397D94F2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238" y="3338513"/>
              <a:ext cx="34925" cy="444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10" y="2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2" y="28"/>
                </a:cxn>
                <a:cxn ang="0">
                  <a:pos x="14" y="26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22" y="16"/>
                </a:cxn>
                <a:cxn ang="0">
                  <a:pos x="20" y="14"/>
                </a:cxn>
                <a:cxn ang="0">
                  <a:pos x="18" y="18"/>
                </a:cxn>
                <a:cxn ang="0">
                  <a:pos x="16" y="16"/>
                </a:cxn>
                <a:cxn ang="0">
                  <a:pos x="12" y="18"/>
                </a:cxn>
                <a:cxn ang="0">
                  <a:pos x="14" y="14"/>
                </a:cxn>
                <a:cxn ang="0">
                  <a:pos x="12" y="14"/>
                </a:cxn>
                <a:cxn ang="0">
                  <a:pos x="16" y="4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22" h="28">
                  <a:moveTo>
                    <a:pt x="12" y="0"/>
                  </a:moveTo>
                  <a:lnTo>
                    <a:pt x="12" y="0"/>
                  </a:lnTo>
                  <a:lnTo>
                    <a:pt x="10" y="2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14" y="26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2" y="16"/>
                  </a:lnTo>
                  <a:lnTo>
                    <a:pt x="20" y="14"/>
                  </a:lnTo>
                  <a:lnTo>
                    <a:pt x="18" y="18"/>
                  </a:lnTo>
                  <a:lnTo>
                    <a:pt x="16" y="16"/>
                  </a:lnTo>
                  <a:lnTo>
                    <a:pt x="12" y="18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6" y="4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71" name="Freeform 744">
              <a:extLst>
                <a:ext uri="{FF2B5EF4-FFF2-40B4-BE49-F238E27FC236}">
                  <a16:creationId xmlns:a16="http://schemas.microsoft.com/office/drawing/2014/main" id="{8ABDD760-CDFD-46A7-A0C1-943AE4B55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688" y="3189288"/>
              <a:ext cx="142875" cy="161925"/>
            </a:xfrm>
            <a:custGeom>
              <a:avLst/>
              <a:gdLst/>
              <a:ahLst/>
              <a:cxnLst>
                <a:cxn ang="0">
                  <a:pos x="78" y="48"/>
                </a:cxn>
                <a:cxn ang="0">
                  <a:pos x="68" y="46"/>
                </a:cxn>
                <a:cxn ang="0">
                  <a:pos x="54" y="50"/>
                </a:cxn>
                <a:cxn ang="0">
                  <a:pos x="54" y="46"/>
                </a:cxn>
                <a:cxn ang="0">
                  <a:pos x="46" y="42"/>
                </a:cxn>
                <a:cxn ang="0">
                  <a:pos x="52" y="36"/>
                </a:cxn>
                <a:cxn ang="0">
                  <a:pos x="44" y="32"/>
                </a:cxn>
                <a:cxn ang="0">
                  <a:pos x="36" y="42"/>
                </a:cxn>
                <a:cxn ang="0">
                  <a:pos x="36" y="34"/>
                </a:cxn>
                <a:cxn ang="0">
                  <a:pos x="42" y="16"/>
                </a:cxn>
                <a:cxn ang="0">
                  <a:pos x="46" y="16"/>
                </a:cxn>
                <a:cxn ang="0">
                  <a:pos x="46" y="8"/>
                </a:cxn>
                <a:cxn ang="0">
                  <a:pos x="50" y="6"/>
                </a:cxn>
                <a:cxn ang="0">
                  <a:pos x="52" y="0"/>
                </a:cxn>
                <a:cxn ang="0">
                  <a:pos x="36" y="6"/>
                </a:cxn>
                <a:cxn ang="0">
                  <a:pos x="32" y="12"/>
                </a:cxn>
                <a:cxn ang="0">
                  <a:pos x="26" y="20"/>
                </a:cxn>
                <a:cxn ang="0">
                  <a:pos x="26" y="28"/>
                </a:cxn>
                <a:cxn ang="0">
                  <a:pos x="24" y="32"/>
                </a:cxn>
                <a:cxn ang="0">
                  <a:pos x="20" y="44"/>
                </a:cxn>
                <a:cxn ang="0">
                  <a:pos x="16" y="50"/>
                </a:cxn>
                <a:cxn ang="0">
                  <a:pos x="18" y="54"/>
                </a:cxn>
                <a:cxn ang="0">
                  <a:pos x="10" y="62"/>
                </a:cxn>
                <a:cxn ang="0">
                  <a:pos x="8" y="62"/>
                </a:cxn>
                <a:cxn ang="0">
                  <a:pos x="12" y="64"/>
                </a:cxn>
                <a:cxn ang="0">
                  <a:pos x="0" y="78"/>
                </a:cxn>
                <a:cxn ang="0">
                  <a:pos x="2" y="84"/>
                </a:cxn>
                <a:cxn ang="0">
                  <a:pos x="18" y="82"/>
                </a:cxn>
                <a:cxn ang="0">
                  <a:pos x="42" y="82"/>
                </a:cxn>
                <a:cxn ang="0">
                  <a:pos x="48" y="82"/>
                </a:cxn>
                <a:cxn ang="0">
                  <a:pos x="52" y="86"/>
                </a:cxn>
                <a:cxn ang="0">
                  <a:pos x="62" y="84"/>
                </a:cxn>
                <a:cxn ang="0">
                  <a:pos x="52" y="92"/>
                </a:cxn>
                <a:cxn ang="0">
                  <a:pos x="46" y="96"/>
                </a:cxn>
                <a:cxn ang="0">
                  <a:pos x="56" y="96"/>
                </a:cxn>
                <a:cxn ang="0">
                  <a:pos x="66" y="86"/>
                </a:cxn>
                <a:cxn ang="0">
                  <a:pos x="72" y="76"/>
                </a:cxn>
                <a:cxn ang="0">
                  <a:pos x="70" y="98"/>
                </a:cxn>
                <a:cxn ang="0">
                  <a:pos x="78" y="92"/>
                </a:cxn>
                <a:cxn ang="0">
                  <a:pos x="78" y="100"/>
                </a:cxn>
                <a:cxn ang="0">
                  <a:pos x="82" y="100"/>
                </a:cxn>
                <a:cxn ang="0">
                  <a:pos x="90" y="86"/>
                </a:cxn>
                <a:cxn ang="0">
                  <a:pos x="88" y="80"/>
                </a:cxn>
                <a:cxn ang="0">
                  <a:pos x="84" y="84"/>
                </a:cxn>
                <a:cxn ang="0">
                  <a:pos x="86" y="72"/>
                </a:cxn>
                <a:cxn ang="0">
                  <a:pos x="78" y="82"/>
                </a:cxn>
                <a:cxn ang="0">
                  <a:pos x="74" y="80"/>
                </a:cxn>
                <a:cxn ang="0">
                  <a:pos x="74" y="70"/>
                </a:cxn>
                <a:cxn ang="0">
                  <a:pos x="84" y="62"/>
                </a:cxn>
                <a:cxn ang="0">
                  <a:pos x="72" y="66"/>
                </a:cxn>
                <a:cxn ang="0">
                  <a:pos x="72" y="58"/>
                </a:cxn>
                <a:cxn ang="0">
                  <a:pos x="80" y="50"/>
                </a:cxn>
              </a:cxnLst>
              <a:rect l="0" t="0" r="r" b="b"/>
              <a:pathLst>
                <a:path w="90" h="102">
                  <a:moveTo>
                    <a:pt x="80" y="50"/>
                  </a:moveTo>
                  <a:lnTo>
                    <a:pt x="78" y="48"/>
                  </a:lnTo>
                  <a:lnTo>
                    <a:pt x="72" y="46"/>
                  </a:lnTo>
                  <a:lnTo>
                    <a:pt x="68" y="46"/>
                  </a:lnTo>
                  <a:lnTo>
                    <a:pt x="66" y="44"/>
                  </a:lnTo>
                  <a:lnTo>
                    <a:pt x="54" y="50"/>
                  </a:lnTo>
                  <a:lnTo>
                    <a:pt x="56" y="44"/>
                  </a:lnTo>
                  <a:lnTo>
                    <a:pt x="54" y="46"/>
                  </a:lnTo>
                  <a:lnTo>
                    <a:pt x="46" y="44"/>
                  </a:lnTo>
                  <a:lnTo>
                    <a:pt x="46" y="42"/>
                  </a:lnTo>
                  <a:lnTo>
                    <a:pt x="44" y="40"/>
                  </a:lnTo>
                  <a:lnTo>
                    <a:pt x="52" y="36"/>
                  </a:lnTo>
                  <a:lnTo>
                    <a:pt x="44" y="34"/>
                  </a:lnTo>
                  <a:lnTo>
                    <a:pt x="44" y="32"/>
                  </a:lnTo>
                  <a:lnTo>
                    <a:pt x="42" y="32"/>
                  </a:lnTo>
                  <a:lnTo>
                    <a:pt x="36" y="42"/>
                  </a:lnTo>
                  <a:lnTo>
                    <a:pt x="34" y="38"/>
                  </a:lnTo>
                  <a:lnTo>
                    <a:pt x="36" y="34"/>
                  </a:lnTo>
                  <a:lnTo>
                    <a:pt x="42" y="22"/>
                  </a:lnTo>
                  <a:lnTo>
                    <a:pt x="42" y="16"/>
                  </a:lnTo>
                  <a:lnTo>
                    <a:pt x="44" y="18"/>
                  </a:lnTo>
                  <a:lnTo>
                    <a:pt x="46" y="16"/>
                  </a:lnTo>
                  <a:lnTo>
                    <a:pt x="48" y="10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50" y="6"/>
                  </a:lnTo>
                  <a:lnTo>
                    <a:pt x="52" y="2"/>
                  </a:lnTo>
                  <a:lnTo>
                    <a:pt x="52" y="0"/>
                  </a:lnTo>
                  <a:lnTo>
                    <a:pt x="42" y="2"/>
                  </a:lnTo>
                  <a:lnTo>
                    <a:pt x="36" y="6"/>
                  </a:lnTo>
                  <a:lnTo>
                    <a:pt x="34" y="10"/>
                  </a:lnTo>
                  <a:lnTo>
                    <a:pt x="32" y="12"/>
                  </a:lnTo>
                  <a:lnTo>
                    <a:pt x="32" y="16"/>
                  </a:lnTo>
                  <a:lnTo>
                    <a:pt x="26" y="20"/>
                  </a:lnTo>
                  <a:lnTo>
                    <a:pt x="28" y="22"/>
                  </a:lnTo>
                  <a:lnTo>
                    <a:pt x="26" y="28"/>
                  </a:lnTo>
                  <a:lnTo>
                    <a:pt x="28" y="30"/>
                  </a:lnTo>
                  <a:lnTo>
                    <a:pt x="24" y="32"/>
                  </a:lnTo>
                  <a:lnTo>
                    <a:pt x="20" y="40"/>
                  </a:lnTo>
                  <a:lnTo>
                    <a:pt x="20" y="44"/>
                  </a:lnTo>
                  <a:lnTo>
                    <a:pt x="16" y="46"/>
                  </a:lnTo>
                  <a:lnTo>
                    <a:pt x="16" y="50"/>
                  </a:lnTo>
                  <a:lnTo>
                    <a:pt x="18" y="50"/>
                  </a:lnTo>
                  <a:lnTo>
                    <a:pt x="18" y="54"/>
                  </a:lnTo>
                  <a:lnTo>
                    <a:pt x="14" y="54"/>
                  </a:lnTo>
                  <a:lnTo>
                    <a:pt x="10" y="62"/>
                  </a:lnTo>
                  <a:lnTo>
                    <a:pt x="8" y="64"/>
                  </a:lnTo>
                  <a:lnTo>
                    <a:pt x="8" y="62"/>
                  </a:lnTo>
                  <a:lnTo>
                    <a:pt x="4" y="64"/>
                  </a:lnTo>
                  <a:lnTo>
                    <a:pt x="12" y="64"/>
                  </a:lnTo>
                  <a:lnTo>
                    <a:pt x="12" y="66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2" y="84"/>
                  </a:lnTo>
                  <a:lnTo>
                    <a:pt x="4" y="84"/>
                  </a:lnTo>
                  <a:lnTo>
                    <a:pt x="18" y="82"/>
                  </a:lnTo>
                  <a:lnTo>
                    <a:pt x="36" y="84"/>
                  </a:lnTo>
                  <a:lnTo>
                    <a:pt x="42" y="82"/>
                  </a:lnTo>
                  <a:lnTo>
                    <a:pt x="48" y="78"/>
                  </a:lnTo>
                  <a:lnTo>
                    <a:pt x="48" y="82"/>
                  </a:lnTo>
                  <a:lnTo>
                    <a:pt x="44" y="86"/>
                  </a:lnTo>
                  <a:lnTo>
                    <a:pt x="52" y="86"/>
                  </a:lnTo>
                  <a:lnTo>
                    <a:pt x="54" y="82"/>
                  </a:lnTo>
                  <a:lnTo>
                    <a:pt x="62" y="84"/>
                  </a:lnTo>
                  <a:lnTo>
                    <a:pt x="56" y="88"/>
                  </a:lnTo>
                  <a:lnTo>
                    <a:pt x="52" y="92"/>
                  </a:lnTo>
                  <a:lnTo>
                    <a:pt x="48" y="94"/>
                  </a:lnTo>
                  <a:lnTo>
                    <a:pt x="46" y="96"/>
                  </a:lnTo>
                  <a:lnTo>
                    <a:pt x="50" y="98"/>
                  </a:lnTo>
                  <a:lnTo>
                    <a:pt x="56" y="96"/>
                  </a:lnTo>
                  <a:lnTo>
                    <a:pt x="62" y="88"/>
                  </a:lnTo>
                  <a:lnTo>
                    <a:pt x="66" y="86"/>
                  </a:lnTo>
                  <a:lnTo>
                    <a:pt x="70" y="76"/>
                  </a:lnTo>
                  <a:lnTo>
                    <a:pt x="72" y="76"/>
                  </a:lnTo>
                  <a:lnTo>
                    <a:pt x="74" y="88"/>
                  </a:lnTo>
                  <a:lnTo>
                    <a:pt x="70" y="98"/>
                  </a:lnTo>
                  <a:lnTo>
                    <a:pt x="72" y="98"/>
                  </a:lnTo>
                  <a:lnTo>
                    <a:pt x="78" y="92"/>
                  </a:lnTo>
                  <a:lnTo>
                    <a:pt x="78" y="92"/>
                  </a:lnTo>
                  <a:lnTo>
                    <a:pt x="78" y="100"/>
                  </a:lnTo>
                  <a:lnTo>
                    <a:pt x="78" y="102"/>
                  </a:lnTo>
                  <a:lnTo>
                    <a:pt x="82" y="100"/>
                  </a:lnTo>
                  <a:lnTo>
                    <a:pt x="84" y="100"/>
                  </a:lnTo>
                  <a:lnTo>
                    <a:pt x="90" y="86"/>
                  </a:lnTo>
                  <a:lnTo>
                    <a:pt x="90" y="80"/>
                  </a:lnTo>
                  <a:lnTo>
                    <a:pt x="88" y="80"/>
                  </a:lnTo>
                  <a:lnTo>
                    <a:pt x="84" y="86"/>
                  </a:lnTo>
                  <a:lnTo>
                    <a:pt x="84" y="84"/>
                  </a:lnTo>
                  <a:lnTo>
                    <a:pt x="84" y="80"/>
                  </a:lnTo>
                  <a:lnTo>
                    <a:pt x="86" y="72"/>
                  </a:lnTo>
                  <a:lnTo>
                    <a:pt x="82" y="74"/>
                  </a:lnTo>
                  <a:lnTo>
                    <a:pt x="78" y="82"/>
                  </a:lnTo>
                  <a:lnTo>
                    <a:pt x="76" y="82"/>
                  </a:lnTo>
                  <a:lnTo>
                    <a:pt x="74" y="80"/>
                  </a:lnTo>
                  <a:lnTo>
                    <a:pt x="76" y="74"/>
                  </a:lnTo>
                  <a:lnTo>
                    <a:pt x="74" y="70"/>
                  </a:lnTo>
                  <a:lnTo>
                    <a:pt x="82" y="66"/>
                  </a:lnTo>
                  <a:lnTo>
                    <a:pt x="84" y="62"/>
                  </a:lnTo>
                  <a:lnTo>
                    <a:pt x="78" y="64"/>
                  </a:lnTo>
                  <a:lnTo>
                    <a:pt x="72" y="66"/>
                  </a:lnTo>
                  <a:lnTo>
                    <a:pt x="74" y="60"/>
                  </a:lnTo>
                  <a:lnTo>
                    <a:pt x="72" y="58"/>
                  </a:lnTo>
                  <a:lnTo>
                    <a:pt x="80" y="50"/>
                  </a:lnTo>
                  <a:lnTo>
                    <a:pt x="80" y="5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72" name="Freeform 745">
              <a:extLst>
                <a:ext uri="{FF2B5EF4-FFF2-40B4-BE49-F238E27FC236}">
                  <a16:creationId xmlns:a16="http://schemas.microsoft.com/office/drawing/2014/main" id="{B3ACD8A9-2731-4CDF-97A6-C4B95798A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3649663"/>
              <a:ext cx="6350" cy="2222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4" y="14"/>
                </a:cxn>
                <a:cxn ang="0">
                  <a:pos x="4" y="8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2" y="14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" h="14">
                  <a:moveTo>
                    <a:pt x="0" y="14"/>
                  </a:moveTo>
                  <a:lnTo>
                    <a:pt x="4" y="14"/>
                  </a:lnTo>
                  <a:lnTo>
                    <a:pt x="4" y="8"/>
                  </a:lnTo>
                  <a:lnTo>
                    <a:pt x="0" y="0"/>
                  </a:lnTo>
                  <a:lnTo>
                    <a:pt x="4" y="8"/>
                  </a:lnTo>
                  <a:lnTo>
                    <a:pt x="2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73" name="Freeform 746">
              <a:extLst>
                <a:ext uri="{FF2B5EF4-FFF2-40B4-BE49-F238E27FC236}">
                  <a16:creationId xmlns:a16="http://schemas.microsoft.com/office/drawing/2014/main" id="{32B6ED92-4216-48DD-A461-B6AD61D2B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3919538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74" name="Freeform 747">
              <a:extLst>
                <a:ext uri="{FF2B5EF4-FFF2-40B4-BE49-F238E27FC236}">
                  <a16:creationId xmlns:a16="http://schemas.microsoft.com/office/drawing/2014/main" id="{27AA7EC3-EAA7-4F28-BA0D-0FA6D55F3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0488" y="3925888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75" name="Freeform 748">
              <a:extLst>
                <a:ext uri="{FF2B5EF4-FFF2-40B4-BE49-F238E27FC236}">
                  <a16:creationId xmlns:a16="http://schemas.microsoft.com/office/drawing/2014/main" id="{BCFC59AA-909C-4750-9829-6C8A139C5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3929063"/>
              <a:ext cx="12700" cy="317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76" name="Freeform 749">
              <a:extLst>
                <a:ext uri="{FF2B5EF4-FFF2-40B4-BE49-F238E27FC236}">
                  <a16:creationId xmlns:a16="http://schemas.microsoft.com/office/drawing/2014/main" id="{4FB06505-34D5-403D-ACEA-B419285EB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1813" y="3703638"/>
              <a:ext cx="952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77" name="Freeform 750">
              <a:extLst>
                <a:ext uri="{FF2B5EF4-FFF2-40B4-BE49-F238E27FC236}">
                  <a16:creationId xmlns:a16="http://schemas.microsoft.com/office/drawing/2014/main" id="{B496EF23-3098-4EC1-B88D-CBC3F072A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213" y="3503613"/>
              <a:ext cx="6350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78" name="Freeform 751">
              <a:extLst>
                <a:ext uri="{FF2B5EF4-FFF2-40B4-BE49-F238E27FC236}">
                  <a16:creationId xmlns:a16="http://schemas.microsoft.com/office/drawing/2014/main" id="{B235FB11-0882-4A9C-A550-5B647F3DF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5913" y="3506788"/>
              <a:ext cx="6350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79" name="Freeform 752">
              <a:extLst>
                <a:ext uri="{FF2B5EF4-FFF2-40B4-BE49-F238E27FC236}">
                  <a16:creationId xmlns:a16="http://schemas.microsoft.com/office/drawing/2014/main" id="{5871E307-8429-4980-820F-19747E1BE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488" y="3424238"/>
              <a:ext cx="317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4">
                  <a:moveTo>
                    <a:pt x="0" y="2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80" name="Freeform 753">
              <a:extLst>
                <a:ext uri="{FF2B5EF4-FFF2-40B4-BE49-F238E27FC236}">
                  <a16:creationId xmlns:a16="http://schemas.microsoft.com/office/drawing/2014/main" id="{43F0A3F6-5ECD-43FE-A3E4-E5CCCD368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7663" y="3421063"/>
              <a:ext cx="3175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81" name="Freeform 754">
              <a:extLst>
                <a:ext uri="{FF2B5EF4-FFF2-40B4-BE49-F238E27FC236}">
                  <a16:creationId xmlns:a16="http://schemas.microsoft.com/office/drawing/2014/main" id="{4891CF2D-E030-404E-9D2C-716833E26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838" y="3427413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82" name="Freeform 755">
              <a:extLst>
                <a:ext uri="{FF2B5EF4-FFF2-40B4-BE49-F238E27FC236}">
                  <a16:creationId xmlns:a16="http://schemas.microsoft.com/office/drawing/2014/main" id="{DF4D81EA-5379-4665-9466-CDD88F141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5763" y="3405188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83" name="Freeform 756">
              <a:extLst>
                <a:ext uri="{FF2B5EF4-FFF2-40B4-BE49-F238E27FC236}">
                  <a16:creationId xmlns:a16="http://schemas.microsoft.com/office/drawing/2014/main" id="{DA7C03E2-DFE6-4E80-BDD3-2147D8324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588" y="3846513"/>
              <a:ext cx="12700" cy="1270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8" h="8">
                  <a:moveTo>
                    <a:pt x="2" y="4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84" name="Freeform 757">
              <a:extLst>
                <a:ext uri="{FF2B5EF4-FFF2-40B4-BE49-F238E27FC236}">
                  <a16:creationId xmlns:a16="http://schemas.microsoft.com/office/drawing/2014/main" id="{2E780315-3BF1-4725-8A6F-68CF56989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3" y="2379663"/>
              <a:ext cx="31750" cy="4127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6" y="12"/>
                </a:cxn>
                <a:cxn ang="0">
                  <a:pos x="4" y="10"/>
                </a:cxn>
                <a:cxn ang="0">
                  <a:pos x="12" y="10"/>
                </a:cxn>
                <a:cxn ang="0">
                  <a:pos x="10" y="8"/>
                </a:cxn>
                <a:cxn ang="0">
                  <a:pos x="12" y="4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6" y="6"/>
                </a:cxn>
                <a:cxn ang="0">
                  <a:pos x="20" y="6"/>
                </a:cxn>
                <a:cxn ang="0">
                  <a:pos x="20" y="12"/>
                </a:cxn>
                <a:cxn ang="0">
                  <a:pos x="8" y="26"/>
                </a:cxn>
                <a:cxn ang="0">
                  <a:pos x="4" y="24"/>
                </a:cxn>
                <a:cxn ang="0">
                  <a:pos x="6" y="22"/>
                </a:cxn>
                <a:cxn ang="0">
                  <a:pos x="4" y="20"/>
                </a:cxn>
                <a:cxn ang="0">
                  <a:pos x="0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20" h="26">
                  <a:moveTo>
                    <a:pt x="4" y="14"/>
                  </a:moveTo>
                  <a:lnTo>
                    <a:pt x="6" y="12"/>
                  </a:lnTo>
                  <a:lnTo>
                    <a:pt x="4" y="10"/>
                  </a:lnTo>
                  <a:lnTo>
                    <a:pt x="12" y="10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6"/>
                  </a:lnTo>
                  <a:lnTo>
                    <a:pt x="20" y="6"/>
                  </a:lnTo>
                  <a:lnTo>
                    <a:pt x="20" y="12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6" y="22"/>
                  </a:lnTo>
                  <a:lnTo>
                    <a:pt x="4" y="20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85" name="Freeform 758">
              <a:extLst>
                <a:ext uri="{FF2B5EF4-FFF2-40B4-BE49-F238E27FC236}">
                  <a16:creationId xmlns:a16="http://schemas.microsoft.com/office/drawing/2014/main" id="{1D539575-97D5-4039-AD0C-6E8A33172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8913" y="2405063"/>
              <a:ext cx="19050" cy="222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12" y="14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2" h="14">
                  <a:moveTo>
                    <a:pt x="0" y="2"/>
                  </a:moveTo>
                  <a:lnTo>
                    <a:pt x="0" y="6"/>
                  </a:lnTo>
                  <a:lnTo>
                    <a:pt x="2" y="10"/>
                  </a:lnTo>
                  <a:lnTo>
                    <a:pt x="12" y="14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86" name="Freeform 759">
              <a:extLst>
                <a:ext uri="{FF2B5EF4-FFF2-40B4-BE49-F238E27FC236}">
                  <a16:creationId xmlns:a16="http://schemas.microsoft.com/office/drawing/2014/main" id="{B50408CE-8955-434C-8115-B0FC18CD0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463" y="3703638"/>
              <a:ext cx="63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87" name="Freeform 760">
              <a:extLst>
                <a:ext uri="{FF2B5EF4-FFF2-40B4-BE49-F238E27FC236}">
                  <a16:creationId xmlns:a16="http://schemas.microsoft.com/office/drawing/2014/main" id="{A16A5FC0-3CE8-4A7F-9DC2-46A225844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3563" y="3719513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88" name="Freeform 761">
              <a:extLst>
                <a:ext uri="{FF2B5EF4-FFF2-40B4-BE49-F238E27FC236}">
                  <a16:creationId xmlns:a16="http://schemas.microsoft.com/office/drawing/2014/main" id="{E969AD35-BC71-41D0-B374-703C6355A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063" y="3916363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89" name="Freeform 762">
              <a:extLst>
                <a:ext uri="{FF2B5EF4-FFF2-40B4-BE49-F238E27FC236}">
                  <a16:creationId xmlns:a16="http://schemas.microsoft.com/office/drawing/2014/main" id="{BAD73B26-F442-441A-9609-4F4315471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213" y="3103563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90" name="Freeform 763">
              <a:extLst>
                <a:ext uri="{FF2B5EF4-FFF2-40B4-BE49-F238E27FC236}">
                  <a16:creationId xmlns:a16="http://schemas.microsoft.com/office/drawing/2014/main" id="{D6D88EE6-F54D-474B-8AEE-869C37F0D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213" y="3119438"/>
              <a:ext cx="15875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"/>
                </a:cxn>
                <a:cxn ang="0">
                  <a:pos x="10" y="1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lnTo>
                    <a:pt x="8" y="2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91" name="Freeform 764">
              <a:extLst>
                <a:ext uri="{FF2B5EF4-FFF2-40B4-BE49-F238E27FC236}">
                  <a16:creationId xmlns:a16="http://schemas.microsoft.com/office/drawing/2014/main" id="{969144E8-55B8-48B6-B24F-9BEC819C3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563" y="3109913"/>
              <a:ext cx="15875" cy="25400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10" y="10"/>
                </a:cxn>
                <a:cxn ang="0">
                  <a:pos x="10" y="16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6" y="6"/>
                </a:cxn>
                <a:cxn ang="0">
                  <a:pos x="6" y="6"/>
                </a:cxn>
              </a:cxnLst>
              <a:rect l="0" t="0" r="r" b="b"/>
              <a:pathLst>
                <a:path w="10" h="16">
                  <a:moveTo>
                    <a:pt x="6" y="6"/>
                  </a:moveTo>
                  <a:lnTo>
                    <a:pt x="10" y="10"/>
                  </a:lnTo>
                  <a:lnTo>
                    <a:pt x="10" y="16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92" name="Freeform 765">
              <a:extLst>
                <a:ext uri="{FF2B5EF4-FFF2-40B4-BE49-F238E27FC236}">
                  <a16:creationId xmlns:a16="http://schemas.microsoft.com/office/drawing/2014/main" id="{C3F3D7E5-EEE6-4718-AE81-ABBAFDDB1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788" y="3144838"/>
              <a:ext cx="63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8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8">
                  <a:moveTo>
                    <a:pt x="0" y="0"/>
                  </a:moveTo>
                  <a:lnTo>
                    <a:pt x="4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93" name="Freeform 766">
              <a:extLst>
                <a:ext uri="{FF2B5EF4-FFF2-40B4-BE49-F238E27FC236}">
                  <a16:creationId xmlns:a16="http://schemas.microsoft.com/office/drawing/2014/main" id="{8E2AD723-89EC-4CDD-9EB4-ED5E65A05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0838" y="3214688"/>
              <a:ext cx="107950" cy="82550"/>
            </a:xfrm>
            <a:custGeom>
              <a:avLst/>
              <a:gdLst/>
              <a:ahLst/>
              <a:cxnLst>
                <a:cxn ang="0">
                  <a:pos x="12" y="10"/>
                </a:cxn>
                <a:cxn ang="0">
                  <a:pos x="12" y="4"/>
                </a:cxn>
                <a:cxn ang="0">
                  <a:pos x="6" y="4"/>
                </a:cxn>
                <a:cxn ang="0">
                  <a:pos x="4" y="6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36" y="10"/>
                </a:cxn>
                <a:cxn ang="0">
                  <a:pos x="46" y="24"/>
                </a:cxn>
                <a:cxn ang="0">
                  <a:pos x="48" y="28"/>
                </a:cxn>
                <a:cxn ang="0">
                  <a:pos x="62" y="36"/>
                </a:cxn>
                <a:cxn ang="0">
                  <a:pos x="64" y="46"/>
                </a:cxn>
                <a:cxn ang="0">
                  <a:pos x="66" y="46"/>
                </a:cxn>
                <a:cxn ang="0">
                  <a:pos x="68" y="48"/>
                </a:cxn>
                <a:cxn ang="0">
                  <a:pos x="64" y="52"/>
                </a:cxn>
                <a:cxn ang="0">
                  <a:pos x="48" y="46"/>
                </a:cxn>
                <a:cxn ang="0">
                  <a:pos x="50" y="42"/>
                </a:cxn>
                <a:cxn ang="0">
                  <a:pos x="46" y="44"/>
                </a:cxn>
                <a:cxn ang="0">
                  <a:pos x="44" y="42"/>
                </a:cxn>
                <a:cxn ang="0">
                  <a:pos x="46" y="38"/>
                </a:cxn>
                <a:cxn ang="0">
                  <a:pos x="38" y="40"/>
                </a:cxn>
                <a:cxn ang="0">
                  <a:pos x="36" y="38"/>
                </a:cxn>
                <a:cxn ang="0">
                  <a:pos x="38" y="36"/>
                </a:cxn>
                <a:cxn ang="0">
                  <a:pos x="36" y="32"/>
                </a:cxn>
                <a:cxn ang="0">
                  <a:pos x="26" y="30"/>
                </a:cxn>
                <a:cxn ang="0">
                  <a:pos x="24" y="26"/>
                </a:cxn>
                <a:cxn ang="0">
                  <a:pos x="32" y="26"/>
                </a:cxn>
                <a:cxn ang="0">
                  <a:pos x="28" y="24"/>
                </a:cxn>
                <a:cxn ang="0">
                  <a:pos x="26" y="22"/>
                </a:cxn>
                <a:cxn ang="0">
                  <a:pos x="24" y="24"/>
                </a:cxn>
                <a:cxn ang="0">
                  <a:pos x="20" y="18"/>
                </a:cxn>
                <a:cxn ang="0">
                  <a:pos x="18" y="20"/>
                </a:cxn>
                <a:cxn ang="0">
                  <a:pos x="16" y="18"/>
                </a:cxn>
                <a:cxn ang="0">
                  <a:pos x="18" y="16"/>
                </a:cxn>
                <a:cxn ang="0">
                  <a:pos x="14" y="14"/>
                </a:cxn>
                <a:cxn ang="0">
                  <a:pos x="14" y="16"/>
                </a:cxn>
                <a:cxn ang="0">
                  <a:pos x="12" y="14"/>
                </a:cxn>
                <a:cxn ang="0">
                  <a:pos x="8" y="16"/>
                </a:cxn>
                <a:cxn ang="0">
                  <a:pos x="8" y="12"/>
                </a:cxn>
                <a:cxn ang="0">
                  <a:pos x="6" y="8"/>
                </a:cxn>
                <a:cxn ang="0">
                  <a:pos x="12" y="10"/>
                </a:cxn>
                <a:cxn ang="0">
                  <a:pos x="12" y="10"/>
                </a:cxn>
              </a:cxnLst>
              <a:rect l="0" t="0" r="r" b="b"/>
              <a:pathLst>
                <a:path w="68" h="52">
                  <a:moveTo>
                    <a:pt x="12" y="10"/>
                  </a:moveTo>
                  <a:lnTo>
                    <a:pt x="12" y="4"/>
                  </a:lnTo>
                  <a:lnTo>
                    <a:pt x="6" y="4"/>
                  </a:lnTo>
                  <a:lnTo>
                    <a:pt x="4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36" y="10"/>
                  </a:lnTo>
                  <a:lnTo>
                    <a:pt x="46" y="24"/>
                  </a:lnTo>
                  <a:lnTo>
                    <a:pt x="48" y="28"/>
                  </a:lnTo>
                  <a:lnTo>
                    <a:pt x="62" y="36"/>
                  </a:lnTo>
                  <a:lnTo>
                    <a:pt x="64" y="46"/>
                  </a:lnTo>
                  <a:lnTo>
                    <a:pt x="66" y="46"/>
                  </a:lnTo>
                  <a:lnTo>
                    <a:pt x="68" y="48"/>
                  </a:lnTo>
                  <a:lnTo>
                    <a:pt x="64" y="52"/>
                  </a:lnTo>
                  <a:lnTo>
                    <a:pt x="48" y="46"/>
                  </a:lnTo>
                  <a:lnTo>
                    <a:pt x="50" y="42"/>
                  </a:lnTo>
                  <a:lnTo>
                    <a:pt x="46" y="44"/>
                  </a:lnTo>
                  <a:lnTo>
                    <a:pt x="44" y="42"/>
                  </a:lnTo>
                  <a:lnTo>
                    <a:pt x="46" y="38"/>
                  </a:lnTo>
                  <a:lnTo>
                    <a:pt x="38" y="40"/>
                  </a:lnTo>
                  <a:lnTo>
                    <a:pt x="36" y="38"/>
                  </a:lnTo>
                  <a:lnTo>
                    <a:pt x="38" y="36"/>
                  </a:lnTo>
                  <a:lnTo>
                    <a:pt x="36" y="32"/>
                  </a:lnTo>
                  <a:lnTo>
                    <a:pt x="26" y="30"/>
                  </a:lnTo>
                  <a:lnTo>
                    <a:pt x="24" y="26"/>
                  </a:lnTo>
                  <a:lnTo>
                    <a:pt x="32" y="26"/>
                  </a:lnTo>
                  <a:lnTo>
                    <a:pt x="28" y="24"/>
                  </a:lnTo>
                  <a:lnTo>
                    <a:pt x="26" y="22"/>
                  </a:lnTo>
                  <a:lnTo>
                    <a:pt x="24" y="24"/>
                  </a:lnTo>
                  <a:lnTo>
                    <a:pt x="20" y="18"/>
                  </a:lnTo>
                  <a:lnTo>
                    <a:pt x="18" y="20"/>
                  </a:lnTo>
                  <a:lnTo>
                    <a:pt x="16" y="18"/>
                  </a:lnTo>
                  <a:lnTo>
                    <a:pt x="18" y="16"/>
                  </a:lnTo>
                  <a:lnTo>
                    <a:pt x="14" y="14"/>
                  </a:lnTo>
                  <a:lnTo>
                    <a:pt x="14" y="16"/>
                  </a:lnTo>
                  <a:lnTo>
                    <a:pt x="12" y="14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6" y="8"/>
                  </a:lnTo>
                  <a:lnTo>
                    <a:pt x="12" y="1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94" name="Freeform 767">
              <a:extLst>
                <a:ext uri="{FF2B5EF4-FFF2-40B4-BE49-F238E27FC236}">
                  <a16:creationId xmlns:a16="http://schemas.microsoft.com/office/drawing/2014/main" id="{5C9FEDEA-E611-4D1C-8E6E-380F43032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763" y="2538413"/>
              <a:ext cx="12700" cy="12700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4" y="0"/>
                </a:cxn>
                <a:cxn ang="0">
                  <a:pos x="8" y="8"/>
                </a:cxn>
                <a:cxn ang="0">
                  <a:pos x="2" y="8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8" h="8">
                  <a:moveTo>
                    <a:pt x="2" y="2"/>
                  </a:moveTo>
                  <a:lnTo>
                    <a:pt x="4" y="0"/>
                  </a:lnTo>
                  <a:lnTo>
                    <a:pt x="8" y="8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95" name="Freeform 768">
              <a:extLst>
                <a:ext uri="{FF2B5EF4-FFF2-40B4-BE49-F238E27FC236}">
                  <a16:creationId xmlns:a16="http://schemas.microsoft.com/office/drawing/2014/main" id="{543CBE17-F1D7-40C5-99D2-7F8DE012B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263" y="2973388"/>
              <a:ext cx="22225" cy="50800"/>
            </a:xfrm>
            <a:custGeom>
              <a:avLst/>
              <a:gdLst/>
              <a:ahLst/>
              <a:cxnLst>
                <a:cxn ang="0">
                  <a:pos x="10" y="6"/>
                </a:cxn>
                <a:cxn ang="0">
                  <a:pos x="14" y="22"/>
                </a:cxn>
                <a:cxn ang="0">
                  <a:pos x="12" y="32"/>
                </a:cxn>
                <a:cxn ang="0">
                  <a:pos x="10" y="32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8" y="20"/>
                </a:cxn>
                <a:cxn ang="0">
                  <a:pos x="4" y="16"/>
                </a:cxn>
                <a:cxn ang="0">
                  <a:pos x="6" y="10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10" y="6"/>
                </a:cxn>
                <a:cxn ang="0">
                  <a:pos x="10" y="6"/>
                </a:cxn>
              </a:cxnLst>
              <a:rect l="0" t="0" r="r" b="b"/>
              <a:pathLst>
                <a:path w="14" h="32">
                  <a:moveTo>
                    <a:pt x="10" y="6"/>
                  </a:moveTo>
                  <a:lnTo>
                    <a:pt x="14" y="22"/>
                  </a:lnTo>
                  <a:lnTo>
                    <a:pt x="12" y="32"/>
                  </a:lnTo>
                  <a:lnTo>
                    <a:pt x="10" y="32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8" y="20"/>
                  </a:lnTo>
                  <a:lnTo>
                    <a:pt x="4" y="16"/>
                  </a:lnTo>
                  <a:lnTo>
                    <a:pt x="6" y="10"/>
                  </a:lnTo>
                  <a:lnTo>
                    <a:pt x="0" y="4"/>
                  </a:lnTo>
                  <a:lnTo>
                    <a:pt x="2" y="0"/>
                  </a:lnTo>
                  <a:lnTo>
                    <a:pt x="10" y="6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96" name="Freeform 769">
              <a:extLst>
                <a:ext uri="{FF2B5EF4-FFF2-40B4-BE49-F238E27FC236}">
                  <a16:creationId xmlns:a16="http://schemas.microsoft.com/office/drawing/2014/main" id="{0526B99A-4B61-4EE9-A70E-852CB354F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13" y="2947988"/>
              <a:ext cx="19050" cy="41275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10" y="6"/>
                </a:cxn>
                <a:cxn ang="0">
                  <a:pos x="12" y="14"/>
                </a:cxn>
                <a:cxn ang="0">
                  <a:pos x="6" y="2"/>
                </a:cxn>
                <a:cxn ang="0">
                  <a:pos x="6" y="8"/>
                </a:cxn>
                <a:cxn ang="0">
                  <a:pos x="12" y="16"/>
                </a:cxn>
                <a:cxn ang="0">
                  <a:pos x="10" y="16"/>
                </a:cxn>
                <a:cxn ang="0">
                  <a:pos x="10" y="20"/>
                </a:cxn>
                <a:cxn ang="0">
                  <a:pos x="8" y="18"/>
                </a:cxn>
                <a:cxn ang="0">
                  <a:pos x="8" y="24"/>
                </a:cxn>
                <a:cxn ang="0">
                  <a:pos x="6" y="22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2" y="20"/>
                </a:cxn>
                <a:cxn ang="0">
                  <a:pos x="4" y="18"/>
                </a:cxn>
                <a:cxn ang="0">
                  <a:pos x="2" y="16"/>
                </a:cxn>
                <a:cxn ang="0">
                  <a:pos x="6" y="14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12" h="26">
                  <a:moveTo>
                    <a:pt x="2" y="14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10" y="6"/>
                  </a:lnTo>
                  <a:lnTo>
                    <a:pt x="12" y="14"/>
                  </a:lnTo>
                  <a:lnTo>
                    <a:pt x="6" y="2"/>
                  </a:lnTo>
                  <a:lnTo>
                    <a:pt x="6" y="8"/>
                  </a:lnTo>
                  <a:lnTo>
                    <a:pt x="12" y="16"/>
                  </a:lnTo>
                  <a:lnTo>
                    <a:pt x="10" y="16"/>
                  </a:lnTo>
                  <a:lnTo>
                    <a:pt x="10" y="20"/>
                  </a:lnTo>
                  <a:lnTo>
                    <a:pt x="8" y="18"/>
                  </a:lnTo>
                  <a:lnTo>
                    <a:pt x="8" y="24"/>
                  </a:lnTo>
                  <a:lnTo>
                    <a:pt x="6" y="22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97" name="Freeform 770">
              <a:extLst>
                <a:ext uri="{FF2B5EF4-FFF2-40B4-BE49-F238E27FC236}">
                  <a16:creationId xmlns:a16="http://schemas.microsoft.com/office/drawing/2014/main" id="{927CC626-2A9B-4718-B8F0-83F8393DF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0663" y="2995613"/>
              <a:ext cx="12700" cy="31750"/>
            </a:xfrm>
            <a:custGeom>
              <a:avLst/>
              <a:gdLst/>
              <a:ahLst/>
              <a:cxnLst>
                <a:cxn ang="0">
                  <a:pos x="4" y="8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6" y="4"/>
                </a:cxn>
                <a:cxn ang="0">
                  <a:pos x="8" y="4"/>
                </a:cxn>
                <a:cxn ang="0">
                  <a:pos x="8" y="8"/>
                </a:cxn>
                <a:cxn ang="0">
                  <a:pos x="6" y="8"/>
                </a:cxn>
                <a:cxn ang="0">
                  <a:pos x="6" y="20"/>
                </a:cxn>
                <a:cxn ang="0">
                  <a:pos x="6" y="16"/>
                </a:cxn>
                <a:cxn ang="0">
                  <a:pos x="4" y="16"/>
                </a:cxn>
                <a:cxn ang="0">
                  <a:pos x="2" y="12"/>
                </a:cxn>
                <a:cxn ang="0">
                  <a:pos x="6" y="10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</a:cxnLst>
              <a:rect l="0" t="0" r="r" b="b"/>
              <a:pathLst>
                <a:path w="8" h="20">
                  <a:moveTo>
                    <a:pt x="4" y="8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20"/>
                  </a:lnTo>
                  <a:lnTo>
                    <a:pt x="6" y="16"/>
                  </a:lnTo>
                  <a:lnTo>
                    <a:pt x="4" y="16"/>
                  </a:lnTo>
                  <a:lnTo>
                    <a:pt x="2" y="12"/>
                  </a:lnTo>
                  <a:lnTo>
                    <a:pt x="6" y="10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98" name="Freeform 771">
              <a:extLst>
                <a:ext uri="{FF2B5EF4-FFF2-40B4-BE49-F238E27FC236}">
                  <a16:creationId xmlns:a16="http://schemas.microsoft.com/office/drawing/2014/main" id="{FA26A050-C876-4253-8C58-7049EA636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188" y="2989263"/>
              <a:ext cx="22225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12" y="2"/>
                </a:cxn>
                <a:cxn ang="0">
                  <a:pos x="14" y="10"/>
                </a:cxn>
                <a:cxn ang="0">
                  <a:pos x="8" y="6"/>
                </a:cxn>
                <a:cxn ang="0">
                  <a:pos x="12" y="14"/>
                </a:cxn>
                <a:cxn ang="0">
                  <a:pos x="6" y="16"/>
                </a:cxn>
                <a:cxn ang="0">
                  <a:pos x="4" y="6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" h="16">
                  <a:moveTo>
                    <a:pt x="0" y="0"/>
                  </a:moveTo>
                  <a:lnTo>
                    <a:pt x="2" y="0"/>
                  </a:lnTo>
                  <a:lnTo>
                    <a:pt x="12" y="2"/>
                  </a:lnTo>
                  <a:lnTo>
                    <a:pt x="14" y="10"/>
                  </a:lnTo>
                  <a:lnTo>
                    <a:pt x="8" y="6"/>
                  </a:lnTo>
                  <a:lnTo>
                    <a:pt x="12" y="14"/>
                  </a:lnTo>
                  <a:lnTo>
                    <a:pt x="6" y="16"/>
                  </a:lnTo>
                  <a:lnTo>
                    <a:pt x="4" y="6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99" name="Freeform 772">
              <a:extLst>
                <a:ext uri="{FF2B5EF4-FFF2-40B4-BE49-F238E27FC236}">
                  <a16:creationId xmlns:a16="http://schemas.microsoft.com/office/drawing/2014/main" id="{54234EAE-F65E-4817-BDB8-3F7B4F510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2413" y="2998788"/>
              <a:ext cx="6350" cy="952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4" y="6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4" h="6">
                  <a:moveTo>
                    <a:pt x="2" y="2"/>
                  </a:moveTo>
                  <a:lnTo>
                    <a:pt x="4" y="6"/>
                  </a:lnTo>
                  <a:lnTo>
                    <a:pt x="2" y="6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00" name="Freeform 773">
              <a:extLst>
                <a:ext uri="{FF2B5EF4-FFF2-40B4-BE49-F238E27FC236}">
                  <a16:creationId xmlns:a16="http://schemas.microsoft.com/office/drawing/2014/main" id="{4F015CE3-92F3-4BE5-8CF0-EF0B9C52F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238" y="3014663"/>
              <a:ext cx="9525" cy="635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lnTo>
                    <a:pt x="6" y="4"/>
                  </a:lnTo>
                  <a:lnTo>
                    <a:pt x="4" y="4"/>
                  </a:lnTo>
                  <a:lnTo>
                    <a:pt x="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01" name="Freeform 774">
              <a:extLst>
                <a:ext uri="{FF2B5EF4-FFF2-40B4-BE49-F238E27FC236}">
                  <a16:creationId xmlns:a16="http://schemas.microsoft.com/office/drawing/2014/main" id="{052262E2-D6C2-4C4F-B4C6-10C898D74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9388" y="2941638"/>
              <a:ext cx="28575" cy="34925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10"/>
                </a:cxn>
                <a:cxn ang="0">
                  <a:pos x="16" y="8"/>
                </a:cxn>
                <a:cxn ang="0">
                  <a:pos x="18" y="12"/>
                </a:cxn>
                <a:cxn ang="0">
                  <a:pos x="18" y="14"/>
                </a:cxn>
                <a:cxn ang="0">
                  <a:pos x="18" y="20"/>
                </a:cxn>
                <a:cxn ang="0">
                  <a:pos x="8" y="12"/>
                </a:cxn>
                <a:cxn ang="0">
                  <a:pos x="10" y="20"/>
                </a:cxn>
                <a:cxn ang="0">
                  <a:pos x="8" y="22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2" y="12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6" y="0"/>
                </a:cxn>
                <a:cxn ang="0">
                  <a:pos x="12" y="4"/>
                </a:cxn>
                <a:cxn ang="0">
                  <a:pos x="18" y="6"/>
                </a:cxn>
                <a:cxn ang="0">
                  <a:pos x="18" y="6"/>
                </a:cxn>
              </a:cxnLst>
              <a:rect l="0" t="0" r="r" b="b"/>
              <a:pathLst>
                <a:path w="18" h="22">
                  <a:moveTo>
                    <a:pt x="18" y="6"/>
                  </a:moveTo>
                  <a:lnTo>
                    <a:pt x="18" y="10"/>
                  </a:lnTo>
                  <a:lnTo>
                    <a:pt x="16" y="8"/>
                  </a:lnTo>
                  <a:lnTo>
                    <a:pt x="18" y="12"/>
                  </a:lnTo>
                  <a:lnTo>
                    <a:pt x="18" y="14"/>
                  </a:lnTo>
                  <a:lnTo>
                    <a:pt x="18" y="20"/>
                  </a:lnTo>
                  <a:lnTo>
                    <a:pt x="8" y="12"/>
                  </a:lnTo>
                  <a:lnTo>
                    <a:pt x="10" y="20"/>
                  </a:lnTo>
                  <a:lnTo>
                    <a:pt x="8" y="2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4"/>
                  </a:lnTo>
                  <a:lnTo>
                    <a:pt x="6" y="0"/>
                  </a:lnTo>
                  <a:lnTo>
                    <a:pt x="12" y="4"/>
                  </a:lnTo>
                  <a:lnTo>
                    <a:pt x="18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02" name="Freeform 775">
              <a:extLst>
                <a:ext uri="{FF2B5EF4-FFF2-40B4-BE49-F238E27FC236}">
                  <a16:creationId xmlns:a16="http://schemas.microsoft.com/office/drawing/2014/main" id="{0F8EAE2F-5594-4D1A-9784-35057DA5A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3017838"/>
              <a:ext cx="34925" cy="60325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6" y="14"/>
                </a:cxn>
                <a:cxn ang="0">
                  <a:pos x="16" y="16"/>
                </a:cxn>
                <a:cxn ang="0">
                  <a:pos x="20" y="22"/>
                </a:cxn>
                <a:cxn ang="0">
                  <a:pos x="16" y="18"/>
                </a:cxn>
                <a:cxn ang="0">
                  <a:pos x="18" y="22"/>
                </a:cxn>
                <a:cxn ang="0">
                  <a:pos x="22" y="28"/>
                </a:cxn>
                <a:cxn ang="0">
                  <a:pos x="22" y="32"/>
                </a:cxn>
                <a:cxn ang="0">
                  <a:pos x="22" y="32"/>
                </a:cxn>
                <a:cxn ang="0">
                  <a:pos x="22" y="38"/>
                </a:cxn>
                <a:cxn ang="0">
                  <a:pos x="20" y="38"/>
                </a:cxn>
                <a:cxn ang="0">
                  <a:pos x="18" y="32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6" y="24"/>
                </a:cxn>
                <a:cxn ang="0">
                  <a:pos x="10" y="22"/>
                </a:cxn>
                <a:cxn ang="0">
                  <a:pos x="10" y="20"/>
                </a:cxn>
                <a:cxn ang="0">
                  <a:pos x="10" y="18"/>
                </a:cxn>
                <a:cxn ang="0">
                  <a:pos x="4" y="16"/>
                </a:cxn>
                <a:cxn ang="0">
                  <a:pos x="6" y="12"/>
                </a:cxn>
                <a:cxn ang="0">
                  <a:pos x="6" y="6"/>
                </a:cxn>
                <a:cxn ang="0">
                  <a:pos x="0" y="10"/>
                </a:cxn>
                <a:cxn ang="0">
                  <a:pos x="2" y="4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8" y="2"/>
                </a:cxn>
                <a:cxn ang="0">
                  <a:pos x="8" y="6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22" h="38">
                  <a:moveTo>
                    <a:pt x="12" y="8"/>
                  </a:moveTo>
                  <a:lnTo>
                    <a:pt x="16" y="14"/>
                  </a:lnTo>
                  <a:lnTo>
                    <a:pt x="16" y="16"/>
                  </a:lnTo>
                  <a:lnTo>
                    <a:pt x="20" y="22"/>
                  </a:lnTo>
                  <a:lnTo>
                    <a:pt x="16" y="18"/>
                  </a:lnTo>
                  <a:lnTo>
                    <a:pt x="18" y="22"/>
                  </a:lnTo>
                  <a:lnTo>
                    <a:pt x="22" y="28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22" y="38"/>
                  </a:lnTo>
                  <a:lnTo>
                    <a:pt x="20" y="38"/>
                  </a:lnTo>
                  <a:lnTo>
                    <a:pt x="18" y="32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6" y="24"/>
                  </a:lnTo>
                  <a:lnTo>
                    <a:pt x="10" y="22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4" y="16"/>
                  </a:lnTo>
                  <a:lnTo>
                    <a:pt x="6" y="12"/>
                  </a:lnTo>
                  <a:lnTo>
                    <a:pt x="6" y="6"/>
                  </a:lnTo>
                  <a:lnTo>
                    <a:pt x="0" y="10"/>
                  </a:lnTo>
                  <a:lnTo>
                    <a:pt x="2" y="4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8" y="6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03" name="Freeform 776">
              <a:extLst>
                <a:ext uri="{FF2B5EF4-FFF2-40B4-BE49-F238E27FC236}">
                  <a16:creationId xmlns:a16="http://schemas.microsoft.com/office/drawing/2014/main" id="{AC83A4AB-2102-4DCE-9F79-DC99D7C66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7813" y="3033713"/>
              <a:ext cx="19050" cy="28575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4"/>
                </a:cxn>
                <a:cxn ang="0">
                  <a:pos x="8" y="18"/>
                </a:cxn>
                <a:cxn ang="0">
                  <a:pos x="12" y="18"/>
                </a:cxn>
                <a:cxn ang="0">
                  <a:pos x="10" y="14"/>
                </a:cxn>
                <a:cxn ang="0">
                  <a:pos x="10" y="8"/>
                </a:cxn>
                <a:cxn ang="0">
                  <a:pos x="8" y="0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0"/>
                </a:cxn>
                <a:cxn ang="0">
                  <a:pos x="6" y="12"/>
                </a:cxn>
                <a:cxn ang="0">
                  <a:pos x="6" y="8"/>
                </a:cxn>
                <a:cxn ang="0">
                  <a:pos x="6" y="12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12" h="18">
                  <a:moveTo>
                    <a:pt x="6" y="16"/>
                  </a:moveTo>
                  <a:lnTo>
                    <a:pt x="6" y="14"/>
                  </a:lnTo>
                  <a:lnTo>
                    <a:pt x="8" y="18"/>
                  </a:lnTo>
                  <a:lnTo>
                    <a:pt x="12" y="18"/>
                  </a:lnTo>
                  <a:lnTo>
                    <a:pt x="10" y="14"/>
                  </a:lnTo>
                  <a:lnTo>
                    <a:pt x="10" y="8"/>
                  </a:lnTo>
                  <a:lnTo>
                    <a:pt x="8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0"/>
                  </a:lnTo>
                  <a:lnTo>
                    <a:pt x="6" y="12"/>
                  </a:lnTo>
                  <a:lnTo>
                    <a:pt x="6" y="8"/>
                  </a:lnTo>
                  <a:lnTo>
                    <a:pt x="6" y="12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04" name="Freeform 777">
              <a:extLst>
                <a:ext uri="{FF2B5EF4-FFF2-40B4-BE49-F238E27FC236}">
                  <a16:creationId xmlns:a16="http://schemas.microsoft.com/office/drawing/2014/main" id="{7112876B-73C2-45B5-BBFE-819287568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063" y="3059113"/>
              <a:ext cx="9525" cy="190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6" y="12"/>
                </a:cxn>
                <a:cxn ang="0">
                  <a:pos x="4" y="12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4" y="6"/>
                </a:cxn>
              </a:cxnLst>
              <a:rect l="0" t="0" r="r" b="b"/>
              <a:pathLst>
                <a:path w="6" h="12">
                  <a:moveTo>
                    <a:pt x="4" y="6"/>
                  </a:moveTo>
                  <a:lnTo>
                    <a:pt x="6" y="12"/>
                  </a:lnTo>
                  <a:lnTo>
                    <a:pt x="4" y="12"/>
                  </a:lnTo>
                  <a:lnTo>
                    <a:pt x="2" y="6"/>
                  </a:lnTo>
                  <a:lnTo>
                    <a:pt x="0" y="0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05" name="Freeform 778">
              <a:extLst>
                <a:ext uri="{FF2B5EF4-FFF2-40B4-BE49-F238E27FC236}">
                  <a16:creationId xmlns:a16="http://schemas.microsoft.com/office/drawing/2014/main" id="{B62E2AC9-418F-42EF-AA4F-A9FBD35FB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3059113"/>
              <a:ext cx="6350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6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4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06" name="Freeform 779">
              <a:extLst>
                <a:ext uri="{FF2B5EF4-FFF2-40B4-BE49-F238E27FC236}">
                  <a16:creationId xmlns:a16="http://schemas.microsoft.com/office/drawing/2014/main" id="{09CDD97F-0F7F-4AE7-A242-2AEADF622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238" y="3100388"/>
              <a:ext cx="28575" cy="34925"/>
            </a:xfrm>
            <a:custGeom>
              <a:avLst/>
              <a:gdLst/>
              <a:ahLst/>
              <a:cxnLst>
                <a:cxn ang="0">
                  <a:pos x="14" y="2"/>
                </a:cxn>
                <a:cxn ang="0">
                  <a:pos x="18" y="0"/>
                </a:cxn>
                <a:cxn ang="0">
                  <a:pos x="18" y="4"/>
                </a:cxn>
                <a:cxn ang="0">
                  <a:pos x="16" y="18"/>
                </a:cxn>
                <a:cxn ang="0">
                  <a:pos x="14" y="20"/>
                </a:cxn>
                <a:cxn ang="0">
                  <a:pos x="12" y="20"/>
                </a:cxn>
                <a:cxn ang="0">
                  <a:pos x="10" y="22"/>
                </a:cxn>
                <a:cxn ang="0">
                  <a:pos x="8" y="18"/>
                </a:cxn>
                <a:cxn ang="0">
                  <a:pos x="10" y="16"/>
                </a:cxn>
                <a:cxn ang="0">
                  <a:pos x="10" y="14"/>
                </a:cxn>
                <a:cxn ang="0">
                  <a:pos x="4" y="12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6" y="4"/>
                </a:cxn>
                <a:cxn ang="0">
                  <a:pos x="10" y="0"/>
                </a:cxn>
                <a:cxn ang="0">
                  <a:pos x="12" y="8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14" y="2"/>
                </a:cxn>
                <a:cxn ang="0">
                  <a:pos x="14" y="2"/>
                </a:cxn>
              </a:cxnLst>
              <a:rect l="0" t="0" r="r" b="b"/>
              <a:pathLst>
                <a:path w="18" h="22">
                  <a:moveTo>
                    <a:pt x="14" y="2"/>
                  </a:moveTo>
                  <a:lnTo>
                    <a:pt x="18" y="0"/>
                  </a:lnTo>
                  <a:lnTo>
                    <a:pt x="18" y="4"/>
                  </a:lnTo>
                  <a:lnTo>
                    <a:pt x="16" y="18"/>
                  </a:lnTo>
                  <a:lnTo>
                    <a:pt x="14" y="20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8" y="18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4"/>
                  </a:lnTo>
                  <a:lnTo>
                    <a:pt x="10" y="0"/>
                  </a:lnTo>
                  <a:lnTo>
                    <a:pt x="12" y="8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4" y="2"/>
                  </a:lnTo>
                  <a:lnTo>
                    <a:pt x="14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07" name="Freeform 780">
              <a:extLst>
                <a:ext uri="{FF2B5EF4-FFF2-40B4-BE49-F238E27FC236}">
                  <a16:creationId xmlns:a16="http://schemas.microsoft.com/office/drawing/2014/main" id="{F22C8930-6E76-4098-89F0-20E8580D4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3132138"/>
              <a:ext cx="25400" cy="38100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4" y="6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8" y="0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10" y="6"/>
                </a:cxn>
                <a:cxn ang="0">
                  <a:pos x="6" y="8"/>
                </a:cxn>
                <a:cxn ang="0">
                  <a:pos x="6" y="12"/>
                </a:cxn>
                <a:cxn ang="0">
                  <a:pos x="12" y="18"/>
                </a:cxn>
                <a:cxn ang="0">
                  <a:pos x="16" y="24"/>
                </a:cxn>
                <a:cxn ang="0">
                  <a:pos x="4" y="12"/>
                </a:cxn>
                <a:cxn ang="0">
                  <a:pos x="4" y="12"/>
                </a:cxn>
              </a:cxnLst>
              <a:rect l="0" t="0" r="r" b="b"/>
              <a:pathLst>
                <a:path w="16" h="24">
                  <a:moveTo>
                    <a:pt x="4" y="12"/>
                  </a:moveTo>
                  <a:lnTo>
                    <a:pt x="4" y="6"/>
                  </a:lnTo>
                  <a:lnTo>
                    <a:pt x="2" y="8"/>
                  </a:lnTo>
                  <a:lnTo>
                    <a:pt x="0" y="8"/>
                  </a:lnTo>
                  <a:lnTo>
                    <a:pt x="2" y="4"/>
                  </a:lnTo>
                  <a:lnTo>
                    <a:pt x="0" y="4"/>
                  </a:lnTo>
                  <a:lnTo>
                    <a:pt x="8" y="0"/>
                  </a:lnTo>
                  <a:lnTo>
                    <a:pt x="10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6" y="8"/>
                  </a:lnTo>
                  <a:lnTo>
                    <a:pt x="6" y="12"/>
                  </a:lnTo>
                  <a:lnTo>
                    <a:pt x="12" y="18"/>
                  </a:lnTo>
                  <a:lnTo>
                    <a:pt x="16" y="24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08" name="Freeform 781">
              <a:extLst>
                <a:ext uri="{FF2B5EF4-FFF2-40B4-BE49-F238E27FC236}">
                  <a16:creationId xmlns:a16="http://schemas.microsoft.com/office/drawing/2014/main" id="{F2D1B917-0660-4294-A54E-8B9C5D0F7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213" y="3103563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09" name="Freeform 782">
              <a:extLst>
                <a:ext uri="{FF2B5EF4-FFF2-40B4-BE49-F238E27FC236}">
                  <a16:creationId xmlns:a16="http://schemas.microsoft.com/office/drawing/2014/main" id="{0D48C226-8EAA-4AC9-BC33-88DAC11EB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213" y="3119438"/>
              <a:ext cx="15875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"/>
                </a:cxn>
                <a:cxn ang="0">
                  <a:pos x="10" y="1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lnTo>
                    <a:pt x="8" y="2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10" name="Freeform 783">
              <a:extLst>
                <a:ext uri="{FF2B5EF4-FFF2-40B4-BE49-F238E27FC236}">
                  <a16:creationId xmlns:a16="http://schemas.microsoft.com/office/drawing/2014/main" id="{5D2AC6E6-83DB-40AB-B9BD-204946F9C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563" y="3109913"/>
              <a:ext cx="15875" cy="25400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10" y="10"/>
                </a:cxn>
                <a:cxn ang="0">
                  <a:pos x="10" y="16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6" y="6"/>
                </a:cxn>
                <a:cxn ang="0">
                  <a:pos x="6" y="6"/>
                </a:cxn>
              </a:cxnLst>
              <a:rect l="0" t="0" r="r" b="b"/>
              <a:pathLst>
                <a:path w="10" h="16">
                  <a:moveTo>
                    <a:pt x="6" y="6"/>
                  </a:moveTo>
                  <a:lnTo>
                    <a:pt x="10" y="10"/>
                  </a:lnTo>
                  <a:lnTo>
                    <a:pt x="10" y="16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11" name="Freeform 784">
              <a:extLst>
                <a:ext uri="{FF2B5EF4-FFF2-40B4-BE49-F238E27FC236}">
                  <a16:creationId xmlns:a16="http://schemas.microsoft.com/office/drawing/2014/main" id="{A394DF4B-B4F4-4EF1-A8F3-8B7FBF056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788" y="3144838"/>
              <a:ext cx="63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8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8">
                  <a:moveTo>
                    <a:pt x="0" y="0"/>
                  </a:moveTo>
                  <a:lnTo>
                    <a:pt x="4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12" name="Freeform 785">
              <a:extLst>
                <a:ext uri="{FF2B5EF4-FFF2-40B4-BE49-F238E27FC236}">
                  <a16:creationId xmlns:a16="http://schemas.microsoft.com/office/drawing/2014/main" id="{63CFD050-8396-4869-B416-89BD24076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8" y="3122613"/>
              <a:ext cx="25400" cy="2540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6" y="6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16" y="0"/>
                </a:cxn>
                <a:cxn ang="0">
                  <a:pos x="16" y="4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6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4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13" name="Freeform 786">
              <a:extLst>
                <a:ext uri="{FF2B5EF4-FFF2-40B4-BE49-F238E27FC236}">
                  <a16:creationId xmlns:a16="http://schemas.microsoft.com/office/drawing/2014/main" id="{2A35BDAE-C8B9-4866-B261-DED8A4B6D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463" y="3103563"/>
              <a:ext cx="31750" cy="25400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0" y="16"/>
                </a:cxn>
                <a:cxn ang="0">
                  <a:pos x="6" y="14"/>
                </a:cxn>
                <a:cxn ang="0">
                  <a:pos x="10" y="8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10" y="2"/>
                </a:cxn>
                <a:cxn ang="0">
                  <a:pos x="14" y="2"/>
                </a:cxn>
                <a:cxn ang="0">
                  <a:pos x="16" y="4"/>
                </a:cxn>
                <a:cxn ang="0">
                  <a:pos x="18" y="0"/>
                </a:cxn>
                <a:cxn ang="0">
                  <a:pos x="20" y="2"/>
                </a:cxn>
                <a:cxn ang="0">
                  <a:pos x="16" y="8"/>
                </a:cxn>
                <a:cxn ang="0">
                  <a:pos x="18" y="8"/>
                </a:cxn>
                <a:cxn ang="0">
                  <a:pos x="12" y="14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20" h="16">
                  <a:moveTo>
                    <a:pt x="2" y="16"/>
                  </a:moveTo>
                  <a:lnTo>
                    <a:pt x="0" y="16"/>
                  </a:lnTo>
                  <a:lnTo>
                    <a:pt x="6" y="14"/>
                  </a:lnTo>
                  <a:lnTo>
                    <a:pt x="10" y="8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16" y="8"/>
                  </a:lnTo>
                  <a:lnTo>
                    <a:pt x="18" y="8"/>
                  </a:lnTo>
                  <a:lnTo>
                    <a:pt x="12" y="14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14" name="Freeform 787">
              <a:extLst>
                <a:ext uri="{FF2B5EF4-FFF2-40B4-BE49-F238E27FC236}">
                  <a16:creationId xmlns:a16="http://schemas.microsoft.com/office/drawing/2014/main" id="{0EEE24B5-794A-4563-901C-10E8C1F3D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563" y="3097213"/>
              <a:ext cx="635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4" y="2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15" name="Freeform 788">
              <a:extLst>
                <a:ext uri="{FF2B5EF4-FFF2-40B4-BE49-F238E27FC236}">
                  <a16:creationId xmlns:a16="http://schemas.microsoft.com/office/drawing/2014/main" id="{4EC02C0F-5DF8-438B-A38C-232033EB9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413" y="3087688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16" name="Freeform 789">
              <a:extLst>
                <a:ext uri="{FF2B5EF4-FFF2-40B4-BE49-F238E27FC236}">
                  <a16:creationId xmlns:a16="http://schemas.microsoft.com/office/drawing/2014/main" id="{43029B85-D9B2-475C-98C4-1D3F868A5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688" y="3052763"/>
              <a:ext cx="6350" cy="952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4" y="6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4" h="6">
                  <a:moveTo>
                    <a:pt x="2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4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17" name="Freeform 790">
              <a:extLst>
                <a:ext uri="{FF2B5EF4-FFF2-40B4-BE49-F238E27FC236}">
                  <a16:creationId xmlns:a16="http://schemas.microsoft.com/office/drawing/2014/main" id="{CE80F35E-ABEB-4EFD-9864-195CA3074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863" y="3008313"/>
              <a:ext cx="317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4">
                  <a:moveTo>
                    <a:pt x="0" y="2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18" name="Freeform 791">
              <a:extLst>
                <a:ext uri="{FF2B5EF4-FFF2-40B4-BE49-F238E27FC236}">
                  <a16:creationId xmlns:a16="http://schemas.microsoft.com/office/drawing/2014/main" id="{042AD237-B961-4D2F-A162-9C28E3EC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388" y="3008313"/>
              <a:ext cx="3175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19" name="Freeform 792">
              <a:extLst>
                <a:ext uri="{FF2B5EF4-FFF2-40B4-BE49-F238E27FC236}">
                  <a16:creationId xmlns:a16="http://schemas.microsoft.com/office/drawing/2014/main" id="{2D2755E5-B639-40F1-A3D9-5F69BC848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863" y="2954338"/>
              <a:ext cx="53975" cy="476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4" y="10"/>
                </a:cxn>
                <a:cxn ang="0">
                  <a:pos x="8" y="8"/>
                </a:cxn>
                <a:cxn ang="0">
                  <a:pos x="10" y="8"/>
                </a:cxn>
                <a:cxn ang="0">
                  <a:pos x="8" y="10"/>
                </a:cxn>
                <a:cxn ang="0">
                  <a:pos x="10" y="14"/>
                </a:cxn>
                <a:cxn ang="0">
                  <a:pos x="12" y="14"/>
                </a:cxn>
                <a:cxn ang="0">
                  <a:pos x="12" y="10"/>
                </a:cxn>
                <a:cxn ang="0">
                  <a:pos x="14" y="8"/>
                </a:cxn>
                <a:cxn ang="0">
                  <a:pos x="12" y="4"/>
                </a:cxn>
                <a:cxn ang="0">
                  <a:pos x="12" y="2"/>
                </a:cxn>
                <a:cxn ang="0">
                  <a:pos x="14" y="2"/>
                </a:cxn>
                <a:cxn ang="0">
                  <a:pos x="16" y="8"/>
                </a:cxn>
                <a:cxn ang="0">
                  <a:pos x="22" y="4"/>
                </a:cxn>
                <a:cxn ang="0">
                  <a:pos x="20" y="0"/>
                </a:cxn>
                <a:cxn ang="0">
                  <a:pos x="24" y="2"/>
                </a:cxn>
                <a:cxn ang="0">
                  <a:pos x="26" y="6"/>
                </a:cxn>
                <a:cxn ang="0">
                  <a:pos x="30" y="2"/>
                </a:cxn>
                <a:cxn ang="0">
                  <a:pos x="30" y="10"/>
                </a:cxn>
                <a:cxn ang="0">
                  <a:pos x="34" y="10"/>
                </a:cxn>
                <a:cxn ang="0">
                  <a:pos x="32" y="12"/>
                </a:cxn>
                <a:cxn ang="0">
                  <a:pos x="24" y="10"/>
                </a:cxn>
                <a:cxn ang="0">
                  <a:pos x="24" y="12"/>
                </a:cxn>
                <a:cxn ang="0">
                  <a:pos x="28" y="14"/>
                </a:cxn>
                <a:cxn ang="0">
                  <a:pos x="28" y="16"/>
                </a:cxn>
                <a:cxn ang="0">
                  <a:pos x="26" y="14"/>
                </a:cxn>
                <a:cxn ang="0">
                  <a:pos x="22" y="16"/>
                </a:cxn>
                <a:cxn ang="0">
                  <a:pos x="24" y="18"/>
                </a:cxn>
                <a:cxn ang="0">
                  <a:pos x="16" y="22"/>
                </a:cxn>
                <a:cxn ang="0">
                  <a:pos x="14" y="28"/>
                </a:cxn>
                <a:cxn ang="0">
                  <a:pos x="10" y="30"/>
                </a:cxn>
                <a:cxn ang="0">
                  <a:pos x="12" y="26"/>
                </a:cxn>
                <a:cxn ang="0">
                  <a:pos x="10" y="24"/>
                </a:cxn>
                <a:cxn ang="0">
                  <a:pos x="10" y="22"/>
                </a:cxn>
                <a:cxn ang="0">
                  <a:pos x="8" y="22"/>
                </a:cxn>
                <a:cxn ang="0">
                  <a:pos x="8" y="26"/>
                </a:cxn>
                <a:cxn ang="0">
                  <a:pos x="6" y="26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34" h="30">
                  <a:moveTo>
                    <a:pt x="0" y="16"/>
                  </a:moveTo>
                  <a:lnTo>
                    <a:pt x="4" y="10"/>
                  </a:lnTo>
                  <a:lnTo>
                    <a:pt x="8" y="8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2" y="10"/>
                  </a:lnTo>
                  <a:lnTo>
                    <a:pt x="14" y="8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8"/>
                  </a:lnTo>
                  <a:lnTo>
                    <a:pt x="22" y="4"/>
                  </a:lnTo>
                  <a:lnTo>
                    <a:pt x="20" y="0"/>
                  </a:lnTo>
                  <a:lnTo>
                    <a:pt x="24" y="2"/>
                  </a:lnTo>
                  <a:lnTo>
                    <a:pt x="26" y="6"/>
                  </a:lnTo>
                  <a:lnTo>
                    <a:pt x="30" y="2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2" y="12"/>
                  </a:lnTo>
                  <a:lnTo>
                    <a:pt x="24" y="10"/>
                  </a:lnTo>
                  <a:lnTo>
                    <a:pt x="24" y="12"/>
                  </a:lnTo>
                  <a:lnTo>
                    <a:pt x="28" y="14"/>
                  </a:lnTo>
                  <a:lnTo>
                    <a:pt x="28" y="16"/>
                  </a:lnTo>
                  <a:lnTo>
                    <a:pt x="26" y="14"/>
                  </a:lnTo>
                  <a:lnTo>
                    <a:pt x="22" y="16"/>
                  </a:lnTo>
                  <a:lnTo>
                    <a:pt x="24" y="18"/>
                  </a:lnTo>
                  <a:lnTo>
                    <a:pt x="16" y="22"/>
                  </a:lnTo>
                  <a:lnTo>
                    <a:pt x="14" y="28"/>
                  </a:lnTo>
                  <a:lnTo>
                    <a:pt x="10" y="30"/>
                  </a:lnTo>
                  <a:lnTo>
                    <a:pt x="12" y="26"/>
                  </a:lnTo>
                  <a:lnTo>
                    <a:pt x="10" y="2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26"/>
                  </a:lnTo>
                  <a:lnTo>
                    <a:pt x="6" y="2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20" name="Freeform 793">
              <a:extLst>
                <a:ext uri="{FF2B5EF4-FFF2-40B4-BE49-F238E27FC236}">
                  <a16:creationId xmlns:a16="http://schemas.microsoft.com/office/drawing/2014/main" id="{2245F17E-8677-4359-B773-CF0ED9CC3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788" y="2935288"/>
              <a:ext cx="22225" cy="15875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10" y="0"/>
                </a:cxn>
                <a:cxn ang="0">
                  <a:pos x="10" y="2"/>
                </a:cxn>
                <a:cxn ang="0">
                  <a:pos x="12" y="2"/>
                </a:cxn>
                <a:cxn ang="0">
                  <a:pos x="14" y="6"/>
                </a:cxn>
                <a:cxn ang="0">
                  <a:pos x="2" y="10"/>
                </a:cxn>
                <a:cxn ang="0">
                  <a:pos x="0" y="6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4" h="10">
                  <a:moveTo>
                    <a:pt x="4" y="4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2" y="10"/>
                  </a:lnTo>
                  <a:lnTo>
                    <a:pt x="0" y="6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21" name="Freeform 794">
              <a:extLst>
                <a:ext uri="{FF2B5EF4-FFF2-40B4-BE49-F238E27FC236}">
                  <a16:creationId xmlns:a16="http://schemas.microsoft.com/office/drawing/2014/main" id="{0A5CD0FF-4609-4245-AA1F-418FA5580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13" y="2928938"/>
              <a:ext cx="63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22" name="Freeform 795">
              <a:extLst>
                <a:ext uri="{FF2B5EF4-FFF2-40B4-BE49-F238E27FC236}">
                  <a16:creationId xmlns:a16="http://schemas.microsoft.com/office/drawing/2014/main" id="{DC19B355-F666-4D21-BB72-90661E042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4913" y="2855913"/>
              <a:ext cx="19050" cy="22225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8" y="0"/>
                </a:cxn>
                <a:cxn ang="0">
                  <a:pos x="12" y="2"/>
                </a:cxn>
                <a:cxn ang="0">
                  <a:pos x="4" y="12"/>
                </a:cxn>
                <a:cxn ang="0">
                  <a:pos x="0" y="14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12" h="14">
                  <a:moveTo>
                    <a:pt x="2" y="10"/>
                  </a:moveTo>
                  <a:lnTo>
                    <a:pt x="8" y="0"/>
                  </a:lnTo>
                  <a:lnTo>
                    <a:pt x="12" y="2"/>
                  </a:lnTo>
                  <a:lnTo>
                    <a:pt x="4" y="12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23" name="Freeform 796">
              <a:extLst>
                <a:ext uri="{FF2B5EF4-FFF2-40B4-BE49-F238E27FC236}">
                  <a16:creationId xmlns:a16="http://schemas.microsoft.com/office/drawing/2014/main" id="{D9B8BFF0-8389-437B-8BE2-5ABEF145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313" y="2849563"/>
              <a:ext cx="9525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6">
                  <a:moveTo>
                    <a:pt x="0" y="4"/>
                  </a:moveTo>
                  <a:lnTo>
                    <a:pt x="0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24" name="Freeform 797">
              <a:extLst>
                <a:ext uri="{FF2B5EF4-FFF2-40B4-BE49-F238E27FC236}">
                  <a16:creationId xmlns:a16="http://schemas.microsoft.com/office/drawing/2014/main" id="{9CB7D848-F086-41C5-8762-D66530F6E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338" y="2919413"/>
              <a:ext cx="6350" cy="95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6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lnTo>
                    <a:pt x="4" y="6"/>
                  </a:lnTo>
                  <a:lnTo>
                    <a:pt x="0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25" name="Freeform 798">
              <a:extLst>
                <a:ext uri="{FF2B5EF4-FFF2-40B4-BE49-F238E27FC236}">
                  <a16:creationId xmlns:a16="http://schemas.microsoft.com/office/drawing/2014/main" id="{F044CAAD-EA54-45A0-9C2F-E636E8DCA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988" y="2855913"/>
              <a:ext cx="38100" cy="254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6" y="0"/>
                </a:cxn>
                <a:cxn ang="0">
                  <a:pos x="24" y="2"/>
                </a:cxn>
                <a:cxn ang="0">
                  <a:pos x="24" y="8"/>
                </a:cxn>
                <a:cxn ang="0">
                  <a:pos x="24" y="8"/>
                </a:cxn>
                <a:cxn ang="0">
                  <a:pos x="18" y="16"/>
                </a:cxn>
                <a:cxn ang="0">
                  <a:pos x="4" y="1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4" h="16">
                  <a:moveTo>
                    <a:pt x="0" y="2"/>
                  </a:moveTo>
                  <a:lnTo>
                    <a:pt x="16" y="0"/>
                  </a:lnTo>
                  <a:lnTo>
                    <a:pt x="24" y="2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18" y="16"/>
                  </a:lnTo>
                  <a:lnTo>
                    <a:pt x="4" y="1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26" name="Freeform 799">
              <a:extLst>
                <a:ext uri="{FF2B5EF4-FFF2-40B4-BE49-F238E27FC236}">
                  <a16:creationId xmlns:a16="http://schemas.microsoft.com/office/drawing/2014/main" id="{69755DAC-B666-4D8A-A2D8-51D4C84E2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438" y="2833688"/>
              <a:ext cx="22225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0"/>
                </a:cxn>
                <a:cxn ang="0">
                  <a:pos x="14" y="4"/>
                </a:cxn>
                <a:cxn ang="0">
                  <a:pos x="14" y="8"/>
                </a:cxn>
                <a:cxn ang="0">
                  <a:pos x="8" y="14"/>
                </a:cxn>
                <a:cxn ang="0">
                  <a:pos x="6" y="8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4" h="14">
                  <a:moveTo>
                    <a:pt x="0" y="6"/>
                  </a:moveTo>
                  <a:lnTo>
                    <a:pt x="6" y="0"/>
                  </a:lnTo>
                  <a:lnTo>
                    <a:pt x="14" y="4"/>
                  </a:lnTo>
                  <a:lnTo>
                    <a:pt x="14" y="8"/>
                  </a:lnTo>
                  <a:lnTo>
                    <a:pt x="8" y="14"/>
                  </a:lnTo>
                  <a:lnTo>
                    <a:pt x="6" y="8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27" name="Freeform 800">
              <a:extLst>
                <a:ext uri="{FF2B5EF4-FFF2-40B4-BE49-F238E27FC236}">
                  <a16:creationId xmlns:a16="http://schemas.microsoft.com/office/drawing/2014/main" id="{BE3E4306-FDB1-4732-9BE9-851BF9169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2863" y="3373438"/>
              <a:ext cx="31750" cy="127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0"/>
                </a:cxn>
                <a:cxn ang="0">
                  <a:pos x="8" y="4"/>
                </a:cxn>
                <a:cxn ang="0">
                  <a:pos x="16" y="8"/>
                </a:cxn>
                <a:cxn ang="0">
                  <a:pos x="18" y="6"/>
                </a:cxn>
                <a:cxn ang="0">
                  <a:pos x="20" y="2"/>
                </a:cxn>
                <a:cxn ang="0">
                  <a:pos x="18" y="2"/>
                </a:cxn>
                <a:cxn ang="0">
                  <a:pos x="18" y="6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0" h="8">
                  <a:moveTo>
                    <a:pt x="14" y="0"/>
                  </a:moveTo>
                  <a:lnTo>
                    <a:pt x="0" y="0"/>
                  </a:lnTo>
                  <a:lnTo>
                    <a:pt x="8" y="4"/>
                  </a:lnTo>
                  <a:lnTo>
                    <a:pt x="16" y="8"/>
                  </a:lnTo>
                  <a:lnTo>
                    <a:pt x="18" y="6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8" y="6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28" name="Freeform 801">
              <a:extLst>
                <a:ext uri="{FF2B5EF4-FFF2-40B4-BE49-F238E27FC236}">
                  <a16:creationId xmlns:a16="http://schemas.microsoft.com/office/drawing/2014/main" id="{CBF3AF16-B492-43B9-AC7F-07BAEC1B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1313" y="3189288"/>
              <a:ext cx="15875" cy="15875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10" y="8"/>
                </a:cxn>
                <a:cxn ang="0">
                  <a:pos x="8" y="6"/>
                </a:cxn>
                <a:cxn ang="0">
                  <a:pos x="8" y="4"/>
                </a:cxn>
                <a:cxn ang="0">
                  <a:pos x="10" y="4"/>
                </a:cxn>
                <a:cxn ang="0">
                  <a:pos x="8" y="6"/>
                </a:cxn>
                <a:cxn ang="0">
                  <a:pos x="10" y="6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10" h="10">
                  <a:moveTo>
                    <a:pt x="6" y="10"/>
                  </a:moveTo>
                  <a:lnTo>
                    <a:pt x="10" y="8"/>
                  </a:lnTo>
                  <a:lnTo>
                    <a:pt x="8" y="6"/>
                  </a:lnTo>
                  <a:lnTo>
                    <a:pt x="8" y="4"/>
                  </a:lnTo>
                  <a:lnTo>
                    <a:pt x="10" y="4"/>
                  </a:lnTo>
                  <a:lnTo>
                    <a:pt x="8" y="6"/>
                  </a:lnTo>
                  <a:lnTo>
                    <a:pt x="10" y="6"/>
                  </a:lnTo>
                  <a:lnTo>
                    <a:pt x="10" y="2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29" name="Freeform 802">
              <a:extLst>
                <a:ext uri="{FF2B5EF4-FFF2-40B4-BE49-F238E27FC236}">
                  <a16:creationId xmlns:a16="http://schemas.microsoft.com/office/drawing/2014/main" id="{319D4662-FF07-44B5-BD8F-41C13D013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438" y="2754313"/>
              <a:ext cx="19050" cy="95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2" y="0"/>
                </a:cxn>
                <a:cxn ang="0">
                  <a:pos x="12" y="2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2" h="6">
                  <a:moveTo>
                    <a:pt x="4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0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30" name="Freeform 803">
              <a:extLst>
                <a:ext uri="{FF2B5EF4-FFF2-40B4-BE49-F238E27FC236}">
                  <a16:creationId xmlns:a16="http://schemas.microsoft.com/office/drawing/2014/main" id="{D512C66E-0C40-4D3C-BB00-B81AA438D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2786063"/>
              <a:ext cx="19050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4"/>
                </a:cxn>
                <a:cxn ang="0">
                  <a:pos x="10" y="6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8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2" h="8">
                  <a:moveTo>
                    <a:pt x="0" y="4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31" name="Freeform 804">
              <a:extLst>
                <a:ext uri="{FF2B5EF4-FFF2-40B4-BE49-F238E27FC236}">
                  <a16:creationId xmlns:a16="http://schemas.microsoft.com/office/drawing/2014/main" id="{7CE09B39-B57B-4BFA-B592-A36F3D550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817813"/>
              <a:ext cx="9525" cy="12700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6" y="4"/>
                </a:cxn>
                <a:cxn ang="0">
                  <a:pos x="6" y="8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6" h="8">
                  <a:moveTo>
                    <a:pt x="2" y="2"/>
                  </a:moveTo>
                  <a:lnTo>
                    <a:pt x="6" y="4"/>
                  </a:lnTo>
                  <a:lnTo>
                    <a:pt x="6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32" name="Freeform 805">
              <a:extLst>
                <a:ext uri="{FF2B5EF4-FFF2-40B4-BE49-F238E27FC236}">
                  <a16:creationId xmlns:a16="http://schemas.microsoft.com/office/drawing/2014/main" id="{442A8B54-54F6-4678-A5FB-38D4B08DE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5638" y="2868613"/>
              <a:ext cx="6350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33" name="Freeform 806">
              <a:extLst>
                <a:ext uri="{FF2B5EF4-FFF2-40B4-BE49-F238E27FC236}">
                  <a16:creationId xmlns:a16="http://schemas.microsoft.com/office/drawing/2014/main" id="{995707C5-2AA0-46F6-8A29-480416941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538" y="2722563"/>
              <a:ext cx="15875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0"/>
                </a:cxn>
                <a:cxn ang="0">
                  <a:pos x="10" y="4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lnTo>
                    <a:pt x="10" y="0"/>
                  </a:lnTo>
                  <a:lnTo>
                    <a:pt x="10" y="4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34" name="Freeform 807">
              <a:extLst>
                <a:ext uri="{FF2B5EF4-FFF2-40B4-BE49-F238E27FC236}">
                  <a16:creationId xmlns:a16="http://schemas.microsoft.com/office/drawing/2014/main" id="{E9516F68-A1A4-49A4-8B27-0A8E9CA51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613" y="4148138"/>
              <a:ext cx="92075" cy="92075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44" y="6"/>
                </a:cxn>
                <a:cxn ang="0">
                  <a:pos x="40" y="4"/>
                </a:cxn>
                <a:cxn ang="0">
                  <a:pos x="36" y="2"/>
                </a:cxn>
                <a:cxn ang="0">
                  <a:pos x="32" y="10"/>
                </a:cxn>
                <a:cxn ang="0">
                  <a:pos x="30" y="10"/>
                </a:cxn>
                <a:cxn ang="0">
                  <a:pos x="24" y="16"/>
                </a:cxn>
                <a:cxn ang="0">
                  <a:pos x="20" y="14"/>
                </a:cxn>
                <a:cxn ang="0">
                  <a:pos x="16" y="18"/>
                </a:cxn>
                <a:cxn ang="0">
                  <a:pos x="12" y="18"/>
                </a:cxn>
                <a:cxn ang="0">
                  <a:pos x="10" y="22"/>
                </a:cxn>
                <a:cxn ang="0">
                  <a:pos x="8" y="26"/>
                </a:cxn>
                <a:cxn ang="0">
                  <a:pos x="2" y="28"/>
                </a:cxn>
                <a:cxn ang="0">
                  <a:pos x="0" y="28"/>
                </a:cxn>
                <a:cxn ang="0">
                  <a:pos x="0" y="30"/>
                </a:cxn>
                <a:cxn ang="0">
                  <a:pos x="24" y="54"/>
                </a:cxn>
                <a:cxn ang="0">
                  <a:pos x="26" y="52"/>
                </a:cxn>
                <a:cxn ang="0">
                  <a:pos x="24" y="48"/>
                </a:cxn>
                <a:cxn ang="0">
                  <a:pos x="24" y="42"/>
                </a:cxn>
                <a:cxn ang="0">
                  <a:pos x="28" y="42"/>
                </a:cxn>
                <a:cxn ang="0">
                  <a:pos x="36" y="50"/>
                </a:cxn>
                <a:cxn ang="0">
                  <a:pos x="36" y="52"/>
                </a:cxn>
                <a:cxn ang="0">
                  <a:pos x="38" y="54"/>
                </a:cxn>
                <a:cxn ang="0">
                  <a:pos x="40" y="54"/>
                </a:cxn>
                <a:cxn ang="0">
                  <a:pos x="46" y="58"/>
                </a:cxn>
                <a:cxn ang="0">
                  <a:pos x="52" y="56"/>
                </a:cxn>
                <a:cxn ang="0">
                  <a:pos x="50" y="48"/>
                </a:cxn>
                <a:cxn ang="0">
                  <a:pos x="52" y="44"/>
                </a:cxn>
                <a:cxn ang="0">
                  <a:pos x="54" y="20"/>
                </a:cxn>
                <a:cxn ang="0">
                  <a:pos x="56" y="10"/>
                </a:cxn>
                <a:cxn ang="0">
                  <a:pos x="58" y="0"/>
                </a:cxn>
                <a:cxn ang="0">
                  <a:pos x="54" y="0"/>
                </a:cxn>
              </a:cxnLst>
              <a:rect l="0" t="0" r="r" b="b"/>
              <a:pathLst>
                <a:path w="58" h="58">
                  <a:moveTo>
                    <a:pt x="54" y="0"/>
                  </a:moveTo>
                  <a:lnTo>
                    <a:pt x="44" y="6"/>
                  </a:lnTo>
                  <a:lnTo>
                    <a:pt x="40" y="4"/>
                  </a:lnTo>
                  <a:lnTo>
                    <a:pt x="36" y="2"/>
                  </a:lnTo>
                  <a:lnTo>
                    <a:pt x="32" y="10"/>
                  </a:lnTo>
                  <a:lnTo>
                    <a:pt x="30" y="10"/>
                  </a:lnTo>
                  <a:lnTo>
                    <a:pt x="24" y="16"/>
                  </a:lnTo>
                  <a:lnTo>
                    <a:pt x="20" y="14"/>
                  </a:lnTo>
                  <a:lnTo>
                    <a:pt x="16" y="18"/>
                  </a:lnTo>
                  <a:lnTo>
                    <a:pt x="12" y="18"/>
                  </a:lnTo>
                  <a:lnTo>
                    <a:pt x="10" y="22"/>
                  </a:lnTo>
                  <a:lnTo>
                    <a:pt x="8" y="26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24" y="54"/>
                  </a:lnTo>
                  <a:lnTo>
                    <a:pt x="26" y="52"/>
                  </a:lnTo>
                  <a:lnTo>
                    <a:pt x="24" y="48"/>
                  </a:lnTo>
                  <a:lnTo>
                    <a:pt x="24" y="42"/>
                  </a:lnTo>
                  <a:lnTo>
                    <a:pt x="28" y="42"/>
                  </a:lnTo>
                  <a:lnTo>
                    <a:pt x="36" y="50"/>
                  </a:lnTo>
                  <a:lnTo>
                    <a:pt x="36" y="52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6" y="58"/>
                  </a:lnTo>
                  <a:lnTo>
                    <a:pt x="52" y="56"/>
                  </a:lnTo>
                  <a:lnTo>
                    <a:pt x="50" y="48"/>
                  </a:lnTo>
                  <a:lnTo>
                    <a:pt x="52" y="44"/>
                  </a:lnTo>
                  <a:lnTo>
                    <a:pt x="54" y="20"/>
                  </a:lnTo>
                  <a:lnTo>
                    <a:pt x="56" y="10"/>
                  </a:lnTo>
                  <a:lnTo>
                    <a:pt x="58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35" name="Freeform 809">
              <a:extLst>
                <a:ext uri="{FF2B5EF4-FFF2-40B4-BE49-F238E27FC236}">
                  <a16:creationId xmlns:a16="http://schemas.microsoft.com/office/drawing/2014/main" id="{8BC3D1B0-EB3F-4726-9708-A0BAD73BF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963" y="4471988"/>
              <a:ext cx="266700" cy="387350"/>
            </a:xfrm>
            <a:custGeom>
              <a:avLst/>
              <a:gdLst/>
              <a:ahLst/>
              <a:cxnLst>
                <a:cxn ang="0">
                  <a:pos x="162" y="220"/>
                </a:cxn>
                <a:cxn ang="0">
                  <a:pos x="154" y="214"/>
                </a:cxn>
                <a:cxn ang="0">
                  <a:pos x="156" y="208"/>
                </a:cxn>
                <a:cxn ang="0">
                  <a:pos x="160" y="210"/>
                </a:cxn>
                <a:cxn ang="0">
                  <a:pos x="162" y="202"/>
                </a:cxn>
                <a:cxn ang="0">
                  <a:pos x="164" y="192"/>
                </a:cxn>
                <a:cxn ang="0">
                  <a:pos x="168" y="164"/>
                </a:cxn>
                <a:cxn ang="0">
                  <a:pos x="148" y="146"/>
                </a:cxn>
                <a:cxn ang="0">
                  <a:pos x="144" y="122"/>
                </a:cxn>
                <a:cxn ang="0">
                  <a:pos x="130" y="132"/>
                </a:cxn>
                <a:cxn ang="0">
                  <a:pos x="120" y="124"/>
                </a:cxn>
                <a:cxn ang="0">
                  <a:pos x="112" y="118"/>
                </a:cxn>
                <a:cxn ang="0">
                  <a:pos x="100" y="100"/>
                </a:cxn>
                <a:cxn ang="0">
                  <a:pos x="110" y="86"/>
                </a:cxn>
                <a:cxn ang="0">
                  <a:pos x="118" y="66"/>
                </a:cxn>
                <a:cxn ang="0">
                  <a:pos x="144" y="54"/>
                </a:cxn>
                <a:cxn ang="0">
                  <a:pos x="152" y="54"/>
                </a:cxn>
                <a:cxn ang="0">
                  <a:pos x="144" y="48"/>
                </a:cxn>
                <a:cxn ang="0">
                  <a:pos x="150" y="36"/>
                </a:cxn>
                <a:cxn ang="0">
                  <a:pos x="138" y="28"/>
                </a:cxn>
                <a:cxn ang="0">
                  <a:pos x="126" y="28"/>
                </a:cxn>
                <a:cxn ang="0">
                  <a:pos x="110" y="30"/>
                </a:cxn>
                <a:cxn ang="0">
                  <a:pos x="108" y="24"/>
                </a:cxn>
                <a:cxn ang="0">
                  <a:pos x="102" y="14"/>
                </a:cxn>
                <a:cxn ang="0">
                  <a:pos x="92" y="6"/>
                </a:cxn>
                <a:cxn ang="0">
                  <a:pos x="80" y="0"/>
                </a:cxn>
                <a:cxn ang="0">
                  <a:pos x="76" y="2"/>
                </a:cxn>
                <a:cxn ang="0">
                  <a:pos x="80" y="12"/>
                </a:cxn>
                <a:cxn ang="0">
                  <a:pos x="62" y="32"/>
                </a:cxn>
                <a:cxn ang="0">
                  <a:pos x="42" y="46"/>
                </a:cxn>
                <a:cxn ang="0">
                  <a:pos x="36" y="50"/>
                </a:cxn>
                <a:cxn ang="0">
                  <a:pos x="30" y="64"/>
                </a:cxn>
                <a:cxn ang="0">
                  <a:pos x="22" y="60"/>
                </a:cxn>
                <a:cxn ang="0">
                  <a:pos x="16" y="58"/>
                </a:cxn>
                <a:cxn ang="0">
                  <a:pos x="10" y="54"/>
                </a:cxn>
                <a:cxn ang="0">
                  <a:pos x="12" y="44"/>
                </a:cxn>
                <a:cxn ang="0">
                  <a:pos x="2" y="68"/>
                </a:cxn>
                <a:cxn ang="0">
                  <a:pos x="2" y="76"/>
                </a:cxn>
                <a:cxn ang="0">
                  <a:pos x="22" y="94"/>
                </a:cxn>
                <a:cxn ang="0">
                  <a:pos x="32" y="110"/>
                </a:cxn>
                <a:cxn ang="0">
                  <a:pos x="46" y="140"/>
                </a:cxn>
                <a:cxn ang="0">
                  <a:pos x="54" y="156"/>
                </a:cxn>
                <a:cxn ang="0">
                  <a:pos x="66" y="176"/>
                </a:cxn>
                <a:cxn ang="0">
                  <a:pos x="66" y="186"/>
                </a:cxn>
                <a:cxn ang="0">
                  <a:pos x="82" y="204"/>
                </a:cxn>
                <a:cxn ang="0">
                  <a:pos x="120" y="224"/>
                </a:cxn>
                <a:cxn ang="0">
                  <a:pos x="138" y="240"/>
                </a:cxn>
                <a:cxn ang="0">
                  <a:pos x="146" y="242"/>
                </a:cxn>
                <a:cxn ang="0">
                  <a:pos x="156" y="236"/>
                </a:cxn>
                <a:cxn ang="0">
                  <a:pos x="164" y="220"/>
                </a:cxn>
              </a:cxnLst>
              <a:rect l="0" t="0" r="r" b="b"/>
              <a:pathLst>
                <a:path w="168" h="244">
                  <a:moveTo>
                    <a:pt x="164" y="220"/>
                  </a:moveTo>
                  <a:lnTo>
                    <a:pt x="162" y="220"/>
                  </a:lnTo>
                  <a:lnTo>
                    <a:pt x="156" y="216"/>
                  </a:lnTo>
                  <a:lnTo>
                    <a:pt x="154" y="214"/>
                  </a:lnTo>
                  <a:lnTo>
                    <a:pt x="152" y="210"/>
                  </a:lnTo>
                  <a:lnTo>
                    <a:pt x="156" y="208"/>
                  </a:lnTo>
                  <a:lnTo>
                    <a:pt x="158" y="208"/>
                  </a:lnTo>
                  <a:lnTo>
                    <a:pt x="160" y="210"/>
                  </a:lnTo>
                  <a:lnTo>
                    <a:pt x="160" y="208"/>
                  </a:lnTo>
                  <a:lnTo>
                    <a:pt x="162" y="202"/>
                  </a:lnTo>
                  <a:lnTo>
                    <a:pt x="160" y="196"/>
                  </a:lnTo>
                  <a:lnTo>
                    <a:pt x="164" y="192"/>
                  </a:lnTo>
                  <a:lnTo>
                    <a:pt x="164" y="170"/>
                  </a:lnTo>
                  <a:lnTo>
                    <a:pt x="168" y="164"/>
                  </a:lnTo>
                  <a:lnTo>
                    <a:pt x="156" y="144"/>
                  </a:lnTo>
                  <a:lnTo>
                    <a:pt x="148" y="146"/>
                  </a:lnTo>
                  <a:lnTo>
                    <a:pt x="144" y="144"/>
                  </a:lnTo>
                  <a:lnTo>
                    <a:pt x="144" y="122"/>
                  </a:lnTo>
                  <a:lnTo>
                    <a:pt x="136" y="128"/>
                  </a:lnTo>
                  <a:lnTo>
                    <a:pt x="130" y="132"/>
                  </a:lnTo>
                  <a:lnTo>
                    <a:pt x="122" y="130"/>
                  </a:lnTo>
                  <a:lnTo>
                    <a:pt x="120" y="124"/>
                  </a:lnTo>
                  <a:lnTo>
                    <a:pt x="112" y="124"/>
                  </a:lnTo>
                  <a:lnTo>
                    <a:pt x="112" y="118"/>
                  </a:lnTo>
                  <a:lnTo>
                    <a:pt x="104" y="108"/>
                  </a:lnTo>
                  <a:lnTo>
                    <a:pt x="100" y="100"/>
                  </a:lnTo>
                  <a:lnTo>
                    <a:pt x="104" y="88"/>
                  </a:lnTo>
                  <a:lnTo>
                    <a:pt x="110" y="86"/>
                  </a:lnTo>
                  <a:lnTo>
                    <a:pt x="110" y="76"/>
                  </a:lnTo>
                  <a:lnTo>
                    <a:pt x="118" y="66"/>
                  </a:lnTo>
                  <a:lnTo>
                    <a:pt x="130" y="60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46" y="50"/>
                  </a:lnTo>
                  <a:lnTo>
                    <a:pt x="144" y="48"/>
                  </a:lnTo>
                  <a:lnTo>
                    <a:pt x="144" y="46"/>
                  </a:lnTo>
                  <a:lnTo>
                    <a:pt x="150" y="36"/>
                  </a:lnTo>
                  <a:lnTo>
                    <a:pt x="148" y="32"/>
                  </a:lnTo>
                  <a:lnTo>
                    <a:pt x="138" y="28"/>
                  </a:lnTo>
                  <a:lnTo>
                    <a:pt x="134" y="30"/>
                  </a:lnTo>
                  <a:lnTo>
                    <a:pt x="126" y="28"/>
                  </a:lnTo>
                  <a:lnTo>
                    <a:pt x="120" y="32"/>
                  </a:lnTo>
                  <a:lnTo>
                    <a:pt x="110" y="30"/>
                  </a:lnTo>
                  <a:lnTo>
                    <a:pt x="108" y="28"/>
                  </a:lnTo>
                  <a:lnTo>
                    <a:pt x="108" y="24"/>
                  </a:lnTo>
                  <a:lnTo>
                    <a:pt x="104" y="22"/>
                  </a:lnTo>
                  <a:lnTo>
                    <a:pt x="102" y="14"/>
                  </a:lnTo>
                  <a:lnTo>
                    <a:pt x="96" y="12"/>
                  </a:lnTo>
                  <a:lnTo>
                    <a:pt x="92" y="6"/>
                  </a:lnTo>
                  <a:lnTo>
                    <a:pt x="88" y="2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6" y="2"/>
                  </a:lnTo>
                  <a:lnTo>
                    <a:pt x="82" y="12"/>
                  </a:lnTo>
                  <a:lnTo>
                    <a:pt x="80" y="12"/>
                  </a:lnTo>
                  <a:lnTo>
                    <a:pt x="74" y="22"/>
                  </a:lnTo>
                  <a:lnTo>
                    <a:pt x="62" y="32"/>
                  </a:lnTo>
                  <a:lnTo>
                    <a:pt x="44" y="40"/>
                  </a:lnTo>
                  <a:lnTo>
                    <a:pt x="42" y="46"/>
                  </a:lnTo>
                  <a:lnTo>
                    <a:pt x="38" y="46"/>
                  </a:lnTo>
                  <a:lnTo>
                    <a:pt x="36" y="50"/>
                  </a:lnTo>
                  <a:lnTo>
                    <a:pt x="34" y="60"/>
                  </a:lnTo>
                  <a:lnTo>
                    <a:pt x="30" y="64"/>
                  </a:lnTo>
                  <a:lnTo>
                    <a:pt x="24" y="64"/>
                  </a:lnTo>
                  <a:lnTo>
                    <a:pt x="22" y="60"/>
                  </a:lnTo>
                  <a:lnTo>
                    <a:pt x="18" y="60"/>
                  </a:lnTo>
                  <a:lnTo>
                    <a:pt x="16" y="58"/>
                  </a:lnTo>
                  <a:lnTo>
                    <a:pt x="10" y="58"/>
                  </a:lnTo>
                  <a:lnTo>
                    <a:pt x="10" y="54"/>
                  </a:lnTo>
                  <a:lnTo>
                    <a:pt x="14" y="50"/>
                  </a:lnTo>
                  <a:lnTo>
                    <a:pt x="12" y="44"/>
                  </a:lnTo>
                  <a:lnTo>
                    <a:pt x="0" y="56"/>
                  </a:lnTo>
                  <a:lnTo>
                    <a:pt x="2" y="68"/>
                  </a:lnTo>
                  <a:lnTo>
                    <a:pt x="6" y="72"/>
                  </a:lnTo>
                  <a:lnTo>
                    <a:pt x="2" y="76"/>
                  </a:lnTo>
                  <a:lnTo>
                    <a:pt x="18" y="88"/>
                  </a:lnTo>
                  <a:lnTo>
                    <a:pt x="22" y="94"/>
                  </a:lnTo>
                  <a:lnTo>
                    <a:pt x="26" y="102"/>
                  </a:lnTo>
                  <a:lnTo>
                    <a:pt x="32" y="110"/>
                  </a:lnTo>
                  <a:lnTo>
                    <a:pt x="42" y="134"/>
                  </a:lnTo>
                  <a:lnTo>
                    <a:pt x="46" y="140"/>
                  </a:lnTo>
                  <a:lnTo>
                    <a:pt x="48" y="152"/>
                  </a:lnTo>
                  <a:lnTo>
                    <a:pt x="54" y="156"/>
                  </a:lnTo>
                  <a:lnTo>
                    <a:pt x="62" y="172"/>
                  </a:lnTo>
                  <a:lnTo>
                    <a:pt x="66" y="176"/>
                  </a:lnTo>
                  <a:lnTo>
                    <a:pt x="68" y="184"/>
                  </a:lnTo>
                  <a:lnTo>
                    <a:pt x="66" y="186"/>
                  </a:lnTo>
                  <a:lnTo>
                    <a:pt x="66" y="190"/>
                  </a:lnTo>
                  <a:lnTo>
                    <a:pt x="82" y="204"/>
                  </a:lnTo>
                  <a:lnTo>
                    <a:pt x="100" y="216"/>
                  </a:lnTo>
                  <a:lnTo>
                    <a:pt x="120" y="224"/>
                  </a:lnTo>
                  <a:lnTo>
                    <a:pt x="128" y="230"/>
                  </a:lnTo>
                  <a:lnTo>
                    <a:pt x="138" y="240"/>
                  </a:lnTo>
                  <a:lnTo>
                    <a:pt x="144" y="244"/>
                  </a:lnTo>
                  <a:lnTo>
                    <a:pt x="146" y="242"/>
                  </a:lnTo>
                  <a:lnTo>
                    <a:pt x="152" y="242"/>
                  </a:lnTo>
                  <a:lnTo>
                    <a:pt x="156" y="236"/>
                  </a:lnTo>
                  <a:lnTo>
                    <a:pt x="156" y="232"/>
                  </a:lnTo>
                  <a:lnTo>
                    <a:pt x="164" y="220"/>
                  </a:lnTo>
                  <a:lnTo>
                    <a:pt x="164" y="22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36" name="Freeform 810">
              <a:extLst>
                <a:ext uri="{FF2B5EF4-FFF2-40B4-BE49-F238E27FC236}">
                  <a16:creationId xmlns:a16="http://schemas.microsoft.com/office/drawing/2014/main" id="{8DC760B4-199E-472B-ABE2-0D1442226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263" y="5141913"/>
              <a:ext cx="34925" cy="508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6" y="6"/>
                </a:cxn>
                <a:cxn ang="0">
                  <a:pos x="22" y="4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20" y="8"/>
                </a:cxn>
                <a:cxn ang="0">
                  <a:pos x="20" y="12"/>
                </a:cxn>
                <a:cxn ang="0">
                  <a:pos x="14" y="18"/>
                </a:cxn>
                <a:cxn ang="0">
                  <a:pos x="14" y="24"/>
                </a:cxn>
                <a:cxn ang="0">
                  <a:pos x="6" y="28"/>
                </a:cxn>
                <a:cxn ang="0">
                  <a:pos x="2" y="30"/>
                </a:cxn>
                <a:cxn ang="0">
                  <a:pos x="2" y="32"/>
                </a:cxn>
                <a:cxn ang="0">
                  <a:pos x="0" y="28"/>
                </a:cxn>
                <a:cxn ang="0">
                  <a:pos x="2" y="26"/>
                </a:cxn>
                <a:cxn ang="0">
                  <a:pos x="2" y="22"/>
                </a:cxn>
                <a:cxn ang="0">
                  <a:pos x="6" y="20"/>
                </a:cxn>
                <a:cxn ang="0">
                  <a:pos x="8" y="18"/>
                </a:cxn>
                <a:cxn ang="0">
                  <a:pos x="12" y="8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32">
                  <a:moveTo>
                    <a:pt x="14" y="0"/>
                  </a:moveTo>
                  <a:lnTo>
                    <a:pt x="16" y="6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0" y="8"/>
                  </a:lnTo>
                  <a:lnTo>
                    <a:pt x="20" y="12"/>
                  </a:lnTo>
                  <a:lnTo>
                    <a:pt x="14" y="18"/>
                  </a:lnTo>
                  <a:lnTo>
                    <a:pt x="14" y="24"/>
                  </a:lnTo>
                  <a:lnTo>
                    <a:pt x="6" y="28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2" y="22"/>
                  </a:lnTo>
                  <a:lnTo>
                    <a:pt x="6" y="20"/>
                  </a:lnTo>
                  <a:lnTo>
                    <a:pt x="8" y="18"/>
                  </a:lnTo>
                  <a:lnTo>
                    <a:pt x="12" y="8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37" name="Freeform 811">
              <a:extLst>
                <a:ext uri="{FF2B5EF4-FFF2-40B4-BE49-F238E27FC236}">
                  <a16:creationId xmlns:a16="http://schemas.microsoft.com/office/drawing/2014/main" id="{D20C9117-FE27-4FE2-87D9-1D1637981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0063" y="4281488"/>
              <a:ext cx="41275" cy="60325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14" y="10"/>
                </a:cxn>
                <a:cxn ang="0">
                  <a:pos x="12" y="6"/>
                </a:cxn>
                <a:cxn ang="0">
                  <a:pos x="10" y="6"/>
                </a:cxn>
                <a:cxn ang="0">
                  <a:pos x="6" y="0"/>
                </a:cxn>
                <a:cxn ang="0">
                  <a:pos x="8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6" y="6"/>
                </a:cxn>
                <a:cxn ang="0">
                  <a:pos x="8" y="6"/>
                </a:cxn>
                <a:cxn ang="0">
                  <a:pos x="10" y="10"/>
                </a:cxn>
                <a:cxn ang="0">
                  <a:pos x="12" y="12"/>
                </a:cxn>
                <a:cxn ang="0">
                  <a:pos x="10" y="16"/>
                </a:cxn>
                <a:cxn ang="0">
                  <a:pos x="16" y="14"/>
                </a:cxn>
                <a:cxn ang="0">
                  <a:pos x="18" y="14"/>
                </a:cxn>
                <a:cxn ang="0">
                  <a:pos x="18" y="18"/>
                </a:cxn>
                <a:cxn ang="0">
                  <a:pos x="14" y="22"/>
                </a:cxn>
                <a:cxn ang="0">
                  <a:pos x="22" y="20"/>
                </a:cxn>
                <a:cxn ang="0">
                  <a:pos x="20" y="22"/>
                </a:cxn>
                <a:cxn ang="0">
                  <a:pos x="18" y="26"/>
                </a:cxn>
                <a:cxn ang="0">
                  <a:pos x="22" y="30"/>
                </a:cxn>
                <a:cxn ang="0">
                  <a:pos x="24" y="32"/>
                </a:cxn>
                <a:cxn ang="0">
                  <a:pos x="18" y="32"/>
                </a:cxn>
                <a:cxn ang="0">
                  <a:pos x="10" y="28"/>
                </a:cxn>
                <a:cxn ang="0">
                  <a:pos x="20" y="34"/>
                </a:cxn>
                <a:cxn ang="0">
                  <a:pos x="22" y="36"/>
                </a:cxn>
                <a:cxn ang="0">
                  <a:pos x="22" y="36"/>
                </a:cxn>
                <a:cxn ang="0">
                  <a:pos x="24" y="32"/>
                </a:cxn>
                <a:cxn ang="0">
                  <a:pos x="24" y="22"/>
                </a:cxn>
                <a:cxn ang="0">
                  <a:pos x="24" y="16"/>
                </a:cxn>
                <a:cxn ang="0">
                  <a:pos x="26" y="12"/>
                </a:cxn>
                <a:cxn ang="0">
                  <a:pos x="26" y="10"/>
                </a:cxn>
                <a:cxn ang="0">
                  <a:pos x="24" y="6"/>
                </a:cxn>
                <a:cxn ang="0">
                  <a:pos x="22" y="8"/>
                </a:cxn>
                <a:cxn ang="0">
                  <a:pos x="22" y="10"/>
                </a:cxn>
                <a:cxn ang="0">
                  <a:pos x="22" y="14"/>
                </a:cxn>
                <a:cxn ang="0">
                  <a:pos x="16" y="12"/>
                </a:cxn>
                <a:cxn ang="0">
                  <a:pos x="20" y="10"/>
                </a:cxn>
              </a:cxnLst>
              <a:rect l="0" t="0" r="r" b="b"/>
              <a:pathLst>
                <a:path w="26" h="38">
                  <a:moveTo>
                    <a:pt x="20" y="10"/>
                  </a:moveTo>
                  <a:lnTo>
                    <a:pt x="16" y="10"/>
                  </a:lnTo>
                  <a:lnTo>
                    <a:pt x="16" y="12"/>
                  </a:lnTo>
                  <a:lnTo>
                    <a:pt x="14" y="10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6" y="0"/>
                  </a:lnTo>
                  <a:lnTo>
                    <a:pt x="6" y="2"/>
                  </a:lnTo>
                  <a:lnTo>
                    <a:pt x="8" y="6"/>
                  </a:lnTo>
                  <a:lnTo>
                    <a:pt x="4" y="4"/>
                  </a:lnTo>
                  <a:lnTo>
                    <a:pt x="0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8"/>
                  </a:lnTo>
                  <a:lnTo>
                    <a:pt x="6" y="6"/>
                  </a:lnTo>
                  <a:lnTo>
                    <a:pt x="6" y="8"/>
                  </a:lnTo>
                  <a:lnTo>
                    <a:pt x="8" y="6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2" y="12"/>
                  </a:lnTo>
                  <a:lnTo>
                    <a:pt x="10" y="12"/>
                  </a:lnTo>
                  <a:lnTo>
                    <a:pt x="10" y="16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8"/>
                  </a:lnTo>
                  <a:lnTo>
                    <a:pt x="12" y="22"/>
                  </a:lnTo>
                  <a:lnTo>
                    <a:pt x="14" y="22"/>
                  </a:lnTo>
                  <a:lnTo>
                    <a:pt x="18" y="20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20" y="22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22" y="26"/>
                  </a:lnTo>
                  <a:lnTo>
                    <a:pt x="22" y="30"/>
                  </a:lnTo>
                  <a:lnTo>
                    <a:pt x="20" y="30"/>
                  </a:lnTo>
                  <a:lnTo>
                    <a:pt x="24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4" y="30"/>
                  </a:lnTo>
                  <a:lnTo>
                    <a:pt x="10" y="28"/>
                  </a:lnTo>
                  <a:lnTo>
                    <a:pt x="12" y="32"/>
                  </a:lnTo>
                  <a:lnTo>
                    <a:pt x="20" y="34"/>
                  </a:lnTo>
                  <a:lnTo>
                    <a:pt x="20" y="38"/>
                  </a:lnTo>
                  <a:lnTo>
                    <a:pt x="22" y="36"/>
                  </a:lnTo>
                  <a:lnTo>
                    <a:pt x="22" y="38"/>
                  </a:lnTo>
                  <a:lnTo>
                    <a:pt x="22" y="36"/>
                  </a:lnTo>
                  <a:lnTo>
                    <a:pt x="24" y="34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22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4" y="14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6" y="10"/>
                  </a:lnTo>
                  <a:lnTo>
                    <a:pt x="22" y="8"/>
                  </a:lnTo>
                  <a:lnTo>
                    <a:pt x="24" y="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24" y="12"/>
                  </a:lnTo>
                  <a:lnTo>
                    <a:pt x="22" y="14"/>
                  </a:lnTo>
                  <a:lnTo>
                    <a:pt x="22" y="18"/>
                  </a:lnTo>
                  <a:lnTo>
                    <a:pt x="16" y="12"/>
                  </a:lnTo>
                  <a:lnTo>
                    <a:pt x="20" y="10"/>
                  </a:lnTo>
                  <a:lnTo>
                    <a:pt x="20" y="1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38" name="Freeform 812">
              <a:extLst>
                <a:ext uri="{FF2B5EF4-FFF2-40B4-BE49-F238E27FC236}">
                  <a16:creationId xmlns:a16="http://schemas.microsoft.com/office/drawing/2014/main" id="{93FF86A5-52E7-4005-8E9F-E94863670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1213" y="4167188"/>
              <a:ext cx="44450" cy="38100"/>
            </a:xfrm>
            <a:custGeom>
              <a:avLst/>
              <a:gdLst/>
              <a:ahLst/>
              <a:cxnLst>
                <a:cxn ang="0">
                  <a:pos x="20" y="20"/>
                </a:cxn>
                <a:cxn ang="0">
                  <a:pos x="16" y="22"/>
                </a:cxn>
                <a:cxn ang="0">
                  <a:pos x="14" y="24"/>
                </a:cxn>
                <a:cxn ang="0">
                  <a:pos x="12" y="22"/>
                </a:cxn>
                <a:cxn ang="0">
                  <a:pos x="10" y="18"/>
                </a:cxn>
                <a:cxn ang="0">
                  <a:pos x="6" y="1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8" y="0"/>
                </a:cxn>
                <a:cxn ang="0">
                  <a:pos x="12" y="4"/>
                </a:cxn>
                <a:cxn ang="0">
                  <a:pos x="14" y="10"/>
                </a:cxn>
                <a:cxn ang="0">
                  <a:pos x="26" y="12"/>
                </a:cxn>
                <a:cxn ang="0">
                  <a:pos x="28" y="14"/>
                </a:cxn>
                <a:cxn ang="0">
                  <a:pos x="26" y="18"/>
                </a:cxn>
                <a:cxn ang="0">
                  <a:pos x="20" y="20"/>
                </a:cxn>
                <a:cxn ang="0">
                  <a:pos x="20" y="20"/>
                </a:cxn>
              </a:cxnLst>
              <a:rect l="0" t="0" r="r" b="b"/>
              <a:pathLst>
                <a:path w="28" h="24">
                  <a:moveTo>
                    <a:pt x="20" y="20"/>
                  </a:moveTo>
                  <a:lnTo>
                    <a:pt x="16" y="22"/>
                  </a:lnTo>
                  <a:lnTo>
                    <a:pt x="14" y="24"/>
                  </a:lnTo>
                  <a:lnTo>
                    <a:pt x="12" y="22"/>
                  </a:lnTo>
                  <a:lnTo>
                    <a:pt x="10" y="18"/>
                  </a:lnTo>
                  <a:lnTo>
                    <a:pt x="6" y="14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2" y="4"/>
                  </a:lnTo>
                  <a:lnTo>
                    <a:pt x="14" y="10"/>
                  </a:lnTo>
                  <a:lnTo>
                    <a:pt x="26" y="12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0" y="20"/>
                  </a:lnTo>
                  <a:lnTo>
                    <a:pt x="20" y="2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39" name="Freeform 813">
              <a:extLst>
                <a:ext uri="{FF2B5EF4-FFF2-40B4-BE49-F238E27FC236}">
                  <a16:creationId xmlns:a16="http://schemas.microsoft.com/office/drawing/2014/main" id="{4BD80451-2DD6-4755-B435-F30DFDCF04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2063" y="4370388"/>
              <a:ext cx="168275" cy="196850"/>
            </a:xfrm>
            <a:custGeom>
              <a:avLst/>
              <a:gdLst/>
              <a:ahLst/>
              <a:cxnLst>
                <a:cxn ang="0">
                  <a:pos x="94" y="24"/>
                </a:cxn>
                <a:cxn ang="0">
                  <a:pos x="100" y="18"/>
                </a:cxn>
                <a:cxn ang="0">
                  <a:pos x="106" y="10"/>
                </a:cxn>
                <a:cxn ang="0">
                  <a:pos x="100" y="10"/>
                </a:cxn>
                <a:cxn ang="0">
                  <a:pos x="92" y="6"/>
                </a:cxn>
                <a:cxn ang="0">
                  <a:pos x="82" y="8"/>
                </a:cxn>
                <a:cxn ang="0">
                  <a:pos x="78" y="12"/>
                </a:cxn>
                <a:cxn ang="0">
                  <a:pos x="72" y="16"/>
                </a:cxn>
                <a:cxn ang="0">
                  <a:pos x="66" y="16"/>
                </a:cxn>
                <a:cxn ang="0">
                  <a:pos x="52" y="12"/>
                </a:cxn>
                <a:cxn ang="0">
                  <a:pos x="36" y="2"/>
                </a:cxn>
                <a:cxn ang="0">
                  <a:pos x="24" y="0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8" y="20"/>
                </a:cxn>
                <a:cxn ang="0">
                  <a:pos x="12" y="24"/>
                </a:cxn>
                <a:cxn ang="0">
                  <a:pos x="14" y="34"/>
                </a:cxn>
                <a:cxn ang="0">
                  <a:pos x="12" y="42"/>
                </a:cxn>
                <a:cxn ang="0">
                  <a:pos x="0" y="58"/>
                </a:cxn>
                <a:cxn ang="0">
                  <a:pos x="0" y="62"/>
                </a:cxn>
                <a:cxn ang="0">
                  <a:pos x="2" y="64"/>
                </a:cxn>
                <a:cxn ang="0">
                  <a:pos x="2" y="66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8" y="66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8" y="68"/>
                </a:cxn>
                <a:cxn ang="0">
                  <a:pos x="6" y="70"/>
                </a:cxn>
                <a:cxn ang="0">
                  <a:pos x="4" y="70"/>
                </a:cxn>
                <a:cxn ang="0">
                  <a:pos x="2" y="72"/>
                </a:cxn>
                <a:cxn ang="0">
                  <a:pos x="4" y="74"/>
                </a:cxn>
                <a:cxn ang="0">
                  <a:pos x="50" y="102"/>
                </a:cxn>
                <a:cxn ang="0">
                  <a:pos x="54" y="112"/>
                </a:cxn>
                <a:cxn ang="0">
                  <a:pos x="72" y="124"/>
                </a:cxn>
                <a:cxn ang="0">
                  <a:pos x="76" y="120"/>
                </a:cxn>
                <a:cxn ang="0">
                  <a:pos x="86" y="98"/>
                </a:cxn>
                <a:cxn ang="0">
                  <a:pos x="88" y="96"/>
                </a:cxn>
                <a:cxn ang="0">
                  <a:pos x="92" y="94"/>
                </a:cxn>
                <a:cxn ang="0">
                  <a:pos x="94" y="88"/>
                </a:cxn>
                <a:cxn ang="0">
                  <a:pos x="98" y="88"/>
                </a:cxn>
                <a:cxn ang="0">
                  <a:pos x="102" y="84"/>
                </a:cxn>
                <a:cxn ang="0">
                  <a:pos x="94" y="74"/>
                </a:cxn>
                <a:cxn ang="0">
                  <a:pos x="94" y="24"/>
                </a:cxn>
                <a:cxn ang="0">
                  <a:pos x="34" y="34"/>
                </a:cxn>
                <a:cxn ang="0">
                  <a:pos x="32" y="30"/>
                </a:cxn>
                <a:cxn ang="0">
                  <a:pos x="26" y="24"/>
                </a:cxn>
                <a:cxn ang="0">
                  <a:pos x="22" y="14"/>
                </a:cxn>
                <a:cxn ang="0">
                  <a:pos x="24" y="6"/>
                </a:cxn>
                <a:cxn ang="0">
                  <a:pos x="26" y="6"/>
                </a:cxn>
                <a:cxn ang="0">
                  <a:pos x="28" y="10"/>
                </a:cxn>
                <a:cxn ang="0">
                  <a:pos x="30" y="24"/>
                </a:cxn>
                <a:cxn ang="0">
                  <a:pos x="34" y="30"/>
                </a:cxn>
                <a:cxn ang="0">
                  <a:pos x="34" y="34"/>
                </a:cxn>
                <a:cxn ang="0">
                  <a:pos x="34" y="34"/>
                </a:cxn>
              </a:cxnLst>
              <a:rect l="0" t="0" r="r" b="b"/>
              <a:pathLst>
                <a:path w="106" h="124">
                  <a:moveTo>
                    <a:pt x="94" y="24"/>
                  </a:moveTo>
                  <a:lnTo>
                    <a:pt x="100" y="18"/>
                  </a:lnTo>
                  <a:lnTo>
                    <a:pt x="106" y="10"/>
                  </a:lnTo>
                  <a:lnTo>
                    <a:pt x="100" y="10"/>
                  </a:lnTo>
                  <a:lnTo>
                    <a:pt x="92" y="6"/>
                  </a:lnTo>
                  <a:lnTo>
                    <a:pt x="82" y="8"/>
                  </a:lnTo>
                  <a:lnTo>
                    <a:pt x="78" y="12"/>
                  </a:lnTo>
                  <a:lnTo>
                    <a:pt x="72" y="16"/>
                  </a:lnTo>
                  <a:lnTo>
                    <a:pt x="66" y="16"/>
                  </a:lnTo>
                  <a:lnTo>
                    <a:pt x="52" y="12"/>
                  </a:lnTo>
                  <a:lnTo>
                    <a:pt x="36" y="2"/>
                  </a:lnTo>
                  <a:lnTo>
                    <a:pt x="24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20"/>
                  </a:lnTo>
                  <a:lnTo>
                    <a:pt x="12" y="24"/>
                  </a:lnTo>
                  <a:lnTo>
                    <a:pt x="14" y="34"/>
                  </a:lnTo>
                  <a:lnTo>
                    <a:pt x="12" y="42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2" y="64"/>
                  </a:lnTo>
                  <a:lnTo>
                    <a:pt x="2" y="66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8" y="66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8" y="68"/>
                  </a:lnTo>
                  <a:lnTo>
                    <a:pt x="6" y="70"/>
                  </a:lnTo>
                  <a:lnTo>
                    <a:pt x="4" y="70"/>
                  </a:lnTo>
                  <a:lnTo>
                    <a:pt x="2" y="72"/>
                  </a:lnTo>
                  <a:lnTo>
                    <a:pt x="4" y="74"/>
                  </a:lnTo>
                  <a:lnTo>
                    <a:pt x="50" y="102"/>
                  </a:lnTo>
                  <a:lnTo>
                    <a:pt x="54" y="112"/>
                  </a:lnTo>
                  <a:lnTo>
                    <a:pt x="72" y="124"/>
                  </a:lnTo>
                  <a:lnTo>
                    <a:pt x="76" y="120"/>
                  </a:lnTo>
                  <a:lnTo>
                    <a:pt x="86" y="98"/>
                  </a:lnTo>
                  <a:lnTo>
                    <a:pt x="88" y="96"/>
                  </a:lnTo>
                  <a:lnTo>
                    <a:pt x="92" y="94"/>
                  </a:lnTo>
                  <a:lnTo>
                    <a:pt x="94" y="88"/>
                  </a:lnTo>
                  <a:lnTo>
                    <a:pt x="98" y="88"/>
                  </a:lnTo>
                  <a:lnTo>
                    <a:pt x="102" y="84"/>
                  </a:lnTo>
                  <a:lnTo>
                    <a:pt x="94" y="74"/>
                  </a:lnTo>
                  <a:lnTo>
                    <a:pt x="94" y="24"/>
                  </a:lnTo>
                  <a:close/>
                  <a:moveTo>
                    <a:pt x="34" y="34"/>
                  </a:moveTo>
                  <a:lnTo>
                    <a:pt x="32" y="30"/>
                  </a:lnTo>
                  <a:lnTo>
                    <a:pt x="26" y="24"/>
                  </a:lnTo>
                  <a:lnTo>
                    <a:pt x="22" y="14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8" y="10"/>
                  </a:lnTo>
                  <a:lnTo>
                    <a:pt x="30" y="24"/>
                  </a:lnTo>
                  <a:lnTo>
                    <a:pt x="34" y="30"/>
                  </a:lnTo>
                  <a:lnTo>
                    <a:pt x="34" y="34"/>
                  </a:lnTo>
                  <a:lnTo>
                    <a:pt x="34" y="3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40" name="Freeform 814">
              <a:extLst>
                <a:ext uri="{FF2B5EF4-FFF2-40B4-BE49-F238E27FC236}">
                  <a16:creationId xmlns:a16="http://schemas.microsoft.com/office/drawing/2014/main" id="{5C759F26-4A77-413F-B45E-E6C1793A8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3238" y="3348038"/>
              <a:ext cx="76200" cy="95250"/>
            </a:xfrm>
            <a:custGeom>
              <a:avLst/>
              <a:gdLst/>
              <a:ahLst/>
              <a:cxnLst>
                <a:cxn ang="0">
                  <a:pos x="24" y="60"/>
                </a:cxn>
                <a:cxn ang="0">
                  <a:pos x="30" y="58"/>
                </a:cxn>
                <a:cxn ang="0">
                  <a:pos x="34" y="52"/>
                </a:cxn>
                <a:cxn ang="0">
                  <a:pos x="38" y="48"/>
                </a:cxn>
                <a:cxn ang="0">
                  <a:pos x="40" y="40"/>
                </a:cxn>
                <a:cxn ang="0">
                  <a:pos x="46" y="38"/>
                </a:cxn>
                <a:cxn ang="0">
                  <a:pos x="48" y="34"/>
                </a:cxn>
                <a:cxn ang="0">
                  <a:pos x="44" y="26"/>
                </a:cxn>
                <a:cxn ang="0">
                  <a:pos x="40" y="22"/>
                </a:cxn>
                <a:cxn ang="0">
                  <a:pos x="38" y="14"/>
                </a:cxn>
                <a:cxn ang="0">
                  <a:pos x="38" y="12"/>
                </a:cxn>
                <a:cxn ang="0">
                  <a:pos x="46" y="0"/>
                </a:cxn>
                <a:cxn ang="0">
                  <a:pos x="36" y="6"/>
                </a:cxn>
                <a:cxn ang="0">
                  <a:pos x="36" y="2"/>
                </a:cxn>
                <a:cxn ang="0">
                  <a:pos x="30" y="6"/>
                </a:cxn>
                <a:cxn ang="0">
                  <a:pos x="28" y="2"/>
                </a:cxn>
                <a:cxn ang="0">
                  <a:pos x="28" y="8"/>
                </a:cxn>
                <a:cxn ang="0">
                  <a:pos x="36" y="10"/>
                </a:cxn>
                <a:cxn ang="0">
                  <a:pos x="36" y="12"/>
                </a:cxn>
                <a:cxn ang="0">
                  <a:pos x="32" y="14"/>
                </a:cxn>
                <a:cxn ang="0">
                  <a:pos x="28" y="10"/>
                </a:cxn>
                <a:cxn ang="0">
                  <a:pos x="24" y="12"/>
                </a:cxn>
                <a:cxn ang="0">
                  <a:pos x="22" y="8"/>
                </a:cxn>
                <a:cxn ang="0">
                  <a:pos x="20" y="10"/>
                </a:cxn>
                <a:cxn ang="0">
                  <a:pos x="18" y="18"/>
                </a:cxn>
                <a:cxn ang="0">
                  <a:pos x="16" y="18"/>
                </a:cxn>
                <a:cxn ang="0">
                  <a:pos x="16" y="14"/>
                </a:cxn>
                <a:cxn ang="0">
                  <a:pos x="10" y="18"/>
                </a:cxn>
                <a:cxn ang="0">
                  <a:pos x="6" y="28"/>
                </a:cxn>
                <a:cxn ang="0">
                  <a:pos x="0" y="34"/>
                </a:cxn>
                <a:cxn ang="0">
                  <a:pos x="0" y="44"/>
                </a:cxn>
                <a:cxn ang="0">
                  <a:pos x="4" y="58"/>
                </a:cxn>
                <a:cxn ang="0">
                  <a:pos x="6" y="58"/>
                </a:cxn>
                <a:cxn ang="0">
                  <a:pos x="10" y="58"/>
                </a:cxn>
                <a:cxn ang="0">
                  <a:pos x="14" y="58"/>
                </a:cxn>
                <a:cxn ang="0">
                  <a:pos x="14" y="58"/>
                </a:cxn>
                <a:cxn ang="0">
                  <a:pos x="18" y="56"/>
                </a:cxn>
                <a:cxn ang="0">
                  <a:pos x="22" y="60"/>
                </a:cxn>
                <a:cxn ang="0">
                  <a:pos x="24" y="60"/>
                </a:cxn>
                <a:cxn ang="0">
                  <a:pos x="24" y="60"/>
                </a:cxn>
              </a:cxnLst>
              <a:rect l="0" t="0" r="r" b="b"/>
              <a:pathLst>
                <a:path w="48" h="60">
                  <a:moveTo>
                    <a:pt x="24" y="60"/>
                  </a:moveTo>
                  <a:lnTo>
                    <a:pt x="30" y="58"/>
                  </a:lnTo>
                  <a:lnTo>
                    <a:pt x="34" y="52"/>
                  </a:lnTo>
                  <a:lnTo>
                    <a:pt x="38" y="48"/>
                  </a:lnTo>
                  <a:lnTo>
                    <a:pt x="40" y="40"/>
                  </a:lnTo>
                  <a:lnTo>
                    <a:pt x="46" y="38"/>
                  </a:lnTo>
                  <a:lnTo>
                    <a:pt x="48" y="34"/>
                  </a:lnTo>
                  <a:lnTo>
                    <a:pt x="44" y="26"/>
                  </a:lnTo>
                  <a:lnTo>
                    <a:pt x="40" y="22"/>
                  </a:lnTo>
                  <a:lnTo>
                    <a:pt x="38" y="14"/>
                  </a:lnTo>
                  <a:lnTo>
                    <a:pt x="38" y="12"/>
                  </a:lnTo>
                  <a:lnTo>
                    <a:pt x="46" y="0"/>
                  </a:lnTo>
                  <a:lnTo>
                    <a:pt x="36" y="6"/>
                  </a:lnTo>
                  <a:lnTo>
                    <a:pt x="36" y="2"/>
                  </a:lnTo>
                  <a:lnTo>
                    <a:pt x="30" y="6"/>
                  </a:lnTo>
                  <a:lnTo>
                    <a:pt x="28" y="2"/>
                  </a:lnTo>
                  <a:lnTo>
                    <a:pt x="28" y="8"/>
                  </a:lnTo>
                  <a:lnTo>
                    <a:pt x="36" y="10"/>
                  </a:lnTo>
                  <a:lnTo>
                    <a:pt x="36" y="12"/>
                  </a:lnTo>
                  <a:lnTo>
                    <a:pt x="32" y="14"/>
                  </a:lnTo>
                  <a:lnTo>
                    <a:pt x="28" y="10"/>
                  </a:lnTo>
                  <a:lnTo>
                    <a:pt x="24" y="12"/>
                  </a:lnTo>
                  <a:lnTo>
                    <a:pt x="22" y="8"/>
                  </a:lnTo>
                  <a:lnTo>
                    <a:pt x="20" y="10"/>
                  </a:lnTo>
                  <a:lnTo>
                    <a:pt x="18" y="18"/>
                  </a:lnTo>
                  <a:lnTo>
                    <a:pt x="16" y="18"/>
                  </a:lnTo>
                  <a:lnTo>
                    <a:pt x="16" y="14"/>
                  </a:lnTo>
                  <a:lnTo>
                    <a:pt x="10" y="18"/>
                  </a:lnTo>
                  <a:lnTo>
                    <a:pt x="6" y="28"/>
                  </a:lnTo>
                  <a:lnTo>
                    <a:pt x="0" y="34"/>
                  </a:lnTo>
                  <a:lnTo>
                    <a:pt x="0" y="44"/>
                  </a:lnTo>
                  <a:lnTo>
                    <a:pt x="4" y="58"/>
                  </a:lnTo>
                  <a:lnTo>
                    <a:pt x="6" y="58"/>
                  </a:lnTo>
                  <a:lnTo>
                    <a:pt x="10" y="58"/>
                  </a:lnTo>
                  <a:lnTo>
                    <a:pt x="14" y="58"/>
                  </a:lnTo>
                  <a:lnTo>
                    <a:pt x="14" y="58"/>
                  </a:lnTo>
                  <a:lnTo>
                    <a:pt x="18" y="56"/>
                  </a:lnTo>
                  <a:lnTo>
                    <a:pt x="22" y="60"/>
                  </a:lnTo>
                  <a:lnTo>
                    <a:pt x="24" y="60"/>
                  </a:lnTo>
                  <a:lnTo>
                    <a:pt x="24" y="6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41" name="Freeform 815">
              <a:extLst>
                <a:ext uri="{FF2B5EF4-FFF2-40B4-BE49-F238E27FC236}">
                  <a16:creationId xmlns:a16="http://schemas.microsoft.com/office/drawing/2014/main" id="{CD833F14-D571-41B2-AB60-F188AAE4D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7088" y="3348038"/>
              <a:ext cx="123825" cy="6032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4" y="0"/>
                </a:cxn>
                <a:cxn ang="0">
                  <a:pos x="32" y="0"/>
                </a:cxn>
                <a:cxn ang="0">
                  <a:pos x="52" y="4"/>
                </a:cxn>
                <a:cxn ang="0">
                  <a:pos x="60" y="2"/>
                </a:cxn>
                <a:cxn ang="0">
                  <a:pos x="66" y="6"/>
                </a:cxn>
                <a:cxn ang="0">
                  <a:pos x="70" y="0"/>
                </a:cxn>
                <a:cxn ang="0">
                  <a:pos x="76" y="0"/>
                </a:cxn>
                <a:cxn ang="0">
                  <a:pos x="78" y="0"/>
                </a:cxn>
                <a:cxn ang="0">
                  <a:pos x="78" y="4"/>
                </a:cxn>
                <a:cxn ang="0">
                  <a:pos x="74" y="8"/>
                </a:cxn>
                <a:cxn ang="0">
                  <a:pos x="70" y="6"/>
                </a:cxn>
                <a:cxn ang="0">
                  <a:pos x="68" y="8"/>
                </a:cxn>
                <a:cxn ang="0">
                  <a:pos x="62" y="8"/>
                </a:cxn>
                <a:cxn ang="0">
                  <a:pos x="54" y="6"/>
                </a:cxn>
                <a:cxn ang="0">
                  <a:pos x="50" y="6"/>
                </a:cxn>
                <a:cxn ang="0">
                  <a:pos x="30" y="6"/>
                </a:cxn>
                <a:cxn ang="0">
                  <a:pos x="26" y="2"/>
                </a:cxn>
                <a:cxn ang="0">
                  <a:pos x="24" y="6"/>
                </a:cxn>
                <a:cxn ang="0">
                  <a:pos x="22" y="8"/>
                </a:cxn>
                <a:cxn ang="0">
                  <a:pos x="18" y="12"/>
                </a:cxn>
                <a:cxn ang="0">
                  <a:pos x="12" y="16"/>
                </a:cxn>
                <a:cxn ang="0">
                  <a:pos x="10" y="26"/>
                </a:cxn>
                <a:cxn ang="0">
                  <a:pos x="10" y="28"/>
                </a:cxn>
                <a:cxn ang="0">
                  <a:pos x="10" y="30"/>
                </a:cxn>
                <a:cxn ang="0">
                  <a:pos x="14" y="38"/>
                </a:cxn>
                <a:cxn ang="0">
                  <a:pos x="10" y="38"/>
                </a:cxn>
                <a:cxn ang="0">
                  <a:pos x="6" y="28"/>
                </a:cxn>
                <a:cxn ang="0">
                  <a:pos x="2" y="26"/>
                </a:cxn>
                <a:cxn ang="0">
                  <a:pos x="0" y="22"/>
                </a:cxn>
                <a:cxn ang="0">
                  <a:pos x="2" y="18"/>
                </a:cxn>
                <a:cxn ang="0">
                  <a:pos x="2" y="12"/>
                </a:cxn>
                <a:cxn ang="0">
                  <a:pos x="6" y="12"/>
                </a:cxn>
                <a:cxn ang="0">
                  <a:pos x="16" y="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78" h="38">
                  <a:moveTo>
                    <a:pt x="22" y="0"/>
                  </a:moveTo>
                  <a:lnTo>
                    <a:pt x="24" y="0"/>
                  </a:lnTo>
                  <a:lnTo>
                    <a:pt x="32" y="0"/>
                  </a:lnTo>
                  <a:lnTo>
                    <a:pt x="52" y="4"/>
                  </a:lnTo>
                  <a:lnTo>
                    <a:pt x="60" y="2"/>
                  </a:lnTo>
                  <a:lnTo>
                    <a:pt x="66" y="6"/>
                  </a:lnTo>
                  <a:lnTo>
                    <a:pt x="70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78" y="4"/>
                  </a:lnTo>
                  <a:lnTo>
                    <a:pt x="74" y="8"/>
                  </a:lnTo>
                  <a:lnTo>
                    <a:pt x="70" y="6"/>
                  </a:lnTo>
                  <a:lnTo>
                    <a:pt x="68" y="8"/>
                  </a:lnTo>
                  <a:lnTo>
                    <a:pt x="62" y="8"/>
                  </a:lnTo>
                  <a:lnTo>
                    <a:pt x="54" y="6"/>
                  </a:lnTo>
                  <a:lnTo>
                    <a:pt x="50" y="6"/>
                  </a:lnTo>
                  <a:lnTo>
                    <a:pt x="30" y="6"/>
                  </a:lnTo>
                  <a:lnTo>
                    <a:pt x="26" y="2"/>
                  </a:lnTo>
                  <a:lnTo>
                    <a:pt x="24" y="6"/>
                  </a:lnTo>
                  <a:lnTo>
                    <a:pt x="22" y="8"/>
                  </a:lnTo>
                  <a:lnTo>
                    <a:pt x="18" y="12"/>
                  </a:lnTo>
                  <a:lnTo>
                    <a:pt x="12" y="16"/>
                  </a:lnTo>
                  <a:lnTo>
                    <a:pt x="10" y="26"/>
                  </a:lnTo>
                  <a:lnTo>
                    <a:pt x="10" y="28"/>
                  </a:lnTo>
                  <a:lnTo>
                    <a:pt x="10" y="30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6" y="28"/>
                  </a:lnTo>
                  <a:lnTo>
                    <a:pt x="2" y="26"/>
                  </a:lnTo>
                  <a:lnTo>
                    <a:pt x="0" y="22"/>
                  </a:lnTo>
                  <a:lnTo>
                    <a:pt x="2" y="18"/>
                  </a:lnTo>
                  <a:lnTo>
                    <a:pt x="2" y="12"/>
                  </a:lnTo>
                  <a:lnTo>
                    <a:pt x="6" y="12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42" name="Freeform 816">
              <a:extLst>
                <a:ext uri="{FF2B5EF4-FFF2-40B4-BE49-F238E27FC236}">
                  <a16:creationId xmlns:a16="http://schemas.microsoft.com/office/drawing/2014/main" id="{471275BB-2DFD-4E0D-8A66-0E6086C12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8613" y="4675188"/>
              <a:ext cx="254000" cy="292100"/>
            </a:xfrm>
            <a:custGeom>
              <a:avLst/>
              <a:gdLst/>
              <a:ahLst/>
              <a:cxnLst>
                <a:cxn ang="0">
                  <a:pos x="156" y="104"/>
                </a:cxn>
                <a:cxn ang="0">
                  <a:pos x="150" y="98"/>
                </a:cxn>
                <a:cxn ang="0">
                  <a:pos x="128" y="88"/>
                </a:cxn>
                <a:cxn ang="0">
                  <a:pos x="124" y="74"/>
                </a:cxn>
                <a:cxn ang="0">
                  <a:pos x="122" y="58"/>
                </a:cxn>
                <a:cxn ang="0">
                  <a:pos x="114" y="50"/>
                </a:cxn>
                <a:cxn ang="0">
                  <a:pos x="100" y="46"/>
                </a:cxn>
                <a:cxn ang="0">
                  <a:pos x="84" y="38"/>
                </a:cxn>
                <a:cxn ang="0">
                  <a:pos x="60" y="30"/>
                </a:cxn>
                <a:cxn ang="0">
                  <a:pos x="58" y="14"/>
                </a:cxn>
                <a:cxn ang="0">
                  <a:pos x="58" y="2"/>
                </a:cxn>
                <a:cxn ang="0">
                  <a:pos x="40" y="0"/>
                </a:cxn>
                <a:cxn ang="0">
                  <a:pos x="16" y="18"/>
                </a:cxn>
                <a:cxn ang="0">
                  <a:pos x="12" y="36"/>
                </a:cxn>
                <a:cxn ang="0">
                  <a:pos x="8" y="64"/>
                </a:cxn>
                <a:cxn ang="0">
                  <a:pos x="6" y="74"/>
                </a:cxn>
                <a:cxn ang="0">
                  <a:pos x="4" y="84"/>
                </a:cxn>
                <a:cxn ang="0">
                  <a:pos x="8" y="92"/>
                </a:cxn>
                <a:cxn ang="0">
                  <a:pos x="0" y="108"/>
                </a:cxn>
                <a:cxn ang="0">
                  <a:pos x="8" y="126"/>
                </a:cxn>
                <a:cxn ang="0">
                  <a:pos x="14" y="138"/>
                </a:cxn>
                <a:cxn ang="0">
                  <a:pos x="10" y="144"/>
                </a:cxn>
                <a:cxn ang="0">
                  <a:pos x="14" y="150"/>
                </a:cxn>
                <a:cxn ang="0">
                  <a:pos x="22" y="182"/>
                </a:cxn>
                <a:cxn ang="0">
                  <a:pos x="32" y="182"/>
                </a:cxn>
                <a:cxn ang="0">
                  <a:pos x="50" y="172"/>
                </a:cxn>
                <a:cxn ang="0">
                  <a:pos x="70" y="180"/>
                </a:cxn>
                <a:cxn ang="0">
                  <a:pos x="88" y="172"/>
                </a:cxn>
                <a:cxn ang="0">
                  <a:pos x="98" y="162"/>
                </a:cxn>
                <a:cxn ang="0">
                  <a:pos x="102" y="144"/>
                </a:cxn>
                <a:cxn ang="0">
                  <a:pos x="130" y="130"/>
                </a:cxn>
                <a:cxn ang="0">
                  <a:pos x="148" y="134"/>
                </a:cxn>
                <a:cxn ang="0">
                  <a:pos x="158" y="142"/>
                </a:cxn>
                <a:cxn ang="0">
                  <a:pos x="160" y="128"/>
                </a:cxn>
                <a:cxn ang="0">
                  <a:pos x="42" y="136"/>
                </a:cxn>
                <a:cxn ang="0">
                  <a:pos x="36" y="124"/>
                </a:cxn>
                <a:cxn ang="0">
                  <a:pos x="42" y="128"/>
                </a:cxn>
                <a:cxn ang="0">
                  <a:pos x="42" y="136"/>
                </a:cxn>
              </a:cxnLst>
              <a:rect l="0" t="0" r="r" b="b"/>
              <a:pathLst>
                <a:path w="160" h="184">
                  <a:moveTo>
                    <a:pt x="160" y="116"/>
                  </a:moveTo>
                  <a:lnTo>
                    <a:pt x="156" y="104"/>
                  </a:lnTo>
                  <a:lnTo>
                    <a:pt x="150" y="102"/>
                  </a:lnTo>
                  <a:lnTo>
                    <a:pt x="150" y="98"/>
                  </a:lnTo>
                  <a:lnTo>
                    <a:pt x="150" y="90"/>
                  </a:lnTo>
                  <a:lnTo>
                    <a:pt x="128" y="88"/>
                  </a:lnTo>
                  <a:lnTo>
                    <a:pt x="122" y="76"/>
                  </a:lnTo>
                  <a:lnTo>
                    <a:pt x="124" y="74"/>
                  </a:lnTo>
                  <a:lnTo>
                    <a:pt x="124" y="68"/>
                  </a:lnTo>
                  <a:lnTo>
                    <a:pt x="122" y="58"/>
                  </a:lnTo>
                  <a:lnTo>
                    <a:pt x="118" y="54"/>
                  </a:lnTo>
                  <a:lnTo>
                    <a:pt x="114" y="50"/>
                  </a:lnTo>
                  <a:lnTo>
                    <a:pt x="104" y="50"/>
                  </a:lnTo>
                  <a:lnTo>
                    <a:pt x="100" y="46"/>
                  </a:lnTo>
                  <a:lnTo>
                    <a:pt x="88" y="42"/>
                  </a:lnTo>
                  <a:lnTo>
                    <a:pt x="84" y="38"/>
                  </a:lnTo>
                  <a:lnTo>
                    <a:pt x="68" y="36"/>
                  </a:lnTo>
                  <a:lnTo>
                    <a:pt x="60" y="30"/>
                  </a:lnTo>
                  <a:lnTo>
                    <a:pt x="56" y="20"/>
                  </a:lnTo>
                  <a:lnTo>
                    <a:pt x="58" y="14"/>
                  </a:lnTo>
                  <a:lnTo>
                    <a:pt x="58" y="6"/>
                  </a:lnTo>
                  <a:lnTo>
                    <a:pt x="58" y="2"/>
                  </a:lnTo>
                  <a:lnTo>
                    <a:pt x="56" y="0"/>
                  </a:lnTo>
                  <a:lnTo>
                    <a:pt x="40" y="0"/>
                  </a:lnTo>
                  <a:lnTo>
                    <a:pt x="28" y="12"/>
                  </a:lnTo>
                  <a:lnTo>
                    <a:pt x="16" y="18"/>
                  </a:lnTo>
                  <a:lnTo>
                    <a:pt x="0" y="16"/>
                  </a:lnTo>
                  <a:lnTo>
                    <a:pt x="12" y="36"/>
                  </a:lnTo>
                  <a:lnTo>
                    <a:pt x="8" y="42"/>
                  </a:lnTo>
                  <a:lnTo>
                    <a:pt x="8" y="64"/>
                  </a:lnTo>
                  <a:lnTo>
                    <a:pt x="4" y="68"/>
                  </a:lnTo>
                  <a:lnTo>
                    <a:pt x="6" y="74"/>
                  </a:lnTo>
                  <a:lnTo>
                    <a:pt x="4" y="80"/>
                  </a:lnTo>
                  <a:lnTo>
                    <a:pt x="4" y="84"/>
                  </a:lnTo>
                  <a:lnTo>
                    <a:pt x="8" y="90"/>
                  </a:lnTo>
                  <a:lnTo>
                    <a:pt x="8" y="92"/>
                  </a:lnTo>
                  <a:lnTo>
                    <a:pt x="0" y="104"/>
                  </a:lnTo>
                  <a:lnTo>
                    <a:pt x="0" y="108"/>
                  </a:lnTo>
                  <a:lnTo>
                    <a:pt x="6" y="114"/>
                  </a:lnTo>
                  <a:lnTo>
                    <a:pt x="8" y="126"/>
                  </a:lnTo>
                  <a:lnTo>
                    <a:pt x="14" y="132"/>
                  </a:lnTo>
                  <a:lnTo>
                    <a:pt x="14" y="138"/>
                  </a:lnTo>
                  <a:lnTo>
                    <a:pt x="12" y="140"/>
                  </a:lnTo>
                  <a:lnTo>
                    <a:pt x="10" y="144"/>
                  </a:lnTo>
                  <a:lnTo>
                    <a:pt x="14" y="146"/>
                  </a:lnTo>
                  <a:lnTo>
                    <a:pt x="14" y="150"/>
                  </a:lnTo>
                  <a:lnTo>
                    <a:pt x="18" y="154"/>
                  </a:lnTo>
                  <a:lnTo>
                    <a:pt x="22" y="182"/>
                  </a:lnTo>
                  <a:lnTo>
                    <a:pt x="26" y="184"/>
                  </a:lnTo>
                  <a:lnTo>
                    <a:pt x="32" y="182"/>
                  </a:lnTo>
                  <a:lnTo>
                    <a:pt x="46" y="168"/>
                  </a:lnTo>
                  <a:lnTo>
                    <a:pt x="50" y="172"/>
                  </a:lnTo>
                  <a:lnTo>
                    <a:pt x="66" y="174"/>
                  </a:lnTo>
                  <a:lnTo>
                    <a:pt x="70" y="180"/>
                  </a:lnTo>
                  <a:lnTo>
                    <a:pt x="74" y="170"/>
                  </a:lnTo>
                  <a:lnTo>
                    <a:pt x="88" y="172"/>
                  </a:lnTo>
                  <a:lnTo>
                    <a:pt x="92" y="174"/>
                  </a:lnTo>
                  <a:lnTo>
                    <a:pt x="98" y="162"/>
                  </a:lnTo>
                  <a:lnTo>
                    <a:pt x="98" y="152"/>
                  </a:lnTo>
                  <a:lnTo>
                    <a:pt x="102" y="144"/>
                  </a:lnTo>
                  <a:lnTo>
                    <a:pt x="104" y="138"/>
                  </a:lnTo>
                  <a:lnTo>
                    <a:pt x="130" y="130"/>
                  </a:lnTo>
                  <a:lnTo>
                    <a:pt x="142" y="130"/>
                  </a:lnTo>
                  <a:lnTo>
                    <a:pt x="148" y="134"/>
                  </a:lnTo>
                  <a:lnTo>
                    <a:pt x="156" y="144"/>
                  </a:lnTo>
                  <a:lnTo>
                    <a:pt x="158" y="142"/>
                  </a:lnTo>
                  <a:lnTo>
                    <a:pt x="156" y="136"/>
                  </a:lnTo>
                  <a:lnTo>
                    <a:pt x="160" y="128"/>
                  </a:lnTo>
                  <a:lnTo>
                    <a:pt x="160" y="116"/>
                  </a:lnTo>
                  <a:close/>
                  <a:moveTo>
                    <a:pt x="42" y="136"/>
                  </a:moveTo>
                  <a:lnTo>
                    <a:pt x="36" y="132"/>
                  </a:lnTo>
                  <a:lnTo>
                    <a:pt x="36" y="124"/>
                  </a:lnTo>
                  <a:lnTo>
                    <a:pt x="40" y="124"/>
                  </a:lnTo>
                  <a:lnTo>
                    <a:pt x="42" y="128"/>
                  </a:lnTo>
                  <a:lnTo>
                    <a:pt x="44" y="132"/>
                  </a:lnTo>
                  <a:lnTo>
                    <a:pt x="42" y="13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43" name="Freeform 817">
              <a:extLst>
                <a:ext uri="{FF2B5EF4-FFF2-40B4-BE49-F238E27FC236}">
                  <a16:creationId xmlns:a16="http://schemas.microsoft.com/office/drawing/2014/main" id="{1FDC76A6-C7B6-4CEF-87F3-D35A3857F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6738" y="5135563"/>
              <a:ext cx="114300" cy="120650"/>
            </a:xfrm>
            <a:custGeom>
              <a:avLst/>
              <a:gdLst/>
              <a:ahLst/>
              <a:cxnLst>
                <a:cxn ang="0">
                  <a:pos x="66" y="48"/>
                </a:cxn>
                <a:cxn ang="0">
                  <a:pos x="72" y="42"/>
                </a:cxn>
                <a:cxn ang="0">
                  <a:pos x="64" y="36"/>
                </a:cxn>
                <a:cxn ang="0">
                  <a:pos x="62" y="30"/>
                </a:cxn>
                <a:cxn ang="0">
                  <a:pos x="56" y="26"/>
                </a:cxn>
                <a:cxn ang="0">
                  <a:pos x="52" y="22"/>
                </a:cxn>
                <a:cxn ang="0">
                  <a:pos x="44" y="18"/>
                </a:cxn>
                <a:cxn ang="0">
                  <a:pos x="38" y="12"/>
                </a:cxn>
                <a:cxn ang="0">
                  <a:pos x="36" y="14"/>
                </a:cxn>
                <a:cxn ang="0">
                  <a:pos x="32" y="14"/>
                </a:cxn>
                <a:cxn ang="0">
                  <a:pos x="30" y="8"/>
                </a:cxn>
                <a:cxn ang="0">
                  <a:pos x="22" y="0"/>
                </a:cxn>
                <a:cxn ang="0">
                  <a:pos x="18" y="0"/>
                </a:cxn>
                <a:cxn ang="0">
                  <a:pos x="16" y="2"/>
                </a:cxn>
                <a:cxn ang="0">
                  <a:pos x="10" y="2"/>
                </a:cxn>
                <a:cxn ang="0">
                  <a:pos x="8" y="6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4" y="44"/>
                </a:cxn>
                <a:cxn ang="0">
                  <a:pos x="0" y="52"/>
                </a:cxn>
                <a:cxn ang="0">
                  <a:pos x="0" y="62"/>
                </a:cxn>
                <a:cxn ang="0">
                  <a:pos x="2" y="62"/>
                </a:cxn>
                <a:cxn ang="0">
                  <a:pos x="6" y="68"/>
                </a:cxn>
                <a:cxn ang="0">
                  <a:pos x="16" y="70"/>
                </a:cxn>
                <a:cxn ang="0">
                  <a:pos x="30" y="76"/>
                </a:cxn>
                <a:cxn ang="0">
                  <a:pos x="40" y="74"/>
                </a:cxn>
                <a:cxn ang="0">
                  <a:pos x="48" y="76"/>
                </a:cxn>
                <a:cxn ang="0">
                  <a:pos x="58" y="72"/>
                </a:cxn>
                <a:cxn ang="0">
                  <a:pos x="68" y="58"/>
                </a:cxn>
                <a:cxn ang="0">
                  <a:pos x="66" y="56"/>
                </a:cxn>
                <a:cxn ang="0">
                  <a:pos x="66" y="48"/>
                </a:cxn>
                <a:cxn ang="0">
                  <a:pos x="42" y="46"/>
                </a:cxn>
                <a:cxn ang="0">
                  <a:pos x="38" y="48"/>
                </a:cxn>
                <a:cxn ang="0">
                  <a:pos x="28" y="52"/>
                </a:cxn>
                <a:cxn ang="0">
                  <a:pos x="24" y="48"/>
                </a:cxn>
                <a:cxn ang="0">
                  <a:pos x="24" y="48"/>
                </a:cxn>
                <a:cxn ang="0">
                  <a:pos x="26" y="44"/>
                </a:cxn>
                <a:cxn ang="0">
                  <a:pos x="30" y="42"/>
                </a:cxn>
                <a:cxn ang="0">
                  <a:pos x="38" y="40"/>
                </a:cxn>
                <a:cxn ang="0">
                  <a:pos x="42" y="42"/>
                </a:cxn>
                <a:cxn ang="0">
                  <a:pos x="42" y="46"/>
                </a:cxn>
              </a:cxnLst>
              <a:rect l="0" t="0" r="r" b="b"/>
              <a:pathLst>
                <a:path w="72" h="76">
                  <a:moveTo>
                    <a:pt x="66" y="48"/>
                  </a:moveTo>
                  <a:lnTo>
                    <a:pt x="72" y="42"/>
                  </a:lnTo>
                  <a:lnTo>
                    <a:pt x="64" y="36"/>
                  </a:lnTo>
                  <a:lnTo>
                    <a:pt x="62" y="30"/>
                  </a:lnTo>
                  <a:lnTo>
                    <a:pt x="56" y="26"/>
                  </a:lnTo>
                  <a:lnTo>
                    <a:pt x="52" y="22"/>
                  </a:lnTo>
                  <a:lnTo>
                    <a:pt x="44" y="18"/>
                  </a:lnTo>
                  <a:lnTo>
                    <a:pt x="38" y="12"/>
                  </a:lnTo>
                  <a:lnTo>
                    <a:pt x="36" y="14"/>
                  </a:lnTo>
                  <a:lnTo>
                    <a:pt x="32" y="14"/>
                  </a:lnTo>
                  <a:lnTo>
                    <a:pt x="30" y="8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0" y="2"/>
                  </a:lnTo>
                  <a:lnTo>
                    <a:pt x="8" y="6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4" y="44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2" y="62"/>
                  </a:lnTo>
                  <a:lnTo>
                    <a:pt x="6" y="68"/>
                  </a:lnTo>
                  <a:lnTo>
                    <a:pt x="16" y="70"/>
                  </a:lnTo>
                  <a:lnTo>
                    <a:pt x="30" y="76"/>
                  </a:lnTo>
                  <a:lnTo>
                    <a:pt x="40" y="74"/>
                  </a:lnTo>
                  <a:lnTo>
                    <a:pt x="48" y="76"/>
                  </a:lnTo>
                  <a:lnTo>
                    <a:pt x="58" y="72"/>
                  </a:lnTo>
                  <a:lnTo>
                    <a:pt x="68" y="58"/>
                  </a:lnTo>
                  <a:lnTo>
                    <a:pt x="66" y="56"/>
                  </a:lnTo>
                  <a:lnTo>
                    <a:pt x="66" y="48"/>
                  </a:lnTo>
                  <a:close/>
                  <a:moveTo>
                    <a:pt x="42" y="46"/>
                  </a:moveTo>
                  <a:lnTo>
                    <a:pt x="38" y="48"/>
                  </a:lnTo>
                  <a:lnTo>
                    <a:pt x="28" y="52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6" y="44"/>
                  </a:lnTo>
                  <a:lnTo>
                    <a:pt x="30" y="42"/>
                  </a:lnTo>
                  <a:lnTo>
                    <a:pt x="38" y="40"/>
                  </a:lnTo>
                  <a:lnTo>
                    <a:pt x="42" y="42"/>
                  </a:lnTo>
                  <a:lnTo>
                    <a:pt x="42" y="4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44" name="Freeform 818">
              <a:extLst>
                <a:ext uri="{FF2B5EF4-FFF2-40B4-BE49-F238E27FC236}">
                  <a16:creationId xmlns:a16="http://schemas.microsoft.com/office/drawing/2014/main" id="{004A3EE5-A0FB-4723-8900-40520A0FE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3463" y="3255963"/>
              <a:ext cx="31750" cy="635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8" y="6"/>
                </a:cxn>
                <a:cxn ang="0">
                  <a:pos x="14" y="10"/>
                </a:cxn>
                <a:cxn ang="0">
                  <a:pos x="14" y="12"/>
                </a:cxn>
                <a:cxn ang="0">
                  <a:pos x="8" y="14"/>
                </a:cxn>
                <a:cxn ang="0">
                  <a:pos x="4" y="22"/>
                </a:cxn>
                <a:cxn ang="0">
                  <a:pos x="4" y="24"/>
                </a:cxn>
                <a:cxn ang="0">
                  <a:pos x="6" y="26"/>
                </a:cxn>
                <a:cxn ang="0">
                  <a:pos x="4" y="28"/>
                </a:cxn>
                <a:cxn ang="0">
                  <a:pos x="0" y="30"/>
                </a:cxn>
                <a:cxn ang="0">
                  <a:pos x="0" y="32"/>
                </a:cxn>
                <a:cxn ang="0">
                  <a:pos x="10" y="34"/>
                </a:cxn>
                <a:cxn ang="0">
                  <a:pos x="12" y="36"/>
                </a:cxn>
                <a:cxn ang="0">
                  <a:pos x="16" y="40"/>
                </a:cxn>
                <a:cxn ang="0">
                  <a:pos x="18" y="40"/>
                </a:cxn>
                <a:cxn ang="0">
                  <a:pos x="20" y="36"/>
                </a:cxn>
                <a:cxn ang="0">
                  <a:pos x="18" y="32"/>
                </a:cxn>
                <a:cxn ang="0">
                  <a:pos x="6" y="28"/>
                </a:cxn>
                <a:cxn ang="0">
                  <a:pos x="8" y="26"/>
                </a:cxn>
                <a:cxn ang="0">
                  <a:pos x="12" y="28"/>
                </a:cxn>
                <a:cxn ang="0">
                  <a:pos x="12" y="26"/>
                </a:cxn>
                <a:cxn ang="0">
                  <a:pos x="8" y="24"/>
                </a:cxn>
                <a:cxn ang="0">
                  <a:pos x="6" y="18"/>
                </a:cxn>
                <a:cxn ang="0">
                  <a:pos x="8" y="14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4" y="8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20" h="40">
                  <a:moveTo>
                    <a:pt x="4" y="0"/>
                  </a:moveTo>
                  <a:lnTo>
                    <a:pt x="8" y="6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8" y="14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6" y="26"/>
                  </a:lnTo>
                  <a:lnTo>
                    <a:pt x="4" y="28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10" y="34"/>
                  </a:lnTo>
                  <a:lnTo>
                    <a:pt x="12" y="36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20" y="36"/>
                  </a:lnTo>
                  <a:lnTo>
                    <a:pt x="18" y="32"/>
                  </a:lnTo>
                  <a:lnTo>
                    <a:pt x="6" y="28"/>
                  </a:lnTo>
                  <a:lnTo>
                    <a:pt x="8" y="26"/>
                  </a:lnTo>
                  <a:lnTo>
                    <a:pt x="12" y="28"/>
                  </a:lnTo>
                  <a:lnTo>
                    <a:pt x="12" y="26"/>
                  </a:lnTo>
                  <a:lnTo>
                    <a:pt x="8" y="24"/>
                  </a:lnTo>
                  <a:lnTo>
                    <a:pt x="6" y="18"/>
                  </a:lnTo>
                  <a:lnTo>
                    <a:pt x="8" y="14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4" y="8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45" name="Freeform 819">
              <a:extLst>
                <a:ext uri="{FF2B5EF4-FFF2-40B4-BE49-F238E27FC236}">
                  <a16:creationId xmlns:a16="http://schemas.microsoft.com/office/drawing/2014/main" id="{4692EFA6-9C31-4E91-9640-4D00F3DC83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6313" y="2360613"/>
              <a:ext cx="231775" cy="517525"/>
            </a:xfrm>
            <a:custGeom>
              <a:avLst/>
              <a:gdLst/>
              <a:ahLst/>
              <a:cxnLst>
                <a:cxn ang="0">
                  <a:pos x="128" y="192"/>
                </a:cxn>
                <a:cxn ang="0">
                  <a:pos x="124" y="168"/>
                </a:cxn>
                <a:cxn ang="0">
                  <a:pos x="126" y="90"/>
                </a:cxn>
                <a:cxn ang="0">
                  <a:pos x="110" y="68"/>
                </a:cxn>
                <a:cxn ang="0">
                  <a:pos x="112" y="32"/>
                </a:cxn>
                <a:cxn ang="0">
                  <a:pos x="100" y="0"/>
                </a:cxn>
                <a:cxn ang="0">
                  <a:pos x="70" y="18"/>
                </a:cxn>
                <a:cxn ang="0">
                  <a:pos x="46" y="44"/>
                </a:cxn>
                <a:cxn ang="0">
                  <a:pos x="16" y="32"/>
                </a:cxn>
                <a:cxn ang="0">
                  <a:pos x="8" y="34"/>
                </a:cxn>
                <a:cxn ang="0">
                  <a:pos x="32" y="64"/>
                </a:cxn>
                <a:cxn ang="0">
                  <a:pos x="42" y="100"/>
                </a:cxn>
                <a:cxn ang="0">
                  <a:pos x="46" y="126"/>
                </a:cxn>
                <a:cxn ang="0">
                  <a:pos x="54" y="150"/>
                </a:cxn>
                <a:cxn ang="0">
                  <a:pos x="64" y="166"/>
                </a:cxn>
                <a:cxn ang="0">
                  <a:pos x="64" y="178"/>
                </a:cxn>
                <a:cxn ang="0">
                  <a:pos x="52" y="192"/>
                </a:cxn>
                <a:cxn ang="0">
                  <a:pos x="22" y="230"/>
                </a:cxn>
                <a:cxn ang="0">
                  <a:pos x="16" y="236"/>
                </a:cxn>
                <a:cxn ang="0">
                  <a:pos x="6" y="248"/>
                </a:cxn>
                <a:cxn ang="0">
                  <a:pos x="14" y="280"/>
                </a:cxn>
                <a:cxn ang="0">
                  <a:pos x="8" y="294"/>
                </a:cxn>
                <a:cxn ang="0">
                  <a:pos x="10" y="304"/>
                </a:cxn>
                <a:cxn ang="0">
                  <a:pos x="26" y="314"/>
                </a:cxn>
                <a:cxn ang="0">
                  <a:pos x="34" y="322"/>
                </a:cxn>
                <a:cxn ang="0">
                  <a:pos x="38" y="320"/>
                </a:cxn>
                <a:cxn ang="0">
                  <a:pos x="54" y="316"/>
                </a:cxn>
                <a:cxn ang="0">
                  <a:pos x="66" y="314"/>
                </a:cxn>
                <a:cxn ang="0">
                  <a:pos x="94" y="306"/>
                </a:cxn>
                <a:cxn ang="0">
                  <a:pos x="146" y="236"/>
                </a:cxn>
                <a:cxn ang="0">
                  <a:pos x="66" y="292"/>
                </a:cxn>
                <a:cxn ang="0">
                  <a:pos x="68" y="258"/>
                </a:cxn>
                <a:cxn ang="0">
                  <a:pos x="68" y="272"/>
                </a:cxn>
                <a:cxn ang="0">
                  <a:pos x="70" y="294"/>
                </a:cxn>
                <a:cxn ang="0">
                  <a:pos x="94" y="220"/>
                </a:cxn>
                <a:cxn ang="0">
                  <a:pos x="100" y="226"/>
                </a:cxn>
                <a:cxn ang="0">
                  <a:pos x="102" y="238"/>
                </a:cxn>
                <a:cxn ang="0">
                  <a:pos x="98" y="234"/>
                </a:cxn>
                <a:cxn ang="0">
                  <a:pos x="116" y="250"/>
                </a:cxn>
                <a:cxn ang="0">
                  <a:pos x="114" y="266"/>
                </a:cxn>
                <a:cxn ang="0">
                  <a:pos x="110" y="274"/>
                </a:cxn>
                <a:cxn ang="0">
                  <a:pos x="110" y="280"/>
                </a:cxn>
                <a:cxn ang="0">
                  <a:pos x="104" y="284"/>
                </a:cxn>
                <a:cxn ang="0">
                  <a:pos x="102" y="278"/>
                </a:cxn>
                <a:cxn ang="0">
                  <a:pos x="102" y="274"/>
                </a:cxn>
                <a:cxn ang="0">
                  <a:pos x="106" y="264"/>
                </a:cxn>
                <a:cxn ang="0">
                  <a:pos x="104" y="254"/>
                </a:cxn>
                <a:cxn ang="0">
                  <a:pos x="102" y="248"/>
                </a:cxn>
                <a:cxn ang="0">
                  <a:pos x="110" y="252"/>
                </a:cxn>
                <a:cxn ang="0">
                  <a:pos x="114" y="242"/>
                </a:cxn>
                <a:cxn ang="0">
                  <a:pos x="116" y="240"/>
                </a:cxn>
                <a:cxn ang="0">
                  <a:pos x="120" y="262"/>
                </a:cxn>
                <a:cxn ang="0">
                  <a:pos x="116" y="232"/>
                </a:cxn>
                <a:cxn ang="0">
                  <a:pos x="116" y="226"/>
                </a:cxn>
                <a:cxn ang="0">
                  <a:pos x="118" y="232"/>
                </a:cxn>
              </a:cxnLst>
              <a:rect l="0" t="0" r="r" b="b"/>
              <a:pathLst>
                <a:path w="146" h="326">
                  <a:moveTo>
                    <a:pt x="130" y="216"/>
                  </a:moveTo>
                  <a:lnTo>
                    <a:pt x="134" y="200"/>
                  </a:lnTo>
                  <a:lnTo>
                    <a:pt x="128" y="192"/>
                  </a:lnTo>
                  <a:lnTo>
                    <a:pt x="128" y="182"/>
                  </a:lnTo>
                  <a:lnTo>
                    <a:pt x="124" y="182"/>
                  </a:lnTo>
                  <a:lnTo>
                    <a:pt x="124" y="168"/>
                  </a:lnTo>
                  <a:lnTo>
                    <a:pt x="128" y="152"/>
                  </a:lnTo>
                  <a:lnTo>
                    <a:pt x="116" y="114"/>
                  </a:lnTo>
                  <a:lnTo>
                    <a:pt x="126" y="90"/>
                  </a:lnTo>
                  <a:lnTo>
                    <a:pt x="126" y="86"/>
                  </a:lnTo>
                  <a:lnTo>
                    <a:pt x="118" y="72"/>
                  </a:lnTo>
                  <a:lnTo>
                    <a:pt x="110" y="68"/>
                  </a:lnTo>
                  <a:lnTo>
                    <a:pt x="106" y="54"/>
                  </a:lnTo>
                  <a:lnTo>
                    <a:pt x="114" y="38"/>
                  </a:lnTo>
                  <a:lnTo>
                    <a:pt x="112" y="32"/>
                  </a:lnTo>
                  <a:lnTo>
                    <a:pt x="118" y="24"/>
                  </a:lnTo>
                  <a:lnTo>
                    <a:pt x="116" y="14"/>
                  </a:lnTo>
                  <a:lnTo>
                    <a:pt x="100" y="0"/>
                  </a:lnTo>
                  <a:lnTo>
                    <a:pt x="86" y="4"/>
                  </a:lnTo>
                  <a:lnTo>
                    <a:pt x="74" y="10"/>
                  </a:lnTo>
                  <a:lnTo>
                    <a:pt x="70" y="18"/>
                  </a:lnTo>
                  <a:lnTo>
                    <a:pt x="70" y="40"/>
                  </a:lnTo>
                  <a:lnTo>
                    <a:pt x="54" y="52"/>
                  </a:lnTo>
                  <a:lnTo>
                    <a:pt x="46" y="44"/>
                  </a:lnTo>
                  <a:lnTo>
                    <a:pt x="38" y="52"/>
                  </a:lnTo>
                  <a:lnTo>
                    <a:pt x="26" y="48"/>
                  </a:lnTo>
                  <a:lnTo>
                    <a:pt x="16" y="32"/>
                  </a:lnTo>
                  <a:lnTo>
                    <a:pt x="10" y="28"/>
                  </a:lnTo>
                  <a:lnTo>
                    <a:pt x="6" y="28"/>
                  </a:lnTo>
                  <a:lnTo>
                    <a:pt x="8" y="34"/>
                  </a:lnTo>
                  <a:lnTo>
                    <a:pt x="0" y="38"/>
                  </a:lnTo>
                  <a:lnTo>
                    <a:pt x="20" y="58"/>
                  </a:lnTo>
                  <a:lnTo>
                    <a:pt x="32" y="64"/>
                  </a:lnTo>
                  <a:lnTo>
                    <a:pt x="40" y="78"/>
                  </a:lnTo>
                  <a:lnTo>
                    <a:pt x="38" y="92"/>
                  </a:lnTo>
                  <a:lnTo>
                    <a:pt x="42" y="100"/>
                  </a:lnTo>
                  <a:lnTo>
                    <a:pt x="40" y="106"/>
                  </a:lnTo>
                  <a:lnTo>
                    <a:pt x="46" y="120"/>
                  </a:lnTo>
                  <a:lnTo>
                    <a:pt x="46" y="126"/>
                  </a:lnTo>
                  <a:lnTo>
                    <a:pt x="42" y="134"/>
                  </a:lnTo>
                  <a:lnTo>
                    <a:pt x="46" y="146"/>
                  </a:lnTo>
                  <a:lnTo>
                    <a:pt x="54" y="150"/>
                  </a:lnTo>
                  <a:lnTo>
                    <a:pt x="54" y="152"/>
                  </a:lnTo>
                  <a:lnTo>
                    <a:pt x="64" y="162"/>
                  </a:lnTo>
                  <a:lnTo>
                    <a:pt x="64" y="166"/>
                  </a:lnTo>
                  <a:lnTo>
                    <a:pt x="64" y="174"/>
                  </a:lnTo>
                  <a:lnTo>
                    <a:pt x="66" y="178"/>
                  </a:lnTo>
                  <a:lnTo>
                    <a:pt x="64" y="178"/>
                  </a:lnTo>
                  <a:lnTo>
                    <a:pt x="64" y="182"/>
                  </a:lnTo>
                  <a:lnTo>
                    <a:pt x="54" y="182"/>
                  </a:lnTo>
                  <a:lnTo>
                    <a:pt x="52" y="192"/>
                  </a:lnTo>
                  <a:lnTo>
                    <a:pt x="38" y="208"/>
                  </a:lnTo>
                  <a:lnTo>
                    <a:pt x="30" y="224"/>
                  </a:lnTo>
                  <a:lnTo>
                    <a:pt x="22" y="230"/>
                  </a:lnTo>
                  <a:lnTo>
                    <a:pt x="16" y="230"/>
                  </a:lnTo>
                  <a:lnTo>
                    <a:pt x="14" y="234"/>
                  </a:lnTo>
                  <a:lnTo>
                    <a:pt x="16" y="236"/>
                  </a:lnTo>
                  <a:lnTo>
                    <a:pt x="14" y="236"/>
                  </a:lnTo>
                  <a:lnTo>
                    <a:pt x="10" y="238"/>
                  </a:lnTo>
                  <a:lnTo>
                    <a:pt x="6" y="248"/>
                  </a:lnTo>
                  <a:lnTo>
                    <a:pt x="8" y="258"/>
                  </a:lnTo>
                  <a:lnTo>
                    <a:pt x="8" y="266"/>
                  </a:lnTo>
                  <a:lnTo>
                    <a:pt x="14" y="280"/>
                  </a:lnTo>
                  <a:lnTo>
                    <a:pt x="10" y="280"/>
                  </a:lnTo>
                  <a:lnTo>
                    <a:pt x="10" y="288"/>
                  </a:lnTo>
                  <a:lnTo>
                    <a:pt x="8" y="294"/>
                  </a:lnTo>
                  <a:lnTo>
                    <a:pt x="10" y="300"/>
                  </a:lnTo>
                  <a:lnTo>
                    <a:pt x="12" y="300"/>
                  </a:lnTo>
                  <a:lnTo>
                    <a:pt x="10" y="304"/>
                  </a:lnTo>
                  <a:lnTo>
                    <a:pt x="24" y="310"/>
                  </a:lnTo>
                  <a:lnTo>
                    <a:pt x="24" y="312"/>
                  </a:lnTo>
                  <a:lnTo>
                    <a:pt x="26" y="314"/>
                  </a:lnTo>
                  <a:lnTo>
                    <a:pt x="30" y="312"/>
                  </a:lnTo>
                  <a:lnTo>
                    <a:pt x="30" y="316"/>
                  </a:lnTo>
                  <a:lnTo>
                    <a:pt x="34" y="322"/>
                  </a:lnTo>
                  <a:lnTo>
                    <a:pt x="30" y="326"/>
                  </a:lnTo>
                  <a:lnTo>
                    <a:pt x="34" y="324"/>
                  </a:lnTo>
                  <a:lnTo>
                    <a:pt x="38" y="320"/>
                  </a:lnTo>
                  <a:lnTo>
                    <a:pt x="38" y="324"/>
                  </a:lnTo>
                  <a:lnTo>
                    <a:pt x="50" y="320"/>
                  </a:lnTo>
                  <a:lnTo>
                    <a:pt x="54" y="316"/>
                  </a:lnTo>
                  <a:lnTo>
                    <a:pt x="64" y="314"/>
                  </a:lnTo>
                  <a:lnTo>
                    <a:pt x="66" y="310"/>
                  </a:lnTo>
                  <a:lnTo>
                    <a:pt x="66" y="314"/>
                  </a:lnTo>
                  <a:lnTo>
                    <a:pt x="72" y="312"/>
                  </a:lnTo>
                  <a:lnTo>
                    <a:pt x="70" y="308"/>
                  </a:lnTo>
                  <a:lnTo>
                    <a:pt x="94" y="306"/>
                  </a:lnTo>
                  <a:lnTo>
                    <a:pt x="126" y="276"/>
                  </a:lnTo>
                  <a:lnTo>
                    <a:pt x="146" y="246"/>
                  </a:lnTo>
                  <a:lnTo>
                    <a:pt x="146" y="236"/>
                  </a:lnTo>
                  <a:lnTo>
                    <a:pt x="130" y="216"/>
                  </a:lnTo>
                  <a:close/>
                  <a:moveTo>
                    <a:pt x="70" y="294"/>
                  </a:moveTo>
                  <a:lnTo>
                    <a:pt x="66" y="292"/>
                  </a:lnTo>
                  <a:lnTo>
                    <a:pt x="68" y="290"/>
                  </a:lnTo>
                  <a:lnTo>
                    <a:pt x="66" y="280"/>
                  </a:lnTo>
                  <a:lnTo>
                    <a:pt x="68" y="258"/>
                  </a:lnTo>
                  <a:lnTo>
                    <a:pt x="70" y="260"/>
                  </a:lnTo>
                  <a:lnTo>
                    <a:pt x="70" y="266"/>
                  </a:lnTo>
                  <a:lnTo>
                    <a:pt x="68" y="272"/>
                  </a:lnTo>
                  <a:lnTo>
                    <a:pt x="68" y="284"/>
                  </a:lnTo>
                  <a:lnTo>
                    <a:pt x="70" y="292"/>
                  </a:lnTo>
                  <a:lnTo>
                    <a:pt x="70" y="294"/>
                  </a:lnTo>
                  <a:close/>
                  <a:moveTo>
                    <a:pt x="98" y="234"/>
                  </a:moveTo>
                  <a:lnTo>
                    <a:pt x="98" y="226"/>
                  </a:lnTo>
                  <a:lnTo>
                    <a:pt x="94" y="220"/>
                  </a:lnTo>
                  <a:lnTo>
                    <a:pt x="96" y="218"/>
                  </a:lnTo>
                  <a:lnTo>
                    <a:pt x="100" y="222"/>
                  </a:lnTo>
                  <a:lnTo>
                    <a:pt x="100" y="226"/>
                  </a:lnTo>
                  <a:lnTo>
                    <a:pt x="104" y="234"/>
                  </a:lnTo>
                  <a:lnTo>
                    <a:pt x="104" y="238"/>
                  </a:lnTo>
                  <a:lnTo>
                    <a:pt x="102" y="238"/>
                  </a:lnTo>
                  <a:lnTo>
                    <a:pt x="100" y="230"/>
                  </a:lnTo>
                  <a:lnTo>
                    <a:pt x="98" y="236"/>
                  </a:lnTo>
                  <a:lnTo>
                    <a:pt x="98" y="234"/>
                  </a:lnTo>
                  <a:close/>
                  <a:moveTo>
                    <a:pt x="118" y="264"/>
                  </a:moveTo>
                  <a:lnTo>
                    <a:pt x="116" y="262"/>
                  </a:lnTo>
                  <a:lnTo>
                    <a:pt x="116" y="250"/>
                  </a:lnTo>
                  <a:lnTo>
                    <a:pt x="114" y="250"/>
                  </a:lnTo>
                  <a:lnTo>
                    <a:pt x="116" y="258"/>
                  </a:lnTo>
                  <a:lnTo>
                    <a:pt x="114" y="266"/>
                  </a:lnTo>
                  <a:lnTo>
                    <a:pt x="112" y="270"/>
                  </a:lnTo>
                  <a:lnTo>
                    <a:pt x="110" y="266"/>
                  </a:lnTo>
                  <a:lnTo>
                    <a:pt x="110" y="274"/>
                  </a:lnTo>
                  <a:lnTo>
                    <a:pt x="108" y="274"/>
                  </a:lnTo>
                  <a:lnTo>
                    <a:pt x="106" y="276"/>
                  </a:lnTo>
                  <a:lnTo>
                    <a:pt x="110" y="280"/>
                  </a:lnTo>
                  <a:lnTo>
                    <a:pt x="106" y="288"/>
                  </a:lnTo>
                  <a:lnTo>
                    <a:pt x="106" y="288"/>
                  </a:lnTo>
                  <a:lnTo>
                    <a:pt x="104" y="284"/>
                  </a:lnTo>
                  <a:lnTo>
                    <a:pt x="106" y="284"/>
                  </a:lnTo>
                  <a:lnTo>
                    <a:pt x="102" y="282"/>
                  </a:lnTo>
                  <a:lnTo>
                    <a:pt x="102" y="278"/>
                  </a:lnTo>
                  <a:lnTo>
                    <a:pt x="100" y="274"/>
                  </a:lnTo>
                  <a:lnTo>
                    <a:pt x="100" y="272"/>
                  </a:lnTo>
                  <a:lnTo>
                    <a:pt x="102" y="274"/>
                  </a:lnTo>
                  <a:lnTo>
                    <a:pt x="102" y="268"/>
                  </a:lnTo>
                  <a:lnTo>
                    <a:pt x="106" y="274"/>
                  </a:lnTo>
                  <a:lnTo>
                    <a:pt x="106" y="264"/>
                  </a:lnTo>
                  <a:lnTo>
                    <a:pt x="110" y="262"/>
                  </a:lnTo>
                  <a:lnTo>
                    <a:pt x="104" y="252"/>
                  </a:lnTo>
                  <a:lnTo>
                    <a:pt x="104" y="254"/>
                  </a:lnTo>
                  <a:lnTo>
                    <a:pt x="102" y="244"/>
                  </a:lnTo>
                  <a:lnTo>
                    <a:pt x="104" y="246"/>
                  </a:lnTo>
                  <a:lnTo>
                    <a:pt x="102" y="248"/>
                  </a:lnTo>
                  <a:lnTo>
                    <a:pt x="106" y="248"/>
                  </a:lnTo>
                  <a:lnTo>
                    <a:pt x="108" y="246"/>
                  </a:lnTo>
                  <a:lnTo>
                    <a:pt x="110" y="252"/>
                  </a:lnTo>
                  <a:lnTo>
                    <a:pt x="112" y="250"/>
                  </a:lnTo>
                  <a:lnTo>
                    <a:pt x="112" y="240"/>
                  </a:lnTo>
                  <a:lnTo>
                    <a:pt x="114" y="242"/>
                  </a:lnTo>
                  <a:lnTo>
                    <a:pt x="114" y="236"/>
                  </a:lnTo>
                  <a:lnTo>
                    <a:pt x="114" y="236"/>
                  </a:lnTo>
                  <a:lnTo>
                    <a:pt x="116" y="240"/>
                  </a:lnTo>
                  <a:lnTo>
                    <a:pt x="114" y="246"/>
                  </a:lnTo>
                  <a:lnTo>
                    <a:pt x="118" y="250"/>
                  </a:lnTo>
                  <a:lnTo>
                    <a:pt x="120" y="262"/>
                  </a:lnTo>
                  <a:lnTo>
                    <a:pt x="118" y="264"/>
                  </a:lnTo>
                  <a:close/>
                  <a:moveTo>
                    <a:pt x="118" y="232"/>
                  </a:moveTo>
                  <a:lnTo>
                    <a:pt x="116" y="232"/>
                  </a:lnTo>
                  <a:lnTo>
                    <a:pt x="112" y="224"/>
                  </a:lnTo>
                  <a:lnTo>
                    <a:pt x="112" y="220"/>
                  </a:lnTo>
                  <a:lnTo>
                    <a:pt x="116" y="226"/>
                  </a:lnTo>
                  <a:lnTo>
                    <a:pt x="118" y="226"/>
                  </a:lnTo>
                  <a:lnTo>
                    <a:pt x="120" y="238"/>
                  </a:lnTo>
                  <a:lnTo>
                    <a:pt x="118" y="23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46" name="Freeform 820">
              <a:extLst>
                <a:ext uri="{FF2B5EF4-FFF2-40B4-BE49-F238E27FC236}">
                  <a16:creationId xmlns:a16="http://schemas.microsoft.com/office/drawing/2014/main" id="{6BEFC548-6EA2-4E5E-82DF-23D7D8935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513" y="2887663"/>
              <a:ext cx="31750" cy="53975"/>
            </a:xfrm>
            <a:custGeom>
              <a:avLst/>
              <a:gdLst/>
              <a:ahLst/>
              <a:cxnLst>
                <a:cxn ang="0">
                  <a:pos x="2" y="34"/>
                </a:cxn>
                <a:cxn ang="0">
                  <a:pos x="6" y="28"/>
                </a:cxn>
                <a:cxn ang="0">
                  <a:pos x="8" y="28"/>
                </a:cxn>
                <a:cxn ang="0">
                  <a:pos x="6" y="30"/>
                </a:cxn>
                <a:cxn ang="0">
                  <a:pos x="12" y="24"/>
                </a:cxn>
                <a:cxn ang="0">
                  <a:pos x="14" y="26"/>
                </a:cxn>
                <a:cxn ang="0">
                  <a:pos x="16" y="20"/>
                </a:cxn>
                <a:cxn ang="0">
                  <a:pos x="16" y="16"/>
                </a:cxn>
                <a:cxn ang="0">
                  <a:pos x="18" y="20"/>
                </a:cxn>
                <a:cxn ang="0">
                  <a:pos x="20" y="14"/>
                </a:cxn>
                <a:cxn ang="0">
                  <a:pos x="16" y="10"/>
                </a:cxn>
                <a:cxn ang="0">
                  <a:pos x="18" y="4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8" y="18"/>
                </a:cxn>
                <a:cxn ang="0">
                  <a:pos x="6" y="10"/>
                </a:cxn>
                <a:cxn ang="0">
                  <a:pos x="4" y="12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2" y="26"/>
                </a:cxn>
                <a:cxn ang="0">
                  <a:pos x="0" y="30"/>
                </a:cxn>
                <a:cxn ang="0">
                  <a:pos x="0" y="32"/>
                </a:cxn>
                <a:cxn ang="0">
                  <a:pos x="2" y="32"/>
                </a:cxn>
                <a:cxn ang="0">
                  <a:pos x="2" y="34"/>
                </a:cxn>
                <a:cxn ang="0">
                  <a:pos x="2" y="34"/>
                </a:cxn>
              </a:cxnLst>
              <a:rect l="0" t="0" r="r" b="b"/>
              <a:pathLst>
                <a:path w="20" h="34">
                  <a:moveTo>
                    <a:pt x="2" y="34"/>
                  </a:moveTo>
                  <a:lnTo>
                    <a:pt x="6" y="28"/>
                  </a:lnTo>
                  <a:lnTo>
                    <a:pt x="8" y="28"/>
                  </a:lnTo>
                  <a:lnTo>
                    <a:pt x="6" y="30"/>
                  </a:lnTo>
                  <a:lnTo>
                    <a:pt x="12" y="24"/>
                  </a:lnTo>
                  <a:lnTo>
                    <a:pt x="14" y="26"/>
                  </a:lnTo>
                  <a:lnTo>
                    <a:pt x="16" y="20"/>
                  </a:lnTo>
                  <a:lnTo>
                    <a:pt x="16" y="16"/>
                  </a:lnTo>
                  <a:lnTo>
                    <a:pt x="18" y="20"/>
                  </a:lnTo>
                  <a:lnTo>
                    <a:pt x="20" y="14"/>
                  </a:lnTo>
                  <a:lnTo>
                    <a:pt x="16" y="10"/>
                  </a:lnTo>
                  <a:lnTo>
                    <a:pt x="18" y="4"/>
                  </a:lnTo>
                  <a:lnTo>
                    <a:pt x="14" y="0"/>
                  </a:lnTo>
                  <a:lnTo>
                    <a:pt x="8" y="0"/>
                  </a:lnTo>
                  <a:lnTo>
                    <a:pt x="8" y="6"/>
                  </a:lnTo>
                  <a:lnTo>
                    <a:pt x="8" y="18"/>
                  </a:lnTo>
                  <a:lnTo>
                    <a:pt x="6" y="10"/>
                  </a:lnTo>
                  <a:lnTo>
                    <a:pt x="4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2" y="32"/>
                  </a:lnTo>
                  <a:lnTo>
                    <a:pt x="2" y="34"/>
                  </a:lnTo>
                  <a:lnTo>
                    <a:pt x="2" y="3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47" name="Freeform 821">
              <a:extLst>
                <a:ext uri="{FF2B5EF4-FFF2-40B4-BE49-F238E27FC236}">
                  <a16:creationId xmlns:a16="http://schemas.microsoft.com/office/drawing/2014/main" id="{74CE0788-76C3-4C8D-97F0-E418A8235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3438" y="2922588"/>
              <a:ext cx="12700" cy="50800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10"/>
                </a:cxn>
                <a:cxn ang="0">
                  <a:pos x="0" y="24"/>
                </a:cxn>
                <a:cxn ang="0">
                  <a:pos x="0" y="32"/>
                </a:cxn>
                <a:cxn ang="0">
                  <a:pos x="4" y="16"/>
                </a:cxn>
                <a:cxn ang="0">
                  <a:pos x="6" y="10"/>
                </a:cxn>
                <a:cxn ang="0">
                  <a:pos x="6" y="6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8" h="32">
                  <a:moveTo>
                    <a:pt x="2" y="6"/>
                  </a:moveTo>
                  <a:lnTo>
                    <a:pt x="2" y="10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4" y="16"/>
                  </a:lnTo>
                  <a:lnTo>
                    <a:pt x="6" y="10"/>
                  </a:lnTo>
                  <a:lnTo>
                    <a:pt x="6" y="6"/>
                  </a:lnTo>
                  <a:lnTo>
                    <a:pt x="8" y="0"/>
                  </a:lnTo>
                  <a:lnTo>
                    <a:pt x="6" y="0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48" name="Freeform 822">
              <a:extLst>
                <a:ext uri="{FF2B5EF4-FFF2-40B4-BE49-F238E27FC236}">
                  <a16:creationId xmlns:a16="http://schemas.microsoft.com/office/drawing/2014/main" id="{C04E194A-9C81-4DCB-8CDE-BDB1F8B514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5813" y="4830763"/>
              <a:ext cx="288925" cy="279400"/>
            </a:xfrm>
            <a:custGeom>
              <a:avLst/>
              <a:gdLst/>
              <a:ahLst/>
              <a:cxnLst>
                <a:cxn ang="0">
                  <a:pos x="176" y="8"/>
                </a:cxn>
                <a:cxn ang="0">
                  <a:pos x="168" y="6"/>
                </a:cxn>
                <a:cxn ang="0">
                  <a:pos x="156" y="10"/>
                </a:cxn>
                <a:cxn ang="0">
                  <a:pos x="132" y="16"/>
                </a:cxn>
                <a:cxn ang="0">
                  <a:pos x="112" y="12"/>
                </a:cxn>
                <a:cxn ang="0">
                  <a:pos x="100" y="12"/>
                </a:cxn>
                <a:cxn ang="0">
                  <a:pos x="96" y="12"/>
                </a:cxn>
                <a:cxn ang="0">
                  <a:pos x="90" y="6"/>
                </a:cxn>
                <a:cxn ang="0">
                  <a:pos x="74" y="6"/>
                </a:cxn>
                <a:cxn ang="0">
                  <a:pos x="30" y="6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14" y="0"/>
                </a:cxn>
                <a:cxn ang="0">
                  <a:pos x="8" y="4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2" y="18"/>
                </a:cxn>
                <a:cxn ang="0">
                  <a:pos x="14" y="36"/>
                </a:cxn>
                <a:cxn ang="0">
                  <a:pos x="24" y="58"/>
                </a:cxn>
                <a:cxn ang="0">
                  <a:pos x="36" y="80"/>
                </a:cxn>
                <a:cxn ang="0">
                  <a:pos x="38" y="104"/>
                </a:cxn>
                <a:cxn ang="0">
                  <a:pos x="42" y="116"/>
                </a:cxn>
                <a:cxn ang="0">
                  <a:pos x="42" y="126"/>
                </a:cxn>
                <a:cxn ang="0">
                  <a:pos x="48" y="152"/>
                </a:cxn>
                <a:cxn ang="0">
                  <a:pos x="54" y="162"/>
                </a:cxn>
                <a:cxn ang="0">
                  <a:pos x="64" y="170"/>
                </a:cxn>
                <a:cxn ang="0">
                  <a:pos x="68" y="170"/>
                </a:cxn>
                <a:cxn ang="0">
                  <a:pos x="70" y="166"/>
                </a:cxn>
                <a:cxn ang="0">
                  <a:pos x="72" y="164"/>
                </a:cxn>
                <a:cxn ang="0">
                  <a:pos x="80" y="170"/>
                </a:cxn>
                <a:cxn ang="0">
                  <a:pos x="80" y="172"/>
                </a:cxn>
                <a:cxn ang="0">
                  <a:pos x="82" y="176"/>
                </a:cxn>
                <a:cxn ang="0">
                  <a:pos x="100" y="176"/>
                </a:cxn>
                <a:cxn ang="0">
                  <a:pos x="110" y="168"/>
                </a:cxn>
                <a:cxn ang="0">
                  <a:pos x="110" y="144"/>
                </a:cxn>
                <a:cxn ang="0">
                  <a:pos x="110" y="128"/>
                </a:cxn>
                <a:cxn ang="0">
                  <a:pos x="110" y="112"/>
                </a:cxn>
                <a:cxn ang="0">
                  <a:pos x="110" y="92"/>
                </a:cxn>
                <a:cxn ang="0">
                  <a:pos x="110" y="72"/>
                </a:cxn>
                <a:cxn ang="0">
                  <a:pos x="112" y="70"/>
                </a:cxn>
                <a:cxn ang="0">
                  <a:pos x="124" y="72"/>
                </a:cxn>
                <a:cxn ang="0">
                  <a:pos x="124" y="22"/>
                </a:cxn>
                <a:cxn ang="0">
                  <a:pos x="150" y="16"/>
                </a:cxn>
                <a:cxn ang="0">
                  <a:pos x="158" y="18"/>
                </a:cxn>
                <a:cxn ang="0">
                  <a:pos x="160" y="24"/>
                </a:cxn>
                <a:cxn ang="0">
                  <a:pos x="168" y="16"/>
                </a:cxn>
                <a:cxn ang="0">
                  <a:pos x="174" y="14"/>
                </a:cxn>
                <a:cxn ang="0">
                  <a:pos x="178" y="12"/>
                </a:cxn>
                <a:cxn ang="0">
                  <a:pos x="182" y="12"/>
                </a:cxn>
                <a:cxn ang="0">
                  <a:pos x="176" y="8"/>
                </a:cxn>
                <a:cxn ang="0">
                  <a:pos x="68" y="32"/>
                </a:cxn>
                <a:cxn ang="0">
                  <a:pos x="56" y="34"/>
                </a:cxn>
                <a:cxn ang="0">
                  <a:pos x="54" y="36"/>
                </a:cxn>
                <a:cxn ang="0">
                  <a:pos x="54" y="32"/>
                </a:cxn>
                <a:cxn ang="0">
                  <a:pos x="56" y="28"/>
                </a:cxn>
                <a:cxn ang="0">
                  <a:pos x="56" y="28"/>
                </a:cxn>
                <a:cxn ang="0">
                  <a:pos x="58" y="30"/>
                </a:cxn>
                <a:cxn ang="0">
                  <a:pos x="60" y="26"/>
                </a:cxn>
                <a:cxn ang="0">
                  <a:pos x="64" y="26"/>
                </a:cxn>
                <a:cxn ang="0">
                  <a:pos x="70" y="30"/>
                </a:cxn>
                <a:cxn ang="0">
                  <a:pos x="68" y="32"/>
                </a:cxn>
              </a:cxnLst>
              <a:rect l="0" t="0" r="r" b="b"/>
              <a:pathLst>
                <a:path w="182" h="176">
                  <a:moveTo>
                    <a:pt x="176" y="8"/>
                  </a:moveTo>
                  <a:lnTo>
                    <a:pt x="168" y="6"/>
                  </a:lnTo>
                  <a:lnTo>
                    <a:pt x="156" y="10"/>
                  </a:lnTo>
                  <a:lnTo>
                    <a:pt x="132" y="16"/>
                  </a:lnTo>
                  <a:lnTo>
                    <a:pt x="112" y="12"/>
                  </a:lnTo>
                  <a:lnTo>
                    <a:pt x="100" y="12"/>
                  </a:lnTo>
                  <a:lnTo>
                    <a:pt x="96" y="12"/>
                  </a:lnTo>
                  <a:lnTo>
                    <a:pt x="90" y="6"/>
                  </a:lnTo>
                  <a:lnTo>
                    <a:pt x="74" y="6"/>
                  </a:lnTo>
                  <a:lnTo>
                    <a:pt x="30" y="6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8" y="4"/>
                  </a:lnTo>
                  <a:lnTo>
                    <a:pt x="6" y="2"/>
                  </a:lnTo>
                  <a:lnTo>
                    <a:pt x="0" y="6"/>
                  </a:lnTo>
                  <a:lnTo>
                    <a:pt x="2" y="18"/>
                  </a:lnTo>
                  <a:lnTo>
                    <a:pt x="14" y="36"/>
                  </a:lnTo>
                  <a:lnTo>
                    <a:pt x="24" y="58"/>
                  </a:lnTo>
                  <a:lnTo>
                    <a:pt x="36" y="80"/>
                  </a:lnTo>
                  <a:lnTo>
                    <a:pt x="38" y="104"/>
                  </a:lnTo>
                  <a:lnTo>
                    <a:pt x="42" y="116"/>
                  </a:lnTo>
                  <a:lnTo>
                    <a:pt x="42" y="126"/>
                  </a:lnTo>
                  <a:lnTo>
                    <a:pt x="48" y="152"/>
                  </a:lnTo>
                  <a:lnTo>
                    <a:pt x="54" y="162"/>
                  </a:lnTo>
                  <a:lnTo>
                    <a:pt x="64" y="170"/>
                  </a:lnTo>
                  <a:lnTo>
                    <a:pt x="68" y="170"/>
                  </a:lnTo>
                  <a:lnTo>
                    <a:pt x="70" y="166"/>
                  </a:lnTo>
                  <a:lnTo>
                    <a:pt x="72" y="164"/>
                  </a:lnTo>
                  <a:lnTo>
                    <a:pt x="80" y="170"/>
                  </a:lnTo>
                  <a:lnTo>
                    <a:pt x="80" y="172"/>
                  </a:lnTo>
                  <a:lnTo>
                    <a:pt x="82" y="176"/>
                  </a:lnTo>
                  <a:lnTo>
                    <a:pt x="100" y="176"/>
                  </a:lnTo>
                  <a:lnTo>
                    <a:pt x="110" y="168"/>
                  </a:lnTo>
                  <a:lnTo>
                    <a:pt x="110" y="144"/>
                  </a:lnTo>
                  <a:lnTo>
                    <a:pt x="110" y="128"/>
                  </a:lnTo>
                  <a:lnTo>
                    <a:pt x="110" y="112"/>
                  </a:lnTo>
                  <a:lnTo>
                    <a:pt x="110" y="92"/>
                  </a:lnTo>
                  <a:lnTo>
                    <a:pt x="110" y="72"/>
                  </a:lnTo>
                  <a:lnTo>
                    <a:pt x="112" y="70"/>
                  </a:lnTo>
                  <a:lnTo>
                    <a:pt x="124" y="72"/>
                  </a:lnTo>
                  <a:lnTo>
                    <a:pt x="124" y="22"/>
                  </a:lnTo>
                  <a:lnTo>
                    <a:pt x="150" y="16"/>
                  </a:lnTo>
                  <a:lnTo>
                    <a:pt x="158" y="18"/>
                  </a:lnTo>
                  <a:lnTo>
                    <a:pt x="160" y="24"/>
                  </a:lnTo>
                  <a:lnTo>
                    <a:pt x="168" y="16"/>
                  </a:lnTo>
                  <a:lnTo>
                    <a:pt x="174" y="14"/>
                  </a:lnTo>
                  <a:lnTo>
                    <a:pt x="178" y="12"/>
                  </a:lnTo>
                  <a:lnTo>
                    <a:pt x="182" y="12"/>
                  </a:lnTo>
                  <a:lnTo>
                    <a:pt x="176" y="8"/>
                  </a:lnTo>
                  <a:close/>
                  <a:moveTo>
                    <a:pt x="68" y="32"/>
                  </a:moveTo>
                  <a:lnTo>
                    <a:pt x="56" y="34"/>
                  </a:lnTo>
                  <a:lnTo>
                    <a:pt x="54" y="36"/>
                  </a:lnTo>
                  <a:lnTo>
                    <a:pt x="54" y="32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58" y="30"/>
                  </a:lnTo>
                  <a:lnTo>
                    <a:pt x="60" y="26"/>
                  </a:lnTo>
                  <a:lnTo>
                    <a:pt x="64" y="26"/>
                  </a:lnTo>
                  <a:lnTo>
                    <a:pt x="70" y="30"/>
                  </a:lnTo>
                  <a:lnTo>
                    <a:pt x="68" y="3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49" name="Freeform 823">
              <a:extLst>
                <a:ext uri="{FF2B5EF4-FFF2-40B4-BE49-F238E27FC236}">
                  <a16:creationId xmlns:a16="http://schemas.microsoft.com/office/drawing/2014/main" id="{55DAEC7D-C858-4CD0-AC55-0F4EB0EC76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0438" y="4849813"/>
              <a:ext cx="203200" cy="206375"/>
            </a:xfrm>
            <a:custGeom>
              <a:avLst/>
              <a:gdLst/>
              <a:ahLst/>
              <a:cxnLst>
                <a:cxn ang="0">
                  <a:pos x="118" y="58"/>
                </a:cxn>
                <a:cxn ang="0">
                  <a:pos x="112" y="56"/>
                </a:cxn>
                <a:cxn ang="0">
                  <a:pos x="108" y="54"/>
                </a:cxn>
                <a:cxn ang="0">
                  <a:pos x="106" y="40"/>
                </a:cxn>
                <a:cxn ang="0">
                  <a:pos x="94" y="32"/>
                </a:cxn>
                <a:cxn ang="0">
                  <a:pos x="90" y="30"/>
                </a:cxn>
                <a:cxn ang="0">
                  <a:pos x="84" y="22"/>
                </a:cxn>
                <a:cxn ang="0">
                  <a:pos x="78" y="12"/>
                </a:cxn>
                <a:cxn ang="0">
                  <a:pos x="72" y="4"/>
                </a:cxn>
                <a:cxn ang="0">
                  <a:pos x="72" y="0"/>
                </a:cxn>
                <a:cxn ang="0">
                  <a:pos x="68" y="0"/>
                </a:cxn>
                <a:cxn ang="0">
                  <a:pos x="64" y="2"/>
                </a:cxn>
                <a:cxn ang="0">
                  <a:pos x="58" y="4"/>
                </a:cxn>
                <a:cxn ang="0">
                  <a:pos x="50" y="12"/>
                </a:cxn>
                <a:cxn ang="0">
                  <a:pos x="48" y="6"/>
                </a:cxn>
                <a:cxn ang="0">
                  <a:pos x="40" y="4"/>
                </a:cxn>
                <a:cxn ang="0">
                  <a:pos x="14" y="10"/>
                </a:cxn>
                <a:cxn ang="0">
                  <a:pos x="14" y="60"/>
                </a:cxn>
                <a:cxn ang="0">
                  <a:pos x="2" y="58"/>
                </a:cxn>
                <a:cxn ang="0">
                  <a:pos x="0" y="60"/>
                </a:cxn>
                <a:cxn ang="0">
                  <a:pos x="0" y="80"/>
                </a:cxn>
                <a:cxn ang="0">
                  <a:pos x="0" y="100"/>
                </a:cxn>
                <a:cxn ang="0">
                  <a:pos x="12" y="112"/>
                </a:cxn>
                <a:cxn ang="0">
                  <a:pos x="14" y="118"/>
                </a:cxn>
                <a:cxn ang="0">
                  <a:pos x="10" y="126"/>
                </a:cxn>
                <a:cxn ang="0">
                  <a:pos x="12" y="128"/>
                </a:cxn>
                <a:cxn ang="0">
                  <a:pos x="22" y="130"/>
                </a:cxn>
                <a:cxn ang="0">
                  <a:pos x="32" y="128"/>
                </a:cxn>
                <a:cxn ang="0">
                  <a:pos x="46" y="110"/>
                </a:cxn>
                <a:cxn ang="0">
                  <a:pos x="54" y="110"/>
                </a:cxn>
                <a:cxn ang="0">
                  <a:pos x="66" y="114"/>
                </a:cxn>
                <a:cxn ang="0">
                  <a:pos x="76" y="112"/>
                </a:cxn>
                <a:cxn ang="0">
                  <a:pos x="80" y="102"/>
                </a:cxn>
                <a:cxn ang="0">
                  <a:pos x="90" y="92"/>
                </a:cxn>
                <a:cxn ang="0">
                  <a:pos x="96" y="86"/>
                </a:cxn>
                <a:cxn ang="0">
                  <a:pos x="102" y="78"/>
                </a:cxn>
                <a:cxn ang="0">
                  <a:pos x="112" y="70"/>
                </a:cxn>
                <a:cxn ang="0">
                  <a:pos x="128" y="62"/>
                </a:cxn>
                <a:cxn ang="0">
                  <a:pos x="118" y="58"/>
                </a:cxn>
                <a:cxn ang="0">
                  <a:pos x="84" y="48"/>
                </a:cxn>
                <a:cxn ang="0">
                  <a:pos x="82" y="52"/>
                </a:cxn>
                <a:cxn ang="0">
                  <a:pos x="80" y="54"/>
                </a:cxn>
                <a:cxn ang="0">
                  <a:pos x="74" y="50"/>
                </a:cxn>
                <a:cxn ang="0">
                  <a:pos x="70" y="50"/>
                </a:cxn>
                <a:cxn ang="0">
                  <a:pos x="66" y="50"/>
                </a:cxn>
                <a:cxn ang="0">
                  <a:pos x="66" y="48"/>
                </a:cxn>
                <a:cxn ang="0">
                  <a:pos x="66" y="44"/>
                </a:cxn>
                <a:cxn ang="0">
                  <a:pos x="68" y="42"/>
                </a:cxn>
                <a:cxn ang="0">
                  <a:pos x="70" y="42"/>
                </a:cxn>
                <a:cxn ang="0">
                  <a:pos x="74" y="38"/>
                </a:cxn>
                <a:cxn ang="0">
                  <a:pos x="78" y="34"/>
                </a:cxn>
                <a:cxn ang="0">
                  <a:pos x="74" y="42"/>
                </a:cxn>
                <a:cxn ang="0">
                  <a:pos x="76" y="44"/>
                </a:cxn>
                <a:cxn ang="0">
                  <a:pos x="74" y="46"/>
                </a:cxn>
                <a:cxn ang="0">
                  <a:pos x="74" y="48"/>
                </a:cxn>
                <a:cxn ang="0">
                  <a:pos x="78" y="48"/>
                </a:cxn>
                <a:cxn ang="0">
                  <a:pos x="78" y="40"/>
                </a:cxn>
                <a:cxn ang="0">
                  <a:pos x="80" y="40"/>
                </a:cxn>
                <a:cxn ang="0">
                  <a:pos x="82" y="40"/>
                </a:cxn>
                <a:cxn ang="0">
                  <a:pos x="84" y="42"/>
                </a:cxn>
                <a:cxn ang="0">
                  <a:pos x="82" y="44"/>
                </a:cxn>
                <a:cxn ang="0">
                  <a:pos x="80" y="48"/>
                </a:cxn>
                <a:cxn ang="0">
                  <a:pos x="84" y="48"/>
                </a:cxn>
              </a:cxnLst>
              <a:rect l="0" t="0" r="r" b="b"/>
              <a:pathLst>
                <a:path w="128" h="130">
                  <a:moveTo>
                    <a:pt x="118" y="58"/>
                  </a:moveTo>
                  <a:lnTo>
                    <a:pt x="112" y="56"/>
                  </a:lnTo>
                  <a:lnTo>
                    <a:pt x="108" y="54"/>
                  </a:lnTo>
                  <a:lnTo>
                    <a:pt x="106" y="40"/>
                  </a:lnTo>
                  <a:lnTo>
                    <a:pt x="94" y="32"/>
                  </a:lnTo>
                  <a:lnTo>
                    <a:pt x="90" y="30"/>
                  </a:lnTo>
                  <a:lnTo>
                    <a:pt x="84" y="22"/>
                  </a:lnTo>
                  <a:lnTo>
                    <a:pt x="78" y="12"/>
                  </a:lnTo>
                  <a:lnTo>
                    <a:pt x="72" y="4"/>
                  </a:lnTo>
                  <a:lnTo>
                    <a:pt x="72" y="0"/>
                  </a:lnTo>
                  <a:lnTo>
                    <a:pt x="68" y="0"/>
                  </a:lnTo>
                  <a:lnTo>
                    <a:pt x="64" y="2"/>
                  </a:lnTo>
                  <a:lnTo>
                    <a:pt x="58" y="4"/>
                  </a:lnTo>
                  <a:lnTo>
                    <a:pt x="50" y="12"/>
                  </a:lnTo>
                  <a:lnTo>
                    <a:pt x="48" y="6"/>
                  </a:lnTo>
                  <a:lnTo>
                    <a:pt x="40" y="4"/>
                  </a:lnTo>
                  <a:lnTo>
                    <a:pt x="14" y="10"/>
                  </a:lnTo>
                  <a:lnTo>
                    <a:pt x="14" y="60"/>
                  </a:lnTo>
                  <a:lnTo>
                    <a:pt x="2" y="58"/>
                  </a:lnTo>
                  <a:lnTo>
                    <a:pt x="0" y="60"/>
                  </a:lnTo>
                  <a:lnTo>
                    <a:pt x="0" y="80"/>
                  </a:lnTo>
                  <a:lnTo>
                    <a:pt x="0" y="100"/>
                  </a:lnTo>
                  <a:lnTo>
                    <a:pt x="12" y="112"/>
                  </a:lnTo>
                  <a:lnTo>
                    <a:pt x="14" y="118"/>
                  </a:lnTo>
                  <a:lnTo>
                    <a:pt x="10" y="126"/>
                  </a:lnTo>
                  <a:lnTo>
                    <a:pt x="12" y="128"/>
                  </a:lnTo>
                  <a:lnTo>
                    <a:pt x="22" y="130"/>
                  </a:lnTo>
                  <a:lnTo>
                    <a:pt x="32" y="128"/>
                  </a:lnTo>
                  <a:lnTo>
                    <a:pt x="46" y="110"/>
                  </a:lnTo>
                  <a:lnTo>
                    <a:pt x="54" y="110"/>
                  </a:lnTo>
                  <a:lnTo>
                    <a:pt x="66" y="114"/>
                  </a:lnTo>
                  <a:lnTo>
                    <a:pt x="76" y="112"/>
                  </a:lnTo>
                  <a:lnTo>
                    <a:pt x="80" y="102"/>
                  </a:lnTo>
                  <a:lnTo>
                    <a:pt x="90" y="92"/>
                  </a:lnTo>
                  <a:lnTo>
                    <a:pt x="96" y="86"/>
                  </a:lnTo>
                  <a:lnTo>
                    <a:pt x="102" y="78"/>
                  </a:lnTo>
                  <a:lnTo>
                    <a:pt x="112" y="70"/>
                  </a:lnTo>
                  <a:lnTo>
                    <a:pt x="128" y="62"/>
                  </a:lnTo>
                  <a:lnTo>
                    <a:pt x="118" y="58"/>
                  </a:lnTo>
                  <a:close/>
                  <a:moveTo>
                    <a:pt x="84" y="48"/>
                  </a:moveTo>
                  <a:lnTo>
                    <a:pt x="82" y="52"/>
                  </a:lnTo>
                  <a:lnTo>
                    <a:pt x="80" y="54"/>
                  </a:lnTo>
                  <a:lnTo>
                    <a:pt x="74" y="50"/>
                  </a:lnTo>
                  <a:lnTo>
                    <a:pt x="70" y="50"/>
                  </a:lnTo>
                  <a:lnTo>
                    <a:pt x="66" y="50"/>
                  </a:lnTo>
                  <a:lnTo>
                    <a:pt x="66" y="48"/>
                  </a:lnTo>
                  <a:lnTo>
                    <a:pt x="66" y="44"/>
                  </a:lnTo>
                  <a:lnTo>
                    <a:pt x="68" y="42"/>
                  </a:lnTo>
                  <a:lnTo>
                    <a:pt x="70" y="42"/>
                  </a:lnTo>
                  <a:lnTo>
                    <a:pt x="74" y="38"/>
                  </a:lnTo>
                  <a:lnTo>
                    <a:pt x="78" y="34"/>
                  </a:lnTo>
                  <a:lnTo>
                    <a:pt x="74" y="42"/>
                  </a:lnTo>
                  <a:lnTo>
                    <a:pt x="76" y="44"/>
                  </a:lnTo>
                  <a:lnTo>
                    <a:pt x="74" y="46"/>
                  </a:lnTo>
                  <a:lnTo>
                    <a:pt x="74" y="48"/>
                  </a:lnTo>
                  <a:lnTo>
                    <a:pt x="78" y="48"/>
                  </a:lnTo>
                  <a:lnTo>
                    <a:pt x="78" y="40"/>
                  </a:lnTo>
                  <a:lnTo>
                    <a:pt x="80" y="40"/>
                  </a:lnTo>
                  <a:lnTo>
                    <a:pt x="82" y="40"/>
                  </a:lnTo>
                  <a:lnTo>
                    <a:pt x="84" y="42"/>
                  </a:lnTo>
                  <a:lnTo>
                    <a:pt x="82" y="44"/>
                  </a:lnTo>
                  <a:lnTo>
                    <a:pt x="80" y="48"/>
                  </a:lnTo>
                  <a:lnTo>
                    <a:pt x="84" y="4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50" name="Freeform 824">
              <a:extLst>
                <a:ext uri="{FF2B5EF4-FFF2-40B4-BE49-F238E27FC236}">
                  <a16:creationId xmlns:a16="http://schemas.microsoft.com/office/drawing/2014/main" id="{48972712-5D43-46AD-A54D-7CD5715C89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2838" y="1763713"/>
              <a:ext cx="3470275" cy="1743075"/>
            </a:xfrm>
            <a:custGeom>
              <a:avLst/>
              <a:gdLst/>
              <a:ahLst/>
              <a:cxnLst>
                <a:cxn ang="0">
                  <a:pos x="2122" y="486"/>
                </a:cxn>
                <a:cxn ang="0">
                  <a:pos x="2110" y="472"/>
                </a:cxn>
                <a:cxn ang="0">
                  <a:pos x="1922" y="376"/>
                </a:cxn>
                <a:cxn ang="0">
                  <a:pos x="1766" y="340"/>
                </a:cxn>
                <a:cxn ang="0">
                  <a:pos x="1512" y="320"/>
                </a:cxn>
                <a:cxn ang="0">
                  <a:pos x="1334" y="232"/>
                </a:cxn>
                <a:cxn ang="0">
                  <a:pos x="1144" y="220"/>
                </a:cxn>
                <a:cxn ang="0">
                  <a:pos x="1086" y="224"/>
                </a:cxn>
                <a:cxn ang="0">
                  <a:pos x="1054" y="36"/>
                </a:cxn>
                <a:cxn ang="0">
                  <a:pos x="924" y="96"/>
                </a:cxn>
                <a:cxn ang="0">
                  <a:pos x="800" y="208"/>
                </a:cxn>
                <a:cxn ang="0">
                  <a:pos x="754" y="376"/>
                </a:cxn>
                <a:cxn ang="0">
                  <a:pos x="686" y="326"/>
                </a:cxn>
                <a:cxn ang="0">
                  <a:pos x="678" y="420"/>
                </a:cxn>
                <a:cxn ang="0">
                  <a:pos x="606" y="512"/>
                </a:cxn>
                <a:cxn ang="0">
                  <a:pos x="610" y="262"/>
                </a:cxn>
                <a:cxn ang="0">
                  <a:pos x="536" y="424"/>
                </a:cxn>
                <a:cxn ang="0">
                  <a:pos x="362" y="440"/>
                </a:cxn>
                <a:cxn ang="0">
                  <a:pos x="264" y="458"/>
                </a:cxn>
                <a:cxn ang="0">
                  <a:pos x="134" y="548"/>
                </a:cxn>
                <a:cxn ang="0">
                  <a:pos x="158" y="518"/>
                </a:cxn>
                <a:cxn ang="0">
                  <a:pos x="44" y="392"/>
                </a:cxn>
                <a:cxn ang="0">
                  <a:pos x="60" y="622"/>
                </a:cxn>
                <a:cxn ang="0">
                  <a:pos x="16" y="784"/>
                </a:cxn>
                <a:cxn ang="0">
                  <a:pos x="92" y="880"/>
                </a:cxn>
                <a:cxn ang="0">
                  <a:pos x="170" y="974"/>
                </a:cxn>
                <a:cxn ang="0">
                  <a:pos x="182" y="1056"/>
                </a:cxn>
                <a:cxn ang="0">
                  <a:pos x="276" y="1016"/>
                </a:cxn>
                <a:cxn ang="0">
                  <a:pos x="268" y="934"/>
                </a:cxn>
                <a:cxn ang="0">
                  <a:pos x="370" y="918"/>
                </a:cxn>
                <a:cxn ang="0">
                  <a:pos x="454" y="882"/>
                </a:cxn>
                <a:cxn ang="0">
                  <a:pos x="562" y="812"/>
                </a:cxn>
                <a:cxn ang="0">
                  <a:pos x="636" y="854"/>
                </a:cxn>
                <a:cxn ang="0">
                  <a:pos x="810" y="958"/>
                </a:cxn>
                <a:cxn ang="0">
                  <a:pos x="1044" y="920"/>
                </a:cxn>
                <a:cxn ang="0">
                  <a:pos x="1294" y="860"/>
                </a:cxn>
                <a:cxn ang="0">
                  <a:pos x="1418" y="1032"/>
                </a:cxn>
                <a:cxn ang="0">
                  <a:pos x="1396" y="1076"/>
                </a:cxn>
                <a:cxn ang="0">
                  <a:pos x="1528" y="868"/>
                </a:cxn>
                <a:cxn ang="0">
                  <a:pos x="1450" y="830"/>
                </a:cxn>
                <a:cxn ang="0">
                  <a:pos x="1636" y="706"/>
                </a:cxn>
                <a:cxn ang="0">
                  <a:pos x="1786" y="646"/>
                </a:cxn>
                <a:cxn ang="0">
                  <a:pos x="1806" y="686"/>
                </a:cxn>
                <a:cxn ang="0">
                  <a:pos x="1794" y="834"/>
                </a:cxn>
                <a:cxn ang="0">
                  <a:pos x="1808" y="754"/>
                </a:cxn>
                <a:cxn ang="0">
                  <a:pos x="1962" y="652"/>
                </a:cxn>
                <a:cxn ang="0">
                  <a:pos x="2048" y="552"/>
                </a:cxn>
                <a:cxn ang="0">
                  <a:pos x="2094" y="534"/>
                </a:cxn>
                <a:cxn ang="0">
                  <a:pos x="2138" y="568"/>
                </a:cxn>
                <a:cxn ang="0">
                  <a:pos x="2168" y="534"/>
                </a:cxn>
                <a:cxn ang="0">
                  <a:pos x="72" y="688"/>
                </a:cxn>
                <a:cxn ang="0">
                  <a:pos x="74" y="674"/>
                </a:cxn>
                <a:cxn ang="0">
                  <a:pos x="98" y="628"/>
                </a:cxn>
                <a:cxn ang="0">
                  <a:pos x="118" y="652"/>
                </a:cxn>
                <a:cxn ang="0">
                  <a:pos x="152" y="748"/>
                </a:cxn>
                <a:cxn ang="0">
                  <a:pos x="160" y="742"/>
                </a:cxn>
                <a:cxn ang="0">
                  <a:pos x="300" y="858"/>
                </a:cxn>
                <a:cxn ang="0">
                  <a:pos x="314" y="812"/>
                </a:cxn>
                <a:cxn ang="0">
                  <a:pos x="856" y="820"/>
                </a:cxn>
                <a:cxn ang="0">
                  <a:pos x="1002" y="794"/>
                </a:cxn>
                <a:cxn ang="0">
                  <a:pos x="1064" y="886"/>
                </a:cxn>
                <a:cxn ang="0">
                  <a:pos x="1100" y="818"/>
                </a:cxn>
              </a:cxnLst>
              <a:rect l="0" t="0" r="r" b="b"/>
              <a:pathLst>
                <a:path w="2186" h="1098">
                  <a:moveTo>
                    <a:pt x="2180" y="516"/>
                  </a:moveTo>
                  <a:lnTo>
                    <a:pt x="2178" y="512"/>
                  </a:lnTo>
                  <a:lnTo>
                    <a:pt x="2174" y="514"/>
                  </a:lnTo>
                  <a:lnTo>
                    <a:pt x="2174" y="514"/>
                  </a:lnTo>
                  <a:lnTo>
                    <a:pt x="2176" y="512"/>
                  </a:lnTo>
                  <a:lnTo>
                    <a:pt x="2164" y="500"/>
                  </a:lnTo>
                  <a:lnTo>
                    <a:pt x="2158" y="490"/>
                  </a:lnTo>
                  <a:lnTo>
                    <a:pt x="2146" y="488"/>
                  </a:lnTo>
                  <a:lnTo>
                    <a:pt x="2146" y="492"/>
                  </a:lnTo>
                  <a:lnTo>
                    <a:pt x="2138" y="488"/>
                  </a:lnTo>
                  <a:lnTo>
                    <a:pt x="2140" y="492"/>
                  </a:lnTo>
                  <a:lnTo>
                    <a:pt x="2138" y="494"/>
                  </a:lnTo>
                  <a:lnTo>
                    <a:pt x="2136" y="490"/>
                  </a:lnTo>
                  <a:lnTo>
                    <a:pt x="2138" y="486"/>
                  </a:lnTo>
                  <a:lnTo>
                    <a:pt x="2132" y="484"/>
                  </a:lnTo>
                  <a:lnTo>
                    <a:pt x="2132" y="488"/>
                  </a:lnTo>
                  <a:lnTo>
                    <a:pt x="2126" y="486"/>
                  </a:lnTo>
                  <a:lnTo>
                    <a:pt x="2122" y="486"/>
                  </a:lnTo>
                  <a:lnTo>
                    <a:pt x="2124" y="488"/>
                  </a:lnTo>
                  <a:lnTo>
                    <a:pt x="2128" y="488"/>
                  </a:lnTo>
                  <a:lnTo>
                    <a:pt x="2126" y="500"/>
                  </a:lnTo>
                  <a:lnTo>
                    <a:pt x="2132" y="504"/>
                  </a:lnTo>
                  <a:lnTo>
                    <a:pt x="2132" y="508"/>
                  </a:lnTo>
                  <a:lnTo>
                    <a:pt x="2128" y="510"/>
                  </a:lnTo>
                  <a:lnTo>
                    <a:pt x="2128" y="504"/>
                  </a:lnTo>
                  <a:lnTo>
                    <a:pt x="2124" y="504"/>
                  </a:lnTo>
                  <a:lnTo>
                    <a:pt x="2124" y="500"/>
                  </a:lnTo>
                  <a:lnTo>
                    <a:pt x="2118" y="496"/>
                  </a:lnTo>
                  <a:lnTo>
                    <a:pt x="2120" y="490"/>
                  </a:lnTo>
                  <a:lnTo>
                    <a:pt x="2114" y="474"/>
                  </a:lnTo>
                  <a:lnTo>
                    <a:pt x="2118" y="478"/>
                  </a:lnTo>
                  <a:lnTo>
                    <a:pt x="2118" y="474"/>
                  </a:lnTo>
                  <a:lnTo>
                    <a:pt x="2112" y="470"/>
                  </a:lnTo>
                  <a:lnTo>
                    <a:pt x="2110" y="464"/>
                  </a:lnTo>
                  <a:lnTo>
                    <a:pt x="2102" y="462"/>
                  </a:lnTo>
                  <a:lnTo>
                    <a:pt x="2110" y="472"/>
                  </a:lnTo>
                  <a:lnTo>
                    <a:pt x="2096" y="464"/>
                  </a:lnTo>
                  <a:lnTo>
                    <a:pt x="2100" y="462"/>
                  </a:lnTo>
                  <a:lnTo>
                    <a:pt x="2100" y="458"/>
                  </a:lnTo>
                  <a:lnTo>
                    <a:pt x="2088" y="456"/>
                  </a:lnTo>
                  <a:lnTo>
                    <a:pt x="2090" y="452"/>
                  </a:lnTo>
                  <a:lnTo>
                    <a:pt x="2088" y="450"/>
                  </a:lnTo>
                  <a:lnTo>
                    <a:pt x="2084" y="450"/>
                  </a:lnTo>
                  <a:lnTo>
                    <a:pt x="2084" y="446"/>
                  </a:lnTo>
                  <a:lnTo>
                    <a:pt x="2078" y="442"/>
                  </a:lnTo>
                  <a:lnTo>
                    <a:pt x="2074" y="444"/>
                  </a:lnTo>
                  <a:lnTo>
                    <a:pt x="2072" y="438"/>
                  </a:lnTo>
                  <a:lnTo>
                    <a:pt x="2064" y="434"/>
                  </a:lnTo>
                  <a:lnTo>
                    <a:pt x="2062" y="426"/>
                  </a:lnTo>
                  <a:lnTo>
                    <a:pt x="2048" y="420"/>
                  </a:lnTo>
                  <a:lnTo>
                    <a:pt x="2048" y="420"/>
                  </a:lnTo>
                  <a:lnTo>
                    <a:pt x="2026" y="400"/>
                  </a:lnTo>
                  <a:lnTo>
                    <a:pt x="1994" y="384"/>
                  </a:lnTo>
                  <a:lnTo>
                    <a:pt x="1922" y="376"/>
                  </a:lnTo>
                  <a:lnTo>
                    <a:pt x="1920" y="378"/>
                  </a:lnTo>
                  <a:lnTo>
                    <a:pt x="1920" y="388"/>
                  </a:lnTo>
                  <a:lnTo>
                    <a:pt x="1916" y="394"/>
                  </a:lnTo>
                  <a:lnTo>
                    <a:pt x="1922" y="396"/>
                  </a:lnTo>
                  <a:lnTo>
                    <a:pt x="1928" y="414"/>
                  </a:lnTo>
                  <a:lnTo>
                    <a:pt x="1916" y="426"/>
                  </a:lnTo>
                  <a:lnTo>
                    <a:pt x="1892" y="408"/>
                  </a:lnTo>
                  <a:lnTo>
                    <a:pt x="1890" y="394"/>
                  </a:lnTo>
                  <a:lnTo>
                    <a:pt x="1884" y="388"/>
                  </a:lnTo>
                  <a:lnTo>
                    <a:pt x="1872" y="398"/>
                  </a:lnTo>
                  <a:lnTo>
                    <a:pt x="1838" y="394"/>
                  </a:lnTo>
                  <a:lnTo>
                    <a:pt x="1834" y="386"/>
                  </a:lnTo>
                  <a:lnTo>
                    <a:pt x="1798" y="402"/>
                  </a:lnTo>
                  <a:lnTo>
                    <a:pt x="1798" y="396"/>
                  </a:lnTo>
                  <a:lnTo>
                    <a:pt x="1784" y="390"/>
                  </a:lnTo>
                  <a:lnTo>
                    <a:pt x="1776" y="386"/>
                  </a:lnTo>
                  <a:lnTo>
                    <a:pt x="1780" y="362"/>
                  </a:lnTo>
                  <a:lnTo>
                    <a:pt x="1766" y="340"/>
                  </a:lnTo>
                  <a:lnTo>
                    <a:pt x="1710" y="340"/>
                  </a:lnTo>
                  <a:lnTo>
                    <a:pt x="1682" y="346"/>
                  </a:lnTo>
                  <a:lnTo>
                    <a:pt x="1670" y="340"/>
                  </a:lnTo>
                  <a:lnTo>
                    <a:pt x="1678" y="332"/>
                  </a:lnTo>
                  <a:lnTo>
                    <a:pt x="1668" y="320"/>
                  </a:lnTo>
                  <a:lnTo>
                    <a:pt x="1656" y="322"/>
                  </a:lnTo>
                  <a:lnTo>
                    <a:pt x="1650" y="312"/>
                  </a:lnTo>
                  <a:lnTo>
                    <a:pt x="1634" y="310"/>
                  </a:lnTo>
                  <a:lnTo>
                    <a:pt x="1640" y="300"/>
                  </a:lnTo>
                  <a:lnTo>
                    <a:pt x="1648" y="302"/>
                  </a:lnTo>
                  <a:lnTo>
                    <a:pt x="1644" y="290"/>
                  </a:lnTo>
                  <a:lnTo>
                    <a:pt x="1528" y="260"/>
                  </a:lnTo>
                  <a:lnTo>
                    <a:pt x="1524" y="264"/>
                  </a:lnTo>
                  <a:lnTo>
                    <a:pt x="1528" y="270"/>
                  </a:lnTo>
                  <a:lnTo>
                    <a:pt x="1510" y="296"/>
                  </a:lnTo>
                  <a:lnTo>
                    <a:pt x="1512" y="302"/>
                  </a:lnTo>
                  <a:lnTo>
                    <a:pt x="1510" y="308"/>
                  </a:lnTo>
                  <a:lnTo>
                    <a:pt x="1512" y="320"/>
                  </a:lnTo>
                  <a:lnTo>
                    <a:pt x="1506" y="316"/>
                  </a:lnTo>
                  <a:lnTo>
                    <a:pt x="1486" y="332"/>
                  </a:lnTo>
                  <a:lnTo>
                    <a:pt x="1464" y="318"/>
                  </a:lnTo>
                  <a:lnTo>
                    <a:pt x="1454" y="312"/>
                  </a:lnTo>
                  <a:lnTo>
                    <a:pt x="1428" y="322"/>
                  </a:lnTo>
                  <a:lnTo>
                    <a:pt x="1416" y="298"/>
                  </a:lnTo>
                  <a:lnTo>
                    <a:pt x="1396" y="350"/>
                  </a:lnTo>
                  <a:lnTo>
                    <a:pt x="1392" y="342"/>
                  </a:lnTo>
                  <a:lnTo>
                    <a:pt x="1378" y="336"/>
                  </a:lnTo>
                  <a:lnTo>
                    <a:pt x="1368" y="310"/>
                  </a:lnTo>
                  <a:lnTo>
                    <a:pt x="1364" y="312"/>
                  </a:lnTo>
                  <a:lnTo>
                    <a:pt x="1362" y="300"/>
                  </a:lnTo>
                  <a:lnTo>
                    <a:pt x="1372" y="290"/>
                  </a:lnTo>
                  <a:lnTo>
                    <a:pt x="1374" y="280"/>
                  </a:lnTo>
                  <a:lnTo>
                    <a:pt x="1368" y="270"/>
                  </a:lnTo>
                  <a:lnTo>
                    <a:pt x="1372" y="252"/>
                  </a:lnTo>
                  <a:lnTo>
                    <a:pt x="1354" y="230"/>
                  </a:lnTo>
                  <a:lnTo>
                    <a:pt x="1334" y="232"/>
                  </a:lnTo>
                  <a:lnTo>
                    <a:pt x="1296" y="212"/>
                  </a:lnTo>
                  <a:lnTo>
                    <a:pt x="1296" y="220"/>
                  </a:lnTo>
                  <a:lnTo>
                    <a:pt x="1290" y="216"/>
                  </a:lnTo>
                  <a:lnTo>
                    <a:pt x="1288" y="230"/>
                  </a:lnTo>
                  <a:lnTo>
                    <a:pt x="1292" y="246"/>
                  </a:lnTo>
                  <a:lnTo>
                    <a:pt x="1288" y="250"/>
                  </a:lnTo>
                  <a:lnTo>
                    <a:pt x="1244" y="254"/>
                  </a:lnTo>
                  <a:lnTo>
                    <a:pt x="1226" y="244"/>
                  </a:lnTo>
                  <a:lnTo>
                    <a:pt x="1230" y="230"/>
                  </a:lnTo>
                  <a:lnTo>
                    <a:pt x="1188" y="220"/>
                  </a:lnTo>
                  <a:lnTo>
                    <a:pt x="1158" y="228"/>
                  </a:lnTo>
                  <a:lnTo>
                    <a:pt x="1174" y="244"/>
                  </a:lnTo>
                  <a:lnTo>
                    <a:pt x="1162" y="238"/>
                  </a:lnTo>
                  <a:lnTo>
                    <a:pt x="1154" y="232"/>
                  </a:lnTo>
                  <a:lnTo>
                    <a:pt x="1156" y="222"/>
                  </a:lnTo>
                  <a:lnTo>
                    <a:pt x="1148" y="204"/>
                  </a:lnTo>
                  <a:lnTo>
                    <a:pt x="1150" y="216"/>
                  </a:lnTo>
                  <a:lnTo>
                    <a:pt x="1144" y="220"/>
                  </a:lnTo>
                  <a:lnTo>
                    <a:pt x="1128" y="214"/>
                  </a:lnTo>
                  <a:lnTo>
                    <a:pt x="1132" y="202"/>
                  </a:lnTo>
                  <a:lnTo>
                    <a:pt x="1122" y="210"/>
                  </a:lnTo>
                  <a:lnTo>
                    <a:pt x="1112" y="204"/>
                  </a:lnTo>
                  <a:lnTo>
                    <a:pt x="1104" y="214"/>
                  </a:lnTo>
                  <a:lnTo>
                    <a:pt x="1106" y="224"/>
                  </a:lnTo>
                  <a:lnTo>
                    <a:pt x="1122" y="220"/>
                  </a:lnTo>
                  <a:lnTo>
                    <a:pt x="1106" y="232"/>
                  </a:lnTo>
                  <a:lnTo>
                    <a:pt x="1100" y="226"/>
                  </a:lnTo>
                  <a:lnTo>
                    <a:pt x="1100" y="236"/>
                  </a:lnTo>
                  <a:lnTo>
                    <a:pt x="1078" y="246"/>
                  </a:lnTo>
                  <a:lnTo>
                    <a:pt x="1062" y="244"/>
                  </a:lnTo>
                  <a:lnTo>
                    <a:pt x="1060" y="246"/>
                  </a:lnTo>
                  <a:lnTo>
                    <a:pt x="1062" y="254"/>
                  </a:lnTo>
                  <a:lnTo>
                    <a:pt x="1050" y="258"/>
                  </a:lnTo>
                  <a:lnTo>
                    <a:pt x="1058" y="242"/>
                  </a:lnTo>
                  <a:lnTo>
                    <a:pt x="1072" y="224"/>
                  </a:lnTo>
                  <a:lnTo>
                    <a:pt x="1086" y="224"/>
                  </a:lnTo>
                  <a:lnTo>
                    <a:pt x="1116" y="180"/>
                  </a:lnTo>
                  <a:lnTo>
                    <a:pt x="1152" y="152"/>
                  </a:lnTo>
                  <a:lnTo>
                    <a:pt x="1160" y="140"/>
                  </a:lnTo>
                  <a:lnTo>
                    <a:pt x="1160" y="128"/>
                  </a:lnTo>
                  <a:lnTo>
                    <a:pt x="1158" y="120"/>
                  </a:lnTo>
                  <a:lnTo>
                    <a:pt x="1162" y="112"/>
                  </a:lnTo>
                  <a:lnTo>
                    <a:pt x="1154" y="88"/>
                  </a:lnTo>
                  <a:lnTo>
                    <a:pt x="1148" y="98"/>
                  </a:lnTo>
                  <a:lnTo>
                    <a:pt x="1144" y="90"/>
                  </a:lnTo>
                  <a:lnTo>
                    <a:pt x="1146" y="84"/>
                  </a:lnTo>
                  <a:lnTo>
                    <a:pt x="1126" y="60"/>
                  </a:lnTo>
                  <a:lnTo>
                    <a:pt x="1086" y="58"/>
                  </a:lnTo>
                  <a:lnTo>
                    <a:pt x="1076" y="76"/>
                  </a:lnTo>
                  <a:lnTo>
                    <a:pt x="1060" y="76"/>
                  </a:lnTo>
                  <a:lnTo>
                    <a:pt x="1072" y="58"/>
                  </a:lnTo>
                  <a:lnTo>
                    <a:pt x="1074" y="46"/>
                  </a:lnTo>
                  <a:lnTo>
                    <a:pt x="1054" y="44"/>
                  </a:lnTo>
                  <a:lnTo>
                    <a:pt x="1054" y="36"/>
                  </a:lnTo>
                  <a:lnTo>
                    <a:pt x="1034" y="46"/>
                  </a:lnTo>
                  <a:lnTo>
                    <a:pt x="1058" y="24"/>
                  </a:lnTo>
                  <a:lnTo>
                    <a:pt x="1054" y="12"/>
                  </a:lnTo>
                  <a:lnTo>
                    <a:pt x="1032" y="0"/>
                  </a:lnTo>
                  <a:lnTo>
                    <a:pt x="1018" y="6"/>
                  </a:lnTo>
                  <a:lnTo>
                    <a:pt x="994" y="40"/>
                  </a:lnTo>
                  <a:lnTo>
                    <a:pt x="988" y="54"/>
                  </a:lnTo>
                  <a:lnTo>
                    <a:pt x="996" y="64"/>
                  </a:lnTo>
                  <a:lnTo>
                    <a:pt x="992" y="70"/>
                  </a:lnTo>
                  <a:lnTo>
                    <a:pt x="962" y="74"/>
                  </a:lnTo>
                  <a:lnTo>
                    <a:pt x="974" y="88"/>
                  </a:lnTo>
                  <a:lnTo>
                    <a:pt x="972" y="100"/>
                  </a:lnTo>
                  <a:lnTo>
                    <a:pt x="958" y="86"/>
                  </a:lnTo>
                  <a:lnTo>
                    <a:pt x="930" y="108"/>
                  </a:lnTo>
                  <a:lnTo>
                    <a:pt x="932" y="102"/>
                  </a:lnTo>
                  <a:lnTo>
                    <a:pt x="928" y="102"/>
                  </a:lnTo>
                  <a:lnTo>
                    <a:pt x="918" y="108"/>
                  </a:lnTo>
                  <a:lnTo>
                    <a:pt x="924" y="96"/>
                  </a:lnTo>
                  <a:lnTo>
                    <a:pt x="920" y="94"/>
                  </a:lnTo>
                  <a:lnTo>
                    <a:pt x="880" y="100"/>
                  </a:lnTo>
                  <a:lnTo>
                    <a:pt x="888" y="110"/>
                  </a:lnTo>
                  <a:lnTo>
                    <a:pt x="844" y="126"/>
                  </a:lnTo>
                  <a:lnTo>
                    <a:pt x="844" y="124"/>
                  </a:lnTo>
                  <a:lnTo>
                    <a:pt x="834" y="128"/>
                  </a:lnTo>
                  <a:lnTo>
                    <a:pt x="818" y="148"/>
                  </a:lnTo>
                  <a:lnTo>
                    <a:pt x="802" y="148"/>
                  </a:lnTo>
                  <a:lnTo>
                    <a:pt x="806" y="156"/>
                  </a:lnTo>
                  <a:lnTo>
                    <a:pt x="800" y="172"/>
                  </a:lnTo>
                  <a:lnTo>
                    <a:pt x="788" y="162"/>
                  </a:lnTo>
                  <a:lnTo>
                    <a:pt x="786" y="172"/>
                  </a:lnTo>
                  <a:lnTo>
                    <a:pt x="798" y="176"/>
                  </a:lnTo>
                  <a:lnTo>
                    <a:pt x="788" y="186"/>
                  </a:lnTo>
                  <a:lnTo>
                    <a:pt x="798" y="192"/>
                  </a:lnTo>
                  <a:lnTo>
                    <a:pt x="802" y="202"/>
                  </a:lnTo>
                  <a:lnTo>
                    <a:pt x="798" y="202"/>
                  </a:lnTo>
                  <a:lnTo>
                    <a:pt x="800" y="208"/>
                  </a:lnTo>
                  <a:lnTo>
                    <a:pt x="718" y="226"/>
                  </a:lnTo>
                  <a:lnTo>
                    <a:pt x="722" y="230"/>
                  </a:lnTo>
                  <a:lnTo>
                    <a:pt x="714" y="236"/>
                  </a:lnTo>
                  <a:lnTo>
                    <a:pt x="718" y="238"/>
                  </a:lnTo>
                  <a:lnTo>
                    <a:pt x="714" y="242"/>
                  </a:lnTo>
                  <a:lnTo>
                    <a:pt x="724" y="256"/>
                  </a:lnTo>
                  <a:lnTo>
                    <a:pt x="720" y="264"/>
                  </a:lnTo>
                  <a:lnTo>
                    <a:pt x="724" y="276"/>
                  </a:lnTo>
                  <a:lnTo>
                    <a:pt x="742" y="284"/>
                  </a:lnTo>
                  <a:lnTo>
                    <a:pt x="742" y="288"/>
                  </a:lnTo>
                  <a:lnTo>
                    <a:pt x="740" y="292"/>
                  </a:lnTo>
                  <a:lnTo>
                    <a:pt x="756" y="302"/>
                  </a:lnTo>
                  <a:lnTo>
                    <a:pt x="760" y="312"/>
                  </a:lnTo>
                  <a:lnTo>
                    <a:pt x="754" y="328"/>
                  </a:lnTo>
                  <a:lnTo>
                    <a:pt x="760" y="352"/>
                  </a:lnTo>
                  <a:lnTo>
                    <a:pt x="760" y="364"/>
                  </a:lnTo>
                  <a:lnTo>
                    <a:pt x="752" y="366"/>
                  </a:lnTo>
                  <a:lnTo>
                    <a:pt x="754" y="376"/>
                  </a:lnTo>
                  <a:lnTo>
                    <a:pt x="744" y="372"/>
                  </a:lnTo>
                  <a:lnTo>
                    <a:pt x="740" y="368"/>
                  </a:lnTo>
                  <a:lnTo>
                    <a:pt x="740" y="356"/>
                  </a:lnTo>
                  <a:lnTo>
                    <a:pt x="742" y="348"/>
                  </a:lnTo>
                  <a:lnTo>
                    <a:pt x="740" y="330"/>
                  </a:lnTo>
                  <a:lnTo>
                    <a:pt x="750" y="322"/>
                  </a:lnTo>
                  <a:lnTo>
                    <a:pt x="754" y="310"/>
                  </a:lnTo>
                  <a:lnTo>
                    <a:pt x="730" y="308"/>
                  </a:lnTo>
                  <a:lnTo>
                    <a:pt x="700" y="280"/>
                  </a:lnTo>
                  <a:lnTo>
                    <a:pt x="684" y="280"/>
                  </a:lnTo>
                  <a:lnTo>
                    <a:pt x="674" y="294"/>
                  </a:lnTo>
                  <a:lnTo>
                    <a:pt x="684" y="296"/>
                  </a:lnTo>
                  <a:lnTo>
                    <a:pt x="682" y="302"/>
                  </a:lnTo>
                  <a:lnTo>
                    <a:pt x="668" y="308"/>
                  </a:lnTo>
                  <a:lnTo>
                    <a:pt x="662" y="296"/>
                  </a:lnTo>
                  <a:lnTo>
                    <a:pt x="656" y="300"/>
                  </a:lnTo>
                  <a:lnTo>
                    <a:pt x="662" y="314"/>
                  </a:lnTo>
                  <a:lnTo>
                    <a:pt x="686" y="326"/>
                  </a:lnTo>
                  <a:lnTo>
                    <a:pt x="686" y="334"/>
                  </a:lnTo>
                  <a:lnTo>
                    <a:pt x="648" y="324"/>
                  </a:lnTo>
                  <a:lnTo>
                    <a:pt x="646" y="320"/>
                  </a:lnTo>
                  <a:lnTo>
                    <a:pt x="650" y="312"/>
                  </a:lnTo>
                  <a:lnTo>
                    <a:pt x="646" y="296"/>
                  </a:lnTo>
                  <a:lnTo>
                    <a:pt x="652" y="284"/>
                  </a:lnTo>
                  <a:lnTo>
                    <a:pt x="652" y="272"/>
                  </a:lnTo>
                  <a:lnTo>
                    <a:pt x="640" y="260"/>
                  </a:lnTo>
                  <a:lnTo>
                    <a:pt x="642" y="284"/>
                  </a:lnTo>
                  <a:lnTo>
                    <a:pt x="620" y="302"/>
                  </a:lnTo>
                  <a:lnTo>
                    <a:pt x="616" y="314"/>
                  </a:lnTo>
                  <a:lnTo>
                    <a:pt x="634" y="352"/>
                  </a:lnTo>
                  <a:lnTo>
                    <a:pt x="624" y="388"/>
                  </a:lnTo>
                  <a:lnTo>
                    <a:pt x="628" y="398"/>
                  </a:lnTo>
                  <a:lnTo>
                    <a:pt x="626" y="408"/>
                  </a:lnTo>
                  <a:lnTo>
                    <a:pt x="644" y="414"/>
                  </a:lnTo>
                  <a:lnTo>
                    <a:pt x="658" y="408"/>
                  </a:lnTo>
                  <a:lnTo>
                    <a:pt x="678" y="420"/>
                  </a:lnTo>
                  <a:lnTo>
                    <a:pt x="686" y="442"/>
                  </a:lnTo>
                  <a:lnTo>
                    <a:pt x="678" y="448"/>
                  </a:lnTo>
                  <a:lnTo>
                    <a:pt x="678" y="460"/>
                  </a:lnTo>
                  <a:lnTo>
                    <a:pt x="696" y="468"/>
                  </a:lnTo>
                  <a:lnTo>
                    <a:pt x="680" y="468"/>
                  </a:lnTo>
                  <a:lnTo>
                    <a:pt x="672" y="462"/>
                  </a:lnTo>
                  <a:lnTo>
                    <a:pt x="676" y="446"/>
                  </a:lnTo>
                  <a:lnTo>
                    <a:pt x="672" y="442"/>
                  </a:lnTo>
                  <a:lnTo>
                    <a:pt x="674" y="436"/>
                  </a:lnTo>
                  <a:lnTo>
                    <a:pt x="664" y="418"/>
                  </a:lnTo>
                  <a:lnTo>
                    <a:pt x="638" y="426"/>
                  </a:lnTo>
                  <a:lnTo>
                    <a:pt x="634" y="438"/>
                  </a:lnTo>
                  <a:lnTo>
                    <a:pt x="640" y="452"/>
                  </a:lnTo>
                  <a:lnTo>
                    <a:pt x="638" y="464"/>
                  </a:lnTo>
                  <a:lnTo>
                    <a:pt x="628" y="476"/>
                  </a:lnTo>
                  <a:lnTo>
                    <a:pt x="622" y="492"/>
                  </a:lnTo>
                  <a:lnTo>
                    <a:pt x="608" y="502"/>
                  </a:lnTo>
                  <a:lnTo>
                    <a:pt x="606" y="512"/>
                  </a:lnTo>
                  <a:lnTo>
                    <a:pt x="604" y="514"/>
                  </a:lnTo>
                  <a:lnTo>
                    <a:pt x="576" y="508"/>
                  </a:lnTo>
                  <a:lnTo>
                    <a:pt x="572" y="496"/>
                  </a:lnTo>
                  <a:lnTo>
                    <a:pt x="602" y="488"/>
                  </a:lnTo>
                  <a:lnTo>
                    <a:pt x="612" y="468"/>
                  </a:lnTo>
                  <a:lnTo>
                    <a:pt x="618" y="462"/>
                  </a:lnTo>
                  <a:lnTo>
                    <a:pt x="618" y="448"/>
                  </a:lnTo>
                  <a:lnTo>
                    <a:pt x="622" y="438"/>
                  </a:lnTo>
                  <a:lnTo>
                    <a:pt x="622" y="430"/>
                  </a:lnTo>
                  <a:lnTo>
                    <a:pt x="610" y="416"/>
                  </a:lnTo>
                  <a:lnTo>
                    <a:pt x="612" y="384"/>
                  </a:lnTo>
                  <a:lnTo>
                    <a:pt x="608" y="368"/>
                  </a:lnTo>
                  <a:lnTo>
                    <a:pt x="612" y="362"/>
                  </a:lnTo>
                  <a:lnTo>
                    <a:pt x="614" y="344"/>
                  </a:lnTo>
                  <a:lnTo>
                    <a:pt x="610" y="330"/>
                  </a:lnTo>
                  <a:lnTo>
                    <a:pt x="600" y="316"/>
                  </a:lnTo>
                  <a:lnTo>
                    <a:pt x="612" y="286"/>
                  </a:lnTo>
                  <a:lnTo>
                    <a:pt x="610" y="262"/>
                  </a:lnTo>
                  <a:lnTo>
                    <a:pt x="598" y="256"/>
                  </a:lnTo>
                  <a:lnTo>
                    <a:pt x="568" y="254"/>
                  </a:lnTo>
                  <a:lnTo>
                    <a:pt x="562" y="270"/>
                  </a:lnTo>
                  <a:lnTo>
                    <a:pt x="554" y="304"/>
                  </a:lnTo>
                  <a:lnTo>
                    <a:pt x="534" y="326"/>
                  </a:lnTo>
                  <a:lnTo>
                    <a:pt x="532" y="336"/>
                  </a:lnTo>
                  <a:lnTo>
                    <a:pt x="536" y="336"/>
                  </a:lnTo>
                  <a:lnTo>
                    <a:pt x="530" y="346"/>
                  </a:lnTo>
                  <a:lnTo>
                    <a:pt x="542" y="350"/>
                  </a:lnTo>
                  <a:lnTo>
                    <a:pt x="538" y="366"/>
                  </a:lnTo>
                  <a:lnTo>
                    <a:pt x="540" y="374"/>
                  </a:lnTo>
                  <a:lnTo>
                    <a:pt x="534" y="376"/>
                  </a:lnTo>
                  <a:lnTo>
                    <a:pt x="534" y="392"/>
                  </a:lnTo>
                  <a:lnTo>
                    <a:pt x="552" y="396"/>
                  </a:lnTo>
                  <a:lnTo>
                    <a:pt x="556" y="416"/>
                  </a:lnTo>
                  <a:lnTo>
                    <a:pt x="564" y="422"/>
                  </a:lnTo>
                  <a:lnTo>
                    <a:pt x="554" y="444"/>
                  </a:lnTo>
                  <a:lnTo>
                    <a:pt x="536" y="424"/>
                  </a:lnTo>
                  <a:lnTo>
                    <a:pt x="498" y="396"/>
                  </a:lnTo>
                  <a:lnTo>
                    <a:pt x="454" y="384"/>
                  </a:lnTo>
                  <a:lnTo>
                    <a:pt x="446" y="392"/>
                  </a:lnTo>
                  <a:lnTo>
                    <a:pt x="454" y="412"/>
                  </a:lnTo>
                  <a:lnTo>
                    <a:pt x="454" y="420"/>
                  </a:lnTo>
                  <a:lnTo>
                    <a:pt x="440" y="428"/>
                  </a:lnTo>
                  <a:lnTo>
                    <a:pt x="442" y="436"/>
                  </a:lnTo>
                  <a:lnTo>
                    <a:pt x="436" y="440"/>
                  </a:lnTo>
                  <a:lnTo>
                    <a:pt x="430" y="436"/>
                  </a:lnTo>
                  <a:lnTo>
                    <a:pt x="434" y="426"/>
                  </a:lnTo>
                  <a:lnTo>
                    <a:pt x="430" y="416"/>
                  </a:lnTo>
                  <a:lnTo>
                    <a:pt x="418" y="420"/>
                  </a:lnTo>
                  <a:lnTo>
                    <a:pt x="408" y="432"/>
                  </a:lnTo>
                  <a:lnTo>
                    <a:pt x="382" y="432"/>
                  </a:lnTo>
                  <a:lnTo>
                    <a:pt x="376" y="438"/>
                  </a:lnTo>
                  <a:lnTo>
                    <a:pt x="374" y="446"/>
                  </a:lnTo>
                  <a:lnTo>
                    <a:pt x="364" y="444"/>
                  </a:lnTo>
                  <a:lnTo>
                    <a:pt x="362" y="440"/>
                  </a:lnTo>
                  <a:lnTo>
                    <a:pt x="360" y="432"/>
                  </a:lnTo>
                  <a:lnTo>
                    <a:pt x="362" y="424"/>
                  </a:lnTo>
                  <a:lnTo>
                    <a:pt x="368" y="416"/>
                  </a:lnTo>
                  <a:lnTo>
                    <a:pt x="354" y="420"/>
                  </a:lnTo>
                  <a:lnTo>
                    <a:pt x="352" y="424"/>
                  </a:lnTo>
                  <a:lnTo>
                    <a:pt x="352" y="430"/>
                  </a:lnTo>
                  <a:lnTo>
                    <a:pt x="346" y="426"/>
                  </a:lnTo>
                  <a:lnTo>
                    <a:pt x="340" y="432"/>
                  </a:lnTo>
                  <a:lnTo>
                    <a:pt x="344" y="434"/>
                  </a:lnTo>
                  <a:lnTo>
                    <a:pt x="342" y="440"/>
                  </a:lnTo>
                  <a:lnTo>
                    <a:pt x="330" y="436"/>
                  </a:lnTo>
                  <a:lnTo>
                    <a:pt x="282" y="468"/>
                  </a:lnTo>
                  <a:lnTo>
                    <a:pt x="278" y="488"/>
                  </a:lnTo>
                  <a:lnTo>
                    <a:pt x="264" y="498"/>
                  </a:lnTo>
                  <a:lnTo>
                    <a:pt x="262" y="492"/>
                  </a:lnTo>
                  <a:lnTo>
                    <a:pt x="254" y="492"/>
                  </a:lnTo>
                  <a:lnTo>
                    <a:pt x="242" y="468"/>
                  </a:lnTo>
                  <a:lnTo>
                    <a:pt x="264" y="458"/>
                  </a:lnTo>
                  <a:lnTo>
                    <a:pt x="260" y="446"/>
                  </a:lnTo>
                  <a:lnTo>
                    <a:pt x="252" y="436"/>
                  </a:lnTo>
                  <a:lnTo>
                    <a:pt x="218" y="428"/>
                  </a:lnTo>
                  <a:lnTo>
                    <a:pt x="230" y="440"/>
                  </a:lnTo>
                  <a:lnTo>
                    <a:pt x="230" y="462"/>
                  </a:lnTo>
                  <a:lnTo>
                    <a:pt x="226" y="476"/>
                  </a:lnTo>
                  <a:lnTo>
                    <a:pt x="236" y="488"/>
                  </a:lnTo>
                  <a:lnTo>
                    <a:pt x="230" y="512"/>
                  </a:lnTo>
                  <a:lnTo>
                    <a:pt x="230" y="524"/>
                  </a:lnTo>
                  <a:lnTo>
                    <a:pt x="226" y="516"/>
                  </a:lnTo>
                  <a:lnTo>
                    <a:pt x="220" y="518"/>
                  </a:lnTo>
                  <a:lnTo>
                    <a:pt x="222" y="512"/>
                  </a:lnTo>
                  <a:lnTo>
                    <a:pt x="206" y="504"/>
                  </a:lnTo>
                  <a:lnTo>
                    <a:pt x="194" y="518"/>
                  </a:lnTo>
                  <a:lnTo>
                    <a:pt x="172" y="534"/>
                  </a:lnTo>
                  <a:lnTo>
                    <a:pt x="174" y="542"/>
                  </a:lnTo>
                  <a:lnTo>
                    <a:pt x="186" y="570"/>
                  </a:lnTo>
                  <a:lnTo>
                    <a:pt x="134" y="548"/>
                  </a:lnTo>
                  <a:lnTo>
                    <a:pt x="128" y="556"/>
                  </a:lnTo>
                  <a:lnTo>
                    <a:pt x="130" y="562"/>
                  </a:lnTo>
                  <a:lnTo>
                    <a:pt x="140" y="574"/>
                  </a:lnTo>
                  <a:lnTo>
                    <a:pt x="146" y="570"/>
                  </a:lnTo>
                  <a:lnTo>
                    <a:pt x="152" y="588"/>
                  </a:lnTo>
                  <a:lnTo>
                    <a:pt x="142" y="590"/>
                  </a:lnTo>
                  <a:lnTo>
                    <a:pt x="106" y="568"/>
                  </a:lnTo>
                  <a:lnTo>
                    <a:pt x="106" y="556"/>
                  </a:lnTo>
                  <a:lnTo>
                    <a:pt x="100" y="542"/>
                  </a:lnTo>
                  <a:lnTo>
                    <a:pt x="104" y="540"/>
                  </a:lnTo>
                  <a:lnTo>
                    <a:pt x="104" y="524"/>
                  </a:lnTo>
                  <a:lnTo>
                    <a:pt x="76" y="498"/>
                  </a:lnTo>
                  <a:lnTo>
                    <a:pt x="70" y="486"/>
                  </a:lnTo>
                  <a:lnTo>
                    <a:pt x="74" y="482"/>
                  </a:lnTo>
                  <a:lnTo>
                    <a:pt x="88" y="496"/>
                  </a:lnTo>
                  <a:lnTo>
                    <a:pt x="100" y="496"/>
                  </a:lnTo>
                  <a:lnTo>
                    <a:pt x="100" y="502"/>
                  </a:lnTo>
                  <a:lnTo>
                    <a:pt x="158" y="518"/>
                  </a:lnTo>
                  <a:lnTo>
                    <a:pt x="176" y="512"/>
                  </a:lnTo>
                  <a:lnTo>
                    <a:pt x="190" y="494"/>
                  </a:lnTo>
                  <a:lnTo>
                    <a:pt x="192" y="482"/>
                  </a:lnTo>
                  <a:lnTo>
                    <a:pt x="190" y="480"/>
                  </a:lnTo>
                  <a:lnTo>
                    <a:pt x="188" y="466"/>
                  </a:lnTo>
                  <a:lnTo>
                    <a:pt x="118" y="410"/>
                  </a:lnTo>
                  <a:lnTo>
                    <a:pt x="80" y="404"/>
                  </a:lnTo>
                  <a:lnTo>
                    <a:pt x="80" y="400"/>
                  </a:lnTo>
                  <a:lnTo>
                    <a:pt x="68" y="396"/>
                  </a:lnTo>
                  <a:lnTo>
                    <a:pt x="70" y="388"/>
                  </a:lnTo>
                  <a:lnTo>
                    <a:pt x="80" y="394"/>
                  </a:lnTo>
                  <a:lnTo>
                    <a:pt x="82" y="388"/>
                  </a:lnTo>
                  <a:lnTo>
                    <a:pt x="66" y="380"/>
                  </a:lnTo>
                  <a:lnTo>
                    <a:pt x="66" y="386"/>
                  </a:lnTo>
                  <a:lnTo>
                    <a:pt x="62" y="392"/>
                  </a:lnTo>
                  <a:lnTo>
                    <a:pt x="52" y="386"/>
                  </a:lnTo>
                  <a:lnTo>
                    <a:pt x="52" y="394"/>
                  </a:lnTo>
                  <a:lnTo>
                    <a:pt x="44" y="392"/>
                  </a:lnTo>
                  <a:lnTo>
                    <a:pt x="42" y="400"/>
                  </a:lnTo>
                  <a:lnTo>
                    <a:pt x="32" y="406"/>
                  </a:lnTo>
                  <a:lnTo>
                    <a:pt x="28" y="414"/>
                  </a:lnTo>
                  <a:lnTo>
                    <a:pt x="20" y="430"/>
                  </a:lnTo>
                  <a:lnTo>
                    <a:pt x="24" y="444"/>
                  </a:lnTo>
                  <a:lnTo>
                    <a:pt x="32" y="448"/>
                  </a:lnTo>
                  <a:lnTo>
                    <a:pt x="40" y="462"/>
                  </a:lnTo>
                  <a:lnTo>
                    <a:pt x="40" y="466"/>
                  </a:lnTo>
                  <a:lnTo>
                    <a:pt x="30" y="490"/>
                  </a:lnTo>
                  <a:lnTo>
                    <a:pt x="42" y="528"/>
                  </a:lnTo>
                  <a:lnTo>
                    <a:pt x="38" y="544"/>
                  </a:lnTo>
                  <a:lnTo>
                    <a:pt x="38" y="558"/>
                  </a:lnTo>
                  <a:lnTo>
                    <a:pt x="42" y="558"/>
                  </a:lnTo>
                  <a:lnTo>
                    <a:pt x="42" y="568"/>
                  </a:lnTo>
                  <a:lnTo>
                    <a:pt x="48" y="576"/>
                  </a:lnTo>
                  <a:lnTo>
                    <a:pt x="44" y="592"/>
                  </a:lnTo>
                  <a:lnTo>
                    <a:pt x="60" y="612"/>
                  </a:lnTo>
                  <a:lnTo>
                    <a:pt x="60" y="622"/>
                  </a:lnTo>
                  <a:lnTo>
                    <a:pt x="40" y="652"/>
                  </a:lnTo>
                  <a:lnTo>
                    <a:pt x="8" y="682"/>
                  </a:lnTo>
                  <a:lnTo>
                    <a:pt x="22" y="678"/>
                  </a:lnTo>
                  <a:lnTo>
                    <a:pt x="22" y="684"/>
                  </a:lnTo>
                  <a:lnTo>
                    <a:pt x="20" y="682"/>
                  </a:lnTo>
                  <a:lnTo>
                    <a:pt x="20" y="688"/>
                  </a:lnTo>
                  <a:lnTo>
                    <a:pt x="38" y="692"/>
                  </a:lnTo>
                  <a:lnTo>
                    <a:pt x="44" y="698"/>
                  </a:lnTo>
                  <a:lnTo>
                    <a:pt x="14" y="704"/>
                  </a:lnTo>
                  <a:lnTo>
                    <a:pt x="14" y="708"/>
                  </a:lnTo>
                  <a:lnTo>
                    <a:pt x="16" y="712"/>
                  </a:lnTo>
                  <a:lnTo>
                    <a:pt x="12" y="720"/>
                  </a:lnTo>
                  <a:lnTo>
                    <a:pt x="0" y="724"/>
                  </a:lnTo>
                  <a:lnTo>
                    <a:pt x="10" y="752"/>
                  </a:lnTo>
                  <a:lnTo>
                    <a:pt x="6" y="758"/>
                  </a:lnTo>
                  <a:lnTo>
                    <a:pt x="12" y="766"/>
                  </a:lnTo>
                  <a:lnTo>
                    <a:pt x="10" y="774"/>
                  </a:lnTo>
                  <a:lnTo>
                    <a:pt x="16" y="784"/>
                  </a:lnTo>
                  <a:lnTo>
                    <a:pt x="18" y="794"/>
                  </a:lnTo>
                  <a:lnTo>
                    <a:pt x="30" y="796"/>
                  </a:lnTo>
                  <a:lnTo>
                    <a:pt x="34" y="798"/>
                  </a:lnTo>
                  <a:lnTo>
                    <a:pt x="32" y="804"/>
                  </a:lnTo>
                  <a:lnTo>
                    <a:pt x="46" y="800"/>
                  </a:lnTo>
                  <a:lnTo>
                    <a:pt x="52" y="806"/>
                  </a:lnTo>
                  <a:lnTo>
                    <a:pt x="54" y="816"/>
                  </a:lnTo>
                  <a:lnTo>
                    <a:pt x="52" y="826"/>
                  </a:lnTo>
                  <a:lnTo>
                    <a:pt x="64" y="842"/>
                  </a:lnTo>
                  <a:lnTo>
                    <a:pt x="66" y="848"/>
                  </a:lnTo>
                  <a:lnTo>
                    <a:pt x="72" y="848"/>
                  </a:lnTo>
                  <a:lnTo>
                    <a:pt x="78" y="852"/>
                  </a:lnTo>
                  <a:lnTo>
                    <a:pt x="78" y="856"/>
                  </a:lnTo>
                  <a:lnTo>
                    <a:pt x="70" y="862"/>
                  </a:lnTo>
                  <a:lnTo>
                    <a:pt x="62" y="860"/>
                  </a:lnTo>
                  <a:lnTo>
                    <a:pt x="58" y="864"/>
                  </a:lnTo>
                  <a:lnTo>
                    <a:pt x="64" y="886"/>
                  </a:lnTo>
                  <a:lnTo>
                    <a:pt x="92" y="880"/>
                  </a:lnTo>
                  <a:lnTo>
                    <a:pt x="100" y="892"/>
                  </a:lnTo>
                  <a:lnTo>
                    <a:pt x="96" y="894"/>
                  </a:lnTo>
                  <a:lnTo>
                    <a:pt x="98" y="902"/>
                  </a:lnTo>
                  <a:lnTo>
                    <a:pt x="108" y="904"/>
                  </a:lnTo>
                  <a:lnTo>
                    <a:pt x="116" y="920"/>
                  </a:lnTo>
                  <a:lnTo>
                    <a:pt x="130" y="924"/>
                  </a:lnTo>
                  <a:lnTo>
                    <a:pt x="140" y="920"/>
                  </a:lnTo>
                  <a:lnTo>
                    <a:pt x="148" y="932"/>
                  </a:lnTo>
                  <a:lnTo>
                    <a:pt x="152" y="930"/>
                  </a:lnTo>
                  <a:lnTo>
                    <a:pt x="176" y="940"/>
                  </a:lnTo>
                  <a:lnTo>
                    <a:pt x="174" y="940"/>
                  </a:lnTo>
                  <a:lnTo>
                    <a:pt x="176" y="946"/>
                  </a:lnTo>
                  <a:lnTo>
                    <a:pt x="170" y="950"/>
                  </a:lnTo>
                  <a:lnTo>
                    <a:pt x="174" y="954"/>
                  </a:lnTo>
                  <a:lnTo>
                    <a:pt x="170" y="956"/>
                  </a:lnTo>
                  <a:lnTo>
                    <a:pt x="172" y="962"/>
                  </a:lnTo>
                  <a:lnTo>
                    <a:pt x="174" y="966"/>
                  </a:lnTo>
                  <a:lnTo>
                    <a:pt x="170" y="974"/>
                  </a:lnTo>
                  <a:lnTo>
                    <a:pt x="160" y="974"/>
                  </a:lnTo>
                  <a:lnTo>
                    <a:pt x="150" y="982"/>
                  </a:lnTo>
                  <a:lnTo>
                    <a:pt x="150" y="988"/>
                  </a:lnTo>
                  <a:lnTo>
                    <a:pt x="164" y="988"/>
                  </a:lnTo>
                  <a:lnTo>
                    <a:pt x="166" y="990"/>
                  </a:lnTo>
                  <a:lnTo>
                    <a:pt x="154" y="996"/>
                  </a:lnTo>
                  <a:lnTo>
                    <a:pt x="156" y="998"/>
                  </a:lnTo>
                  <a:lnTo>
                    <a:pt x="146" y="998"/>
                  </a:lnTo>
                  <a:lnTo>
                    <a:pt x="144" y="1000"/>
                  </a:lnTo>
                  <a:lnTo>
                    <a:pt x="154" y="1010"/>
                  </a:lnTo>
                  <a:lnTo>
                    <a:pt x="148" y="1012"/>
                  </a:lnTo>
                  <a:lnTo>
                    <a:pt x="140" y="1024"/>
                  </a:lnTo>
                  <a:lnTo>
                    <a:pt x="134" y="1022"/>
                  </a:lnTo>
                  <a:lnTo>
                    <a:pt x="130" y="1026"/>
                  </a:lnTo>
                  <a:lnTo>
                    <a:pt x="140" y="1036"/>
                  </a:lnTo>
                  <a:lnTo>
                    <a:pt x="158" y="1046"/>
                  </a:lnTo>
                  <a:lnTo>
                    <a:pt x="172" y="1058"/>
                  </a:lnTo>
                  <a:lnTo>
                    <a:pt x="182" y="1056"/>
                  </a:lnTo>
                  <a:lnTo>
                    <a:pt x="196" y="1062"/>
                  </a:lnTo>
                  <a:lnTo>
                    <a:pt x="212" y="1064"/>
                  </a:lnTo>
                  <a:lnTo>
                    <a:pt x="228" y="1074"/>
                  </a:lnTo>
                  <a:lnTo>
                    <a:pt x="244" y="1072"/>
                  </a:lnTo>
                  <a:lnTo>
                    <a:pt x="250" y="1076"/>
                  </a:lnTo>
                  <a:lnTo>
                    <a:pt x="250" y="1082"/>
                  </a:lnTo>
                  <a:lnTo>
                    <a:pt x="260" y="1086"/>
                  </a:lnTo>
                  <a:lnTo>
                    <a:pt x="270" y="1092"/>
                  </a:lnTo>
                  <a:lnTo>
                    <a:pt x="272" y="1098"/>
                  </a:lnTo>
                  <a:lnTo>
                    <a:pt x="278" y="1098"/>
                  </a:lnTo>
                  <a:lnTo>
                    <a:pt x="288" y="1088"/>
                  </a:lnTo>
                  <a:lnTo>
                    <a:pt x="276" y="1066"/>
                  </a:lnTo>
                  <a:lnTo>
                    <a:pt x="276" y="1050"/>
                  </a:lnTo>
                  <a:lnTo>
                    <a:pt x="274" y="1056"/>
                  </a:lnTo>
                  <a:lnTo>
                    <a:pt x="264" y="1038"/>
                  </a:lnTo>
                  <a:lnTo>
                    <a:pt x="272" y="1024"/>
                  </a:lnTo>
                  <a:lnTo>
                    <a:pt x="274" y="1016"/>
                  </a:lnTo>
                  <a:lnTo>
                    <a:pt x="276" y="1016"/>
                  </a:lnTo>
                  <a:lnTo>
                    <a:pt x="276" y="1008"/>
                  </a:lnTo>
                  <a:lnTo>
                    <a:pt x="274" y="1006"/>
                  </a:lnTo>
                  <a:lnTo>
                    <a:pt x="280" y="1006"/>
                  </a:lnTo>
                  <a:lnTo>
                    <a:pt x="282" y="1014"/>
                  </a:lnTo>
                  <a:lnTo>
                    <a:pt x="286" y="1014"/>
                  </a:lnTo>
                  <a:lnTo>
                    <a:pt x="292" y="1006"/>
                  </a:lnTo>
                  <a:lnTo>
                    <a:pt x="282" y="1000"/>
                  </a:lnTo>
                  <a:lnTo>
                    <a:pt x="284" y="996"/>
                  </a:lnTo>
                  <a:lnTo>
                    <a:pt x="290" y="996"/>
                  </a:lnTo>
                  <a:lnTo>
                    <a:pt x="288" y="982"/>
                  </a:lnTo>
                  <a:lnTo>
                    <a:pt x="282" y="976"/>
                  </a:lnTo>
                  <a:lnTo>
                    <a:pt x="272" y="978"/>
                  </a:lnTo>
                  <a:lnTo>
                    <a:pt x="268" y="966"/>
                  </a:lnTo>
                  <a:lnTo>
                    <a:pt x="262" y="964"/>
                  </a:lnTo>
                  <a:lnTo>
                    <a:pt x="264" y="952"/>
                  </a:lnTo>
                  <a:lnTo>
                    <a:pt x="268" y="948"/>
                  </a:lnTo>
                  <a:lnTo>
                    <a:pt x="266" y="944"/>
                  </a:lnTo>
                  <a:lnTo>
                    <a:pt x="268" y="934"/>
                  </a:lnTo>
                  <a:lnTo>
                    <a:pt x="272" y="930"/>
                  </a:lnTo>
                  <a:lnTo>
                    <a:pt x="274" y="920"/>
                  </a:lnTo>
                  <a:lnTo>
                    <a:pt x="286" y="936"/>
                  </a:lnTo>
                  <a:lnTo>
                    <a:pt x="292" y="930"/>
                  </a:lnTo>
                  <a:lnTo>
                    <a:pt x="288" y="918"/>
                  </a:lnTo>
                  <a:lnTo>
                    <a:pt x="300" y="912"/>
                  </a:lnTo>
                  <a:lnTo>
                    <a:pt x="300" y="908"/>
                  </a:lnTo>
                  <a:lnTo>
                    <a:pt x="310" y="904"/>
                  </a:lnTo>
                  <a:lnTo>
                    <a:pt x="316" y="896"/>
                  </a:lnTo>
                  <a:lnTo>
                    <a:pt x="324" y="894"/>
                  </a:lnTo>
                  <a:lnTo>
                    <a:pt x="330" y="900"/>
                  </a:lnTo>
                  <a:lnTo>
                    <a:pt x="334" y="894"/>
                  </a:lnTo>
                  <a:lnTo>
                    <a:pt x="340" y="894"/>
                  </a:lnTo>
                  <a:lnTo>
                    <a:pt x="342" y="898"/>
                  </a:lnTo>
                  <a:lnTo>
                    <a:pt x="356" y="898"/>
                  </a:lnTo>
                  <a:lnTo>
                    <a:pt x="364" y="908"/>
                  </a:lnTo>
                  <a:lnTo>
                    <a:pt x="368" y="918"/>
                  </a:lnTo>
                  <a:lnTo>
                    <a:pt x="370" y="918"/>
                  </a:lnTo>
                  <a:lnTo>
                    <a:pt x="370" y="910"/>
                  </a:lnTo>
                  <a:lnTo>
                    <a:pt x="372" y="910"/>
                  </a:lnTo>
                  <a:lnTo>
                    <a:pt x="384" y="918"/>
                  </a:lnTo>
                  <a:lnTo>
                    <a:pt x="398" y="908"/>
                  </a:lnTo>
                  <a:lnTo>
                    <a:pt x="408" y="912"/>
                  </a:lnTo>
                  <a:lnTo>
                    <a:pt x="412" y="910"/>
                  </a:lnTo>
                  <a:lnTo>
                    <a:pt x="418" y="908"/>
                  </a:lnTo>
                  <a:lnTo>
                    <a:pt x="426" y="918"/>
                  </a:lnTo>
                  <a:lnTo>
                    <a:pt x="434" y="920"/>
                  </a:lnTo>
                  <a:lnTo>
                    <a:pt x="442" y="914"/>
                  </a:lnTo>
                  <a:lnTo>
                    <a:pt x="456" y="916"/>
                  </a:lnTo>
                  <a:lnTo>
                    <a:pt x="460" y="914"/>
                  </a:lnTo>
                  <a:lnTo>
                    <a:pt x="464" y="904"/>
                  </a:lnTo>
                  <a:lnTo>
                    <a:pt x="464" y="902"/>
                  </a:lnTo>
                  <a:lnTo>
                    <a:pt x="456" y="900"/>
                  </a:lnTo>
                  <a:lnTo>
                    <a:pt x="448" y="896"/>
                  </a:lnTo>
                  <a:lnTo>
                    <a:pt x="442" y="888"/>
                  </a:lnTo>
                  <a:lnTo>
                    <a:pt x="454" y="882"/>
                  </a:lnTo>
                  <a:lnTo>
                    <a:pt x="456" y="878"/>
                  </a:lnTo>
                  <a:lnTo>
                    <a:pt x="452" y="872"/>
                  </a:lnTo>
                  <a:lnTo>
                    <a:pt x="456" y="866"/>
                  </a:lnTo>
                  <a:lnTo>
                    <a:pt x="472" y="864"/>
                  </a:lnTo>
                  <a:lnTo>
                    <a:pt x="458" y="860"/>
                  </a:lnTo>
                  <a:lnTo>
                    <a:pt x="458" y="856"/>
                  </a:lnTo>
                  <a:lnTo>
                    <a:pt x="462" y="854"/>
                  </a:lnTo>
                  <a:lnTo>
                    <a:pt x="456" y="854"/>
                  </a:lnTo>
                  <a:lnTo>
                    <a:pt x="458" y="848"/>
                  </a:lnTo>
                  <a:lnTo>
                    <a:pt x="454" y="844"/>
                  </a:lnTo>
                  <a:lnTo>
                    <a:pt x="476" y="846"/>
                  </a:lnTo>
                  <a:lnTo>
                    <a:pt x="490" y="838"/>
                  </a:lnTo>
                  <a:lnTo>
                    <a:pt x="496" y="840"/>
                  </a:lnTo>
                  <a:lnTo>
                    <a:pt x="506" y="834"/>
                  </a:lnTo>
                  <a:lnTo>
                    <a:pt x="514" y="830"/>
                  </a:lnTo>
                  <a:lnTo>
                    <a:pt x="552" y="822"/>
                  </a:lnTo>
                  <a:lnTo>
                    <a:pt x="552" y="816"/>
                  </a:lnTo>
                  <a:lnTo>
                    <a:pt x="562" y="812"/>
                  </a:lnTo>
                  <a:lnTo>
                    <a:pt x="588" y="816"/>
                  </a:lnTo>
                  <a:lnTo>
                    <a:pt x="590" y="826"/>
                  </a:lnTo>
                  <a:lnTo>
                    <a:pt x="592" y="828"/>
                  </a:lnTo>
                  <a:lnTo>
                    <a:pt x="590" y="838"/>
                  </a:lnTo>
                  <a:lnTo>
                    <a:pt x="592" y="842"/>
                  </a:lnTo>
                  <a:lnTo>
                    <a:pt x="604" y="840"/>
                  </a:lnTo>
                  <a:lnTo>
                    <a:pt x="604" y="836"/>
                  </a:lnTo>
                  <a:lnTo>
                    <a:pt x="608" y="840"/>
                  </a:lnTo>
                  <a:lnTo>
                    <a:pt x="608" y="844"/>
                  </a:lnTo>
                  <a:lnTo>
                    <a:pt x="612" y="846"/>
                  </a:lnTo>
                  <a:lnTo>
                    <a:pt x="610" y="842"/>
                  </a:lnTo>
                  <a:lnTo>
                    <a:pt x="612" y="842"/>
                  </a:lnTo>
                  <a:lnTo>
                    <a:pt x="620" y="846"/>
                  </a:lnTo>
                  <a:lnTo>
                    <a:pt x="624" y="842"/>
                  </a:lnTo>
                  <a:lnTo>
                    <a:pt x="626" y="846"/>
                  </a:lnTo>
                  <a:lnTo>
                    <a:pt x="620" y="852"/>
                  </a:lnTo>
                  <a:lnTo>
                    <a:pt x="622" y="856"/>
                  </a:lnTo>
                  <a:lnTo>
                    <a:pt x="636" y="854"/>
                  </a:lnTo>
                  <a:lnTo>
                    <a:pt x="650" y="840"/>
                  </a:lnTo>
                  <a:lnTo>
                    <a:pt x="666" y="834"/>
                  </a:lnTo>
                  <a:lnTo>
                    <a:pt x="668" y="838"/>
                  </a:lnTo>
                  <a:lnTo>
                    <a:pt x="662" y="840"/>
                  </a:lnTo>
                  <a:lnTo>
                    <a:pt x="664" y="844"/>
                  </a:lnTo>
                  <a:lnTo>
                    <a:pt x="682" y="860"/>
                  </a:lnTo>
                  <a:lnTo>
                    <a:pt x="712" y="914"/>
                  </a:lnTo>
                  <a:lnTo>
                    <a:pt x="720" y="904"/>
                  </a:lnTo>
                  <a:lnTo>
                    <a:pt x="726" y="908"/>
                  </a:lnTo>
                  <a:lnTo>
                    <a:pt x="728" y="916"/>
                  </a:lnTo>
                  <a:lnTo>
                    <a:pt x="744" y="916"/>
                  </a:lnTo>
                  <a:lnTo>
                    <a:pt x="756" y="910"/>
                  </a:lnTo>
                  <a:lnTo>
                    <a:pt x="780" y="938"/>
                  </a:lnTo>
                  <a:lnTo>
                    <a:pt x="794" y="942"/>
                  </a:lnTo>
                  <a:lnTo>
                    <a:pt x="798" y="938"/>
                  </a:lnTo>
                  <a:lnTo>
                    <a:pt x="806" y="948"/>
                  </a:lnTo>
                  <a:lnTo>
                    <a:pt x="804" y="956"/>
                  </a:lnTo>
                  <a:lnTo>
                    <a:pt x="810" y="958"/>
                  </a:lnTo>
                  <a:lnTo>
                    <a:pt x="814" y="954"/>
                  </a:lnTo>
                  <a:lnTo>
                    <a:pt x="822" y="944"/>
                  </a:lnTo>
                  <a:lnTo>
                    <a:pt x="844" y="932"/>
                  </a:lnTo>
                  <a:lnTo>
                    <a:pt x="844" y="934"/>
                  </a:lnTo>
                  <a:lnTo>
                    <a:pt x="868" y="920"/>
                  </a:lnTo>
                  <a:lnTo>
                    <a:pt x="900" y="924"/>
                  </a:lnTo>
                  <a:lnTo>
                    <a:pt x="908" y="934"/>
                  </a:lnTo>
                  <a:lnTo>
                    <a:pt x="948" y="932"/>
                  </a:lnTo>
                  <a:lnTo>
                    <a:pt x="950" y="932"/>
                  </a:lnTo>
                  <a:lnTo>
                    <a:pt x="950" y="924"/>
                  </a:lnTo>
                  <a:lnTo>
                    <a:pt x="952" y="920"/>
                  </a:lnTo>
                  <a:lnTo>
                    <a:pt x="950" y="902"/>
                  </a:lnTo>
                  <a:lnTo>
                    <a:pt x="966" y="888"/>
                  </a:lnTo>
                  <a:lnTo>
                    <a:pt x="1002" y="902"/>
                  </a:lnTo>
                  <a:lnTo>
                    <a:pt x="1006" y="918"/>
                  </a:lnTo>
                  <a:lnTo>
                    <a:pt x="1016" y="926"/>
                  </a:lnTo>
                  <a:lnTo>
                    <a:pt x="1026" y="928"/>
                  </a:lnTo>
                  <a:lnTo>
                    <a:pt x="1044" y="920"/>
                  </a:lnTo>
                  <a:lnTo>
                    <a:pt x="1052" y="922"/>
                  </a:lnTo>
                  <a:lnTo>
                    <a:pt x="1084" y="936"/>
                  </a:lnTo>
                  <a:lnTo>
                    <a:pt x="1094" y="946"/>
                  </a:lnTo>
                  <a:lnTo>
                    <a:pt x="1122" y="950"/>
                  </a:lnTo>
                  <a:lnTo>
                    <a:pt x="1150" y="942"/>
                  </a:lnTo>
                  <a:lnTo>
                    <a:pt x="1172" y="930"/>
                  </a:lnTo>
                  <a:lnTo>
                    <a:pt x="1188" y="936"/>
                  </a:lnTo>
                  <a:lnTo>
                    <a:pt x="1196" y="934"/>
                  </a:lnTo>
                  <a:lnTo>
                    <a:pt x="1216" y="942"/>
                  </a:lnTo>
                  <a:lnTo>
                    <a:pt x="1234" y="932"/>
                  </a:lnTo>
                  <a:lnTo>
                    <a:pt x="1244" y="900"/>
                  </a:lnTo>
                  <a:lnTo>
                    <a:pt x="1254" y="892"/>
                  </a:lnTo>
                  <a:lnTo>
                    <a:pt x="1254" y="882"/>
                  </a:lnTo>
                  <a:lnTo>
                    <a:pt x="1246" y="882"/>
                  </a:lnTo>
                  <a:lnTo>
                    <a:pt x="1246" y="878"/>
                  </a:lnTo>
                  <a:lnTo>
                    <a:pt x="1258" y="866"/>
                  </a:lnTo>
                  <a:lnTo>
                    <a:pt x="1266" y="864"/>
                  </a:lnTo>
                  <a:lnTo>
                    <a:pt x="1294" y="860"/>
                  </a:lnTo>
                  <a:lnTo>
                    <a:pt x="1304" y="868"/>
                  </a:lnTo>
                  <a:lnTo>
                    <a:pt x="1320" y="870"/>
                  </a:lnTo>
                  <a:lnTo>
                    <a:pt x="1330" y="884"/>
                  </a:lnTo>
                  <a:lnTo>
                    <a:pt x="1342" y="916"/>
                  </a:lnTo>
                  <a:lnTo>
                    <a:pt x="1346" y="936"/>
                  </a:lnTo>
                  <a:lnTo>
                    <a:pt x="1346" y="940"/>
                  </a:lnTo>
                  <a:lnTo>
                    <a:pt x="1368" y="944"/>
                  </a:lnTo>
                  <a:lnTo>
                    <a:pt x="1372" y="946"/>
                  </a:lnTo>
                  <a:lnTo>
                    <a:pt x="1386" y="956"/>
                  </a:lnTo>
                  <a:lnTo>
                    <a:pt x="1394" y="980"/>
                  </a:lnTo>
                  <a:lnTo>
                    <a:pt x="1408" y="980"/>
                  </a:lnTo>
                  <a:lnTo>
                    <a:pt x="1412" y="978"/>
                  </a:lnTo>
                  <a:lnTo>
                    <a:pt x="1444" y="964"/>
                  </a:lnTo>
                  <a:lnTo>
                    <a:pt x="1442" y="982"/>
                  </a:lnTo>
                  <a:lnTo>
                    <a:pt x="1436" y="988"/>
                  </a:lnTo>
                  <a:lnTo>
                    <a:pt x="1430" y="1012"/>
                  </a:lnTo>
                  <a:lnTo>
                    <a:pt x="1422" y="1030"/>
                  </a:lnTo>
                  <a:lnTo>
                    <a:pt x="1418" y="1032"/>
                  </a:lnTo>
                  <a:lnTo>
                    <a:pt x="1418" y="1032"/>
                  </a:lnTo>
                  <a:lnTo>
                    <a:pt x="1414" y="1036"/>
                  </a:lnTo>
                  <a:lnTo>
                    <a:pt x="1414" y="1038"/>
                  </a:lnTo>
                  <a:lnTo>
                    <a:pt x="1412" y="1042"/>
                  </a:lnTo>
                  <a:lnTo>
                    <a:pt x="1408" y="1038"/>
                  </a:lnTo>
                  <a:lnTo>
                    <a:pt x="1406" y="1036"/>
                  </a:lnTo>
                  <a:lnTo>
                    <a:pt x="1408" y="1034"/>
                  </a:lnTo>
                  <a:lnTo>
                    <a:pt x="1406" y="1028"/>
                  </a:lnTo>
                  <a:lnTo>
                    <a:pt x="1404" y="1028"/>
                  </a:lnTo>
                  <a:lnTo>
                    <a:pt x="1392" y="1038"/>
                  </a:lnTo>
                  <a:lnTo>
                    <a:pt x="1396" y="1048"/>
                  </a:lnTo>
                  <a:lnTo>
                    <a:pt x="1396" y="1062"/>
                  </a:lnTo>
                  <a:lnTo>
                    <a:pt x="1388" y="1072"/>
                  </a:lnTo>
                  <a:lnTo>
                    <a:pt x="1388" y="1078"/>
                  </a:lnTo>
                  <a:lnTo>
                    <a:pt x="1388" y="1080"/>
                  </a:lnTo>
                  <a:lnTo>
                    <a:pt x="1390" y="1080"/>
                  </a:lnTo>
                  <a:lnTo>
                    <a:pt x="1390" y="1076"/>
                  </a:lnTo>
                  <a:lnTo>
                    <a:pt x="1396" y="1076"/>
                  </a:lnTo>
                  <a:lnTo>
                    <a:pt x="1404" y="1062"/>
                  </a:lnTo>
                  <a:lnTo>
                    <a:pt x="1406" y="1068"/>
                  </a:lnTo>
                  <a:lnTo>
                    <a:pt x="1412" y="1064"/>
                  </a:lnTo>
                  <a:lnTo>
                    <a:pt x="1412" y="1072"/>
                  </a:lnTo>
                  <a:lnTo>
                    <a:pt x="1424" y="1076"/>
                  </a:lnTo>
                  <a:lnTo>
                    <a:pt x="1448" y="1062"/>
                  </a:lnTo>
                  <a:lnTo>
                    <a:pt x="1484" y="1016"/>
                  </a:lnTo>
                  <a:lnTo>
                    <a:pt x="1494" y="994"/>
                  </a:lnTo>
                  <a:lnTo>
                    <a:pt x="1516" y="964"/>
                  </a:lnTo>
                  <a:lnTo>
                    <a:pt x="1522" y="932"/>
                  </a:lnTo>
                  <a:lnTo>
                    <a:pt x="1520" y="918"/>
                  </a:lnTo>
                  <a:lnTo>
                    <a:pt x="1524" y="904"/>
                  </a:lnTo>
                  <a:lnTo>
                    <a:pt x="1532" y="888"/>
                  </a:lnTo>
                  <a:lnTo>
                    <a:pt x="1528" y="882"/>
                  </a:lnTo>
                  <a:lnTo>
                    <a:pt x="1530" y="878"/>
                  </a:lnTo>
                  <a:lnTo>
                    <a:pt x="1528" y="872"/>
                  </a:lnTo>
                  <a:lnTo>
                    <a:pt x="1512" y="864"/>
                  </a:lnTo>
                  <a:lnTo>
                    <a:pt x="1528" y="868"/>
                  </a:lnTo>
                  <a:lnTo>
                    <a:pt x="1532" y="862"/>
                  </a:lnTo>
                  <a:lnTo>
                    <a:pt x="1518" y="852"/>
                  </a:lnTo>
                  <a:lnTo>
                    <a:pt x="1510" y="840"/>
                  </a:lnTo>
                  <a:lnTo>
                    <a:pt x="1496" y="840"/>
                  </a:lnTo>
                  <a:lnTo>
                    <a:pt x="1496" y="852"/>
                  </a:lnTo>
                  <a:lnTo>
                    <a:pt x="1492" y="858"/>
                  </a:lnTo>
                  <a:lnTo>
                    <a:pt x="1492" y="848"/>
                  </a:lnTo>
                  <a:lnTo>
                    <a:pt x="1488" y="854"/>
                  </a:lnTo>
                  <a:lnTo>
                    <a:pt x="1476" y="856"/>
                  </a:lnTo>
                  <a:lnTo>
                    <a:pt x="1482" y="850"/>
                  </a:lnTo>
                  <a:lnTo>
                    <a:pt x="1478" y="844"/>
                  </a:lnTo>
                  <a:lnTo>
                    <a:pt x="1482" y="840"/>
                  </a:lnTo>
                  <a:lnTo>
                    <a:pt x="1476" y="842"/>
                  </a:lnTo>
                  <a:lnTo>
                    <a:pt x="1476" y="848"/>
                  </a:lnTo>
                  <a:lnTo>
                    <a:pt x="1470" y="852"/>
                  </a:lnTo>
                  <a:lnTo>
                    <a:pt x="1470" y="832"/>
                  </a:lnTo>
                  <a:lnTo>
                    <a:pt x="1456" y="834"/>
                  </a:lnTo>
                  <a:lnTo>
                    <a:pt x="1450" y="830"/>
                  </a:lnTo>
                  <a:lnTo>
                    <a:pt x="1450" y="826"/>
                  </a:lnTo>
                  <a:lnTo>
                    <a:pt x="1482" y="796"/>
                  </a:lnTo>
                  <a:lnTo>
                    <a:pt x="1492" y="780"/>
                  </a:lnTo>
                  <a:lnTo>
                    <a:pt x="1518" y="756"/>
                  </a:lnTo>
                  <a:lnTo>
                    <a:pt x="1524" y="744"/>
                  </a:lnTo>
                  <a:lnTo>
                    <a:pt x="1544" y="724"/>
                  </a:lnTo>
                  <a:lnTo>
                    <a:pt x="1556" y="716"/>
                  </a:lnTo>
                  <a:lnTo>
                    <a:pt x="1588" y="716"/>
                  </a:lnTo>
                  <a:lnTo>
                    <a:pt x="1594" y="722"/>
                  </a:lnTo>
                  <a:lnTo>
                    <a:pt x="1600" y="714"/>
                  </a:lnTo>
                  <a:lnTo>
                    <a:pt x="1614" y="720"/>
                  </a:lnTo>
                  <a:lnTo>
                    <a:pt x="1626" y="716"/>
                  </a:lnTo>
                  <a:lnTo>
                    <a:pt x="1628" y="720"/>
                  </a:lnTo>
                  <a:lnTo>
                    <a:pt x="1632" y="720"/>
                  </a:lnTo>
                  <a:lnTo>
                    <a:pt x="1630" y="714"/>
                  </a:lnTo>
                  <a:lnTo>
                    <a:pt x="1636" y="714"/>
                  </a:lnTo>
                  <a:lnTo>
                    <a:pt x="1634" y="708"/>
                  </a:lnTo>
                  <a:lnTo>
                    <a:pt x="1636" y="706"/>
                  </a:lnTo>
                  <a:lnTo>
                    <a:pt x="1660" y="714"/>
                  </a:lnTo>
                  <a:lnTo>
                    <a:pt x="1666" y="712"/>
                  </a:lnTo>
                  <a:lnTo>
                    <a:pt x="1676" y="718"/>
                  </a:lnTo>
                  <a:lnTo>
                    <a:pt x="1662" y="724"/>
                  </a:lnTo>
                  <a:lnTo>
                    <a:pt x="1666" y="730"/>
                  </a:lnTo>
                  <a:lnTo>
                    <a:pt x="1680" y="726"/>
                  </a:lnTo>
                  <a:lnTo>
                    <a:pt x="1686" y="728"/>
                  </a:lnTo>
                  <a:lnTo>
                    <a:pt x="1696" y="720"/>
                  </a:lnTo>
                  <a:lnTo>
                    <a:pt x="1712" y="722"/>
                  </a:lnTo>
                  <a:lnTo>
                    <a:pt x="1716" y="722"/>
                  </a:lnTo>
                  <a:lnTo>
                    <a:pt x="1716" y="716"/>
                  </a:lnTo>
                  <a:lnTo>
                    <a:pt x="1704" y="714"/>
                  </a:lnTo>
                  <a:lnTo>
                    <a:pt x="1706" y="710"/>
                  </a:lnTo>
                  <a:lnTo>
                    <a:pt x="1702" y="704"/>
                  </a:lnTo>
                  <a:lnTo>
                    <a:pt x="1744" y="652"/>
                  </a:lnTo>
                  <a:lnTo>
                    <a:pt x="1768" y="646"/>
                  </a:lnTo>
                  <a:lnTo>
                    <a:pt x="1778" y="652"/>
                  </a:lnTo>
                  <a:lnTo>
                    <a:pt x="1786" y="646"/>
                  </a:lnTo>
                  <a:lnTo>
                    <a:pt x="1780" y="664"/>
                  </a:lnTo>
                  <a:lnTo>
                    <a:pt x="1780" y="668"/>
                  </a:lnTo>
                  <a:lnTo>
                    <a:pt x="1778" y="672"/>
                  </a:lnTo>
                  <a:lnTo>
                    <a:pt x="1786" y="672"/>
                  </a:lnTo>
                  <a:lnTo>
                    <a:pt x="1784" y="684"/>
                  </a:lnTo>
                  <a:lnTo>
                    <a:pt x="1812" y="656"/>
                  </a:lnTo>
                  <a:lnTo>
                    <a:pt x="1818" y="652"/>
                  </a:lnTo>
                  <a:lnTo>
                    <a:pt x="1822" y="656"/>
                  </a:lnTo>
                  <a:lnTo>
                    <a:pt x="1824" y="652"/>
                  </a:lnTo>
                  <a:lnTo>
                    <a:pt x="1822" y="650"/>
                  </a:lnTo>
                  <a:lnTo>
                    <a:pt x="1826" y="632"/>
                  </a:lnTo>
                  <a:lnTo>
                    <a:pt x="1840" y="624"/>
                  </a:lnTo>
                  <a:lnTo>
                    <a:pt x="1848" y="628"/>
                  </a:lnTo>
                  <a:lnTo>
                    <a:pt x="1836" y="638"/>
                  </a:lnTo>
                  <a:lnTo>
                    <a:pt x="1832" y="664"/>
                  </a:lnTo>
                  <a:lnTo>
                    <a:pt x="1828" y="670"/>
                  </a:lnTo>
                  <a:lnTo>
                    <a:pt x="1830" y="676"/>
                  </a:lnTo>
                  <a:lnTo>
                    <a:pt x="1806" y="686"/>
                  </a:lnTo>
                  <a:lnTo>
                    <a:pt x="1806" y="694"/>
                  </a:lnTo>
                  <a:lnTo>
                    <a:pt x="1786" y="712"/>
                  </a:lnTo>
                  <a:lnTo>
                    <a:pt x="1760" y="750"/>
                  </a:lnTo>
                  <a:lnTo>
                    <a:pt x="1746" y="756"/>
                  </a:lnTo>
                  <a:lnTo>
                    <a:pt x="1740" y="756"/>
                  </a:lnTo>
                  <a:lnTo>
                    <a:pt x="1742" y="764"/>
                  </a:lnTo>
                  <a:lnTo>
                    <a:pt x="1738" y="774"/>
                  </a:lnTo>
                  <a:lnTo>
                    <a:pt x="1726" y="784"/>
                  </a:lnTo>
                  <a:lnTo>
                    <a:pt x="1722" y="802"/>
                  </a:lnTo>
                  <a:lnTo>
                    <a:pt x="1722" y="832"/>
                  </a:lnTo>
                  <a:lnTo>
                    <a:pt x="1738" y="914"/>
                  </a:lnTo>
                  <a:lnTo>
                    <a:pt x="1758" y="894"/>
                  </a:lnTo>
                  <a:lnTo>
                    <a:pt x="1760" y="878"/>
                  </a:lnTo>
                  <a:lnTo>
                    <a:pt x="1764" y="872"/>
                  </a:lnTo>
                  <a:lnTo>
                    <a:pt x="1776" y="864"/>
                  </a:lnTo>
                  <a:lnTo>
                    <a:pt x="1780" y="866"/>
                  </a:lnTo>
                  <a:lnTo>
                    <a:pt x="1780" y="846"/>
                  </a:lnTo>
                  <a:lnTo>
                    <a:pt x="1794" y="834"/>
                  </a:lnTo>
                  <a:lnTo>
                    <a:pt x="1802" y="836"/>
                  </a:lnTo>
                  <a:lnTo>
                    <a:pt x="1808" y="830"/>
                  </a:lnTo>
                  <a:lnTo>
                    <a:pt x="1802" y="812"/>
                  </a:lnTo>
                  <a:lnTo>
                    <a:pt x="1806" y="802"/>
                  </a:lnTo>
                  <a:lnTo>
                    <a:pt x="1812" y="796"/>
                  </a:lnTo>
                  <a:lnTo>
                    <a:pt x="1812" y="794"/>
                  </a:lnTo>
                  <a:lnTo>
                    <a:pt x="1810" y="792"/>
                  </a:lnTo>
                  <a:lnTo>
                    <a:pt x="1820" y="788"/>
                  </a:lnTo>
                  <a:lnTo>
                    <a:pt x="1816" y="794"/>
                  </a:lnTo>
                  <a:lnTo>
                    <a:pt x="1820" y="800"/>
                  </a:lnTo>
                  <a:lnTo>
                    <a:pt x="1824" y="794"/>
                  </a:lnTo>
                  <a:lnTo>
                    <a:pt x="1824" y="786"/>
                  </a:lnTo>
                  <a:lnTo>
                    <a:pt x="1818" y="782"/>
                  </a:lnTo>
                  <a:lnTo>
                    <a:pt x="1818" y="772"/>
                  </a:lnTo>
                  <a:lnTo>
                    <a:pt x="1824" y="756"/>
                  </a:lnTo>
                  <a:lnTo>
                    <a:pt x="1816" y="752"/>
                  </a:lnTo>
                  <a:lnTo>
                    <a:pt x="1812" y="758"/>
                  </a:lnTo>
                  <a:lnTo>
                    <a:pt x="1808" y="754"/>
                  </a:lnTo>
                  <a:lnTo>
                    <a:pt x="1812" y="738"/>
                  </a:lnTo>
                  <a:lnTo>
                    <a:pt x="1820" y="724"/>
                  </a:lnTo>
                  <a:lnTo>
                    <a:pt x="1822" y="724"/>
                  </a:lnTo>
                  <a:lnTo>
                    <a:pt x="1828" y="702"/>
                  </a:lnTo>
                  <a:lnTo>
                    <a:pt x="1842" y="698"/>
                  </a:lnTo>
                  <a:lnTo>
                    <a:pt x="1848" y="704"/>
                  </a:lnTo>
                  <a:lnTo>
                    <a:pt x="1848" y="698"/>
                  </a:lnTo>
                  <a:lnTo>
                    <a:pt x="1864" y="686"/>
                  </a:lnTo>
                  <a:lnTo>
                    <a:pt x="1864" y="704"/>
                  </a:lnTo>
                  <a:lnTo>
                    <a:pt x="1874" y="688"/>
                  </a:lnTo>
                  <a:lnTo>
                    <a:pt x="1890" y="682"/>
                  </a:lnTo>
                  <a:lnTo>
                    <a:pt x="1906" y="686"/>
                  </a:lnTo>
                  <a:lnTo>
                    <a:pt x="1918" y="700"/>
                  </a:lnTo>
                  <a:lnTo>
                    <a:pt x="1922" y="688"/>
                  </a:lnTo>
                  <a:lnTo>
                    <a:pt x="1946" y="672"/>
                  </a:lnTo>
                  <a:lnTo>
                    <a:pt x="1946" y="666"/>
                  </a:lnTo>
                  <a:lnTo>
                    <a:pt x="1956" y="660"/>
                  </a:lnTo>
                  <a:lnTo>
                    <a:pt x="1962" y="652"/>
                  </a:lnTo>
                  <a:lnTo>
                    <a:pt x="1966" y="654"/>
                  </a:lnTo>
                  <a:lnTo>
                    <a:pt x="1982" y="644"/>
                  </a:lnTo>
                  <a:lnTo>
                    <a:pt x="1982" y="640"/>
                  </a:lnTo>
                  <a:lnTo>
                    <a:pt x="2012" y="628"/>
                  </a:lnTo>
                  <a:lnTo>
                    <a:pt x="2014" y="628"/>
                  </a:lnTo>
                  <a:lnTo>
                    <a:pt x="2036" y="634"/>
                  </a:lnTo>
                  <a:lnTo>
                    <a:pt x="2042" y="622"/>
                  </a:lnTo>
                  <a:lnTo>
                    <a:pt x="2036" y="614"/>
                  </a:lnTo>
                  <a:lnTo>
                    <a:pt x="2040" y="612"/>
                  </a:lnTo>
                  <a:lnTo>
                    <a:pt x="2032" y="602"/>
                  </a:lnTo>
                  <a:lnTo>
                    <a:pt x="2030" y="586"/>
                  </a:lnTo>
                  <a:lnTo>
                    <a:pt x="2028" y="582"/>
                  </a:lnTo>
                  <a:lnTo>
                    <a:pt x="2026" y="574"/>
                  </a:lnTo>
                  <a:lnTo>
                    <a:pt x="2022" y="578"/>
                  </a:lnTo>
                  <a:lnTo>
                    <a:pt x="2016" y="574"/>
                  </a:lnTo>
                  <a:lnTo>
                    <a:pt x="2014" y="562"/>
                  </a:lnTo>
                  <a:lnTo>
                    <a:pt x="2030" y="566"/>
                  </a:lnTo>
                  <a:lnTo>
                    <a:pt x="2048" y="552"/>
                  </a:lnTo>
                  <a:lnTo>
                    <a:pt x="2048" y="552"/>
                  </a:lnTo>
                  <a:lnTo>
                    <a:pt x="2058" y="536"/>
                  </a:lnTo>
                  <a:lnTo>
                    <a:pt x="2058" y="534"/>
                  </a:lnTo>
                  <a:lnTo>
                    <a:pt x="2050" y="526"/>
                  </a:lnTo>
                  <a:lnTo>
                    <a:pt x="2048" y="518"/>
                  </a:lnTo>
                  <a:lnTo>
                    <a:pt x="2048" y="518"/>
                  </a:lnTo>
                  <a:lnTo>
                    <a:pt x="2058" y="516"/>
                  </a:lnTo>
                  <a:lnTo>
                    <a:pt x="2056" y="510"/>
                  </a:lnTo>
                  <a:lnTo>
                    <a:pt x="2060" y="510"/>
                  </a:lnTo>
                  <a:lnTo>
                    <a:pt x="2062" y="516"/>
                  </a:lnTo>
                  <a:lnTo>
                    <a:pt x="2068" y="510"/>
                  </a:lnTo>
                  <a:lnTo>
                    <a:pt x="2068" y="518"/>
                  </a:lnTo>
                  <a:lnTo>
                    <a:pt x="2062" y="520"/>
                  </a:lnTo>
                  <a:lnTo>
                    <a:pt x="2066" y="528"/>
                  </a:lnTo>
                  <a:lnTo>
                    <a:pt x="2068" y="528"/>
                  </a:lnTo>
                  <a:lnTo>
                    <a:pt x="2068" y="536"/>
                  </a:lnTo>
                  <a:lnTo>
                    <a:pt x="2078" y="538"/>
                  </a:lnTo>
                  <a:lnTo>
                    <a:pt x="2094" y="534"/>
                  </a:lnTo>
                  <a:lnTo>
                    <a:pt x="2102" y="540"/>
                  </a:lnTo>
                  <a:lnTo>
                    <a:pt x="2104" y="552"/>
                  </a:lnTo>
                  <a:lnTo>
                    <a:pt x="2110" y="560"/>
                  </a:lnTo>
                  <a:lnTo>
                    <a:pt x="2116" y="562"/>
                  </a:lnTo>
                  <a:lnTo>
                    <a:pt x="2116" y="558"/>
                  </a:lnTo>
                  <a:lnTo>
                    <a:pt x="2120" y="560"/>
                  </a:lnTo>
                  <a:lnTo>
                    <a:pt x="2120" y="556"/>
                  </a:lnTo>
                  <a:lnTo>
                    <a:pt x="2120" y="556"/>
                  </a:lnTo>
                  <a:lnTo>
                    <a:pt x="2120" y="560"/>
                  </a:lnTo>
                  <a:lnTo>
                    <a:pt x="2118" y="562"/>
                  </a:lnTo>
                  <a:lnTo>
                    <a:pt x="2126" y="566"/>
                  </a:lnTo>
                  <a:lnTo>
                    <a:pt x="2126" y="568"/>
                  </a:lnTo>
                  <a:lnTo>
                    <a:pt x="2128" y="572"/>
                  </a:lnTo>
                  <a:lnTo>
                    <a:pt x="2132" y="570"/>
                  </a:lnTo>
                  <a:lnTo>
                    <a:pt x="2132" y="574"/>
                  </a:lnTo>
                  <a:lnTo>
                    <a:pt x="2134" y="574"/>
                  </a:lnTo>
                  <a:lnTo>
                    <a:pt x="2136" y="574"/>
                  </a:lnTo>
                  <a:lnTo>
                    <a:pt x="2138" y="568"/>
                  </a:lnTo>
                  <a:lnTo>
                    <a:pt x="2140" y="568"/>
                  </a:lnTo>
                  <a:lnTo>
                    <a:pt x="2136" y="576"/>
                  </a:lnTo>
                  <a:lnTo>
                    <a:pt x="2142" y="578"/>
                  </a:lnTo>
                  <a:lnTo>
                    <a:pt x="2144" y="576"/>
                  </a:lnTo>
                  <a:lnTo>
                    <a:pt x="2144" y="572"/>
                  </a:lnTo>
                  <a:lnTo>
                    <a:pt x="2150" y="572"/>
                  </a:lnTo>
                  <a:lnTo>
                    <a:pt x="2148" y="564"/>
                  </a:lnTo>
                  <a:lnTo>
                    <a:pt x="2142" y="564"/>
                  </a:lnTo>
                  <a:lnTo>
                    <a:pt x="2146" y="562"/>
                  </a:lnTo>
                  <a:lnTo>
                    <a:pt x="2140" y="560"/>
                  </a:lnTo>
                  <a:lnTo>
                    <a:pt x="2154" y="552"/>
                  </a:lnTo>
                  <a:lnTo>
                    <a:pt x="2152" y="548"/>
                  </a:lnTo>
                  <a:lnTo>
                    <a:pt x="2154" y="546"/>
                  </a:lnTo>
                  <a:lnTo>
                    <a:pt x="2154" y="540"/>
                  </a:lnTo>
                  <a:lnTo>
                    <a:pt x="2158" y="538"/>
                  </a:lnTo>
                  <a:lnTo>
                    <a:pt x="2168" y="538"/>
                  </a:lnTo>
                  <a:lnTo>
                    <a:pt x="2168" y="538"/>
                  </a:lnTo>
                  <a:lnTo>
                    <a:pt x="2168" y="534"/>
                  </a:lnTo>
                  <a:lnTo>
                    <a:pt x="2164" y="532"/>
                  </a:lnTo>
                  <a:lnTo>
                    <a:pt x="2164" y="528"/>
                  </a:lnTo>
                  <a:lnTo>
                    <a:pt x="2164" y="526"/>
                  </a:lnTo>
                  <a:lnTo>
                    <a:pt x="2174" y="534"/>
                  </a:lnTo>
                  <a:lnTo>
                    <a:pt x="2176" y="524"/>
                  </a:lnTo>
                  <a:lnTo>
                    <a:pt x="2186" y="518"/>
                  </a:lnTo>
                  <a:lnTo>
                    <a:pt x="2180" y="516"/>
                  </a:lnTo>
                  <a:close/>
                  <a:moveTo>
                    <a:pt x="60" y="744"/>
                  </a:moveTo>
                  <a:lnTo>
                    <a:pt x="58" y="744"/>
                  </a:lnTo>
                  <a:lnTo>
                    <a:pt x="52" y="746"/>
                  </a:lnTo>
                  <a:lnTo>
                    <a:pt x="50" y="744"/>
                  </a:lnTo>
                  <a:lnTo>
                    <a:pt x="54" y="740"/>
                  </a:lnTo>
                  <a:lnTo>
                    <a:pt x="56" y="738"/>
                  </a:lnTo>
                  <a:lnTo>
                    <a:pt x="60" y="740"/>
                  </a:lnTo>
                  <a:lnTo>
                    <a:pt x="60" y="746"/>
                  </a:lnTo>
                  <a:lnTo>
                    <a:pt x="60" y="744"/>
                  </a:lnTo>
                  <a:close/>
                  <a:moveTo>
                    <a:pt x="74" y="684"/>
                  </a:moveTo>
                  <a:lnTo>
                    <a:pt x="72" y="688"/>
                  </a:lnTo>
                  <a:lnTo>
                    <a:pt x="70" y="692"/>
                  </a:lnTo>
                  <a:lnTo>
                    <a:pt x="62" y="692"/>
                  </a:lnTo>
                  <a:lnTo>
                    <a:pt x="58" y="694"/>
                  </a:lnTo>
                  <a:lnTo>
                    <a:pt x="56" y="700"/>
                  </a:lnTo>
                  <a:lnTo>
                    <a:pt x="52" y="700"/>
                  </a:lnTo>
                  <a:lnTo>
                    <a:pt x="50" y="686"/>
                  </a:lnTo>
                  <a:lnTo>
                    <a:pt x="44" y="678"/>
                  </a:lnTo>
                  <a:lnTo>
                    <a:pt x="44" y="676"/>
                  </a:lnTo>
                  <a:lnTo>
                    <a:pt x="42" y="670"/>
                  </a:lnTo>
                  <a:lnTo>
                    <a:pt x="38" y="670"/>
                  </a:lnTo>
                  <a:lnTo>
                    <a:pt x="38" y="662"/>
                  </a:lnTo>
                  <a:lnTo>
                    <a:pt x="44" y="654"/>
                  </a:lnTo>
                  <a:lnTo>
                    <a:pt x="50" y="652"/>
                  </a:lnTo>
                  <a:lnTo>
                    <a:pt x="56" y="654"/>
                  </a:lnTo>
                  <a:lnTo>
                    <a:pt x="62" y="662"/>
                  </a:lnTo>
                  <a:lnTo>
                    <a:pt x="70" y="664"/>
                  </a:lnTo>
                  <a:lnTo>
                    <a:pt x="72" y="674"/>
                  </a:lnTo>
                  <a:lnTo>
                    <a:pt x="74" y="674"/>
                  </a:lnTo>
                  <a:lnTo>
                    <a:pt x="74" y="682"/>
                  </a:lnTo>
                  <a:lnTo>
                    <a:pt x="74" y="684"/>
                  </a:lnTo>
                  <a:close/>
                  <a:moveTo>
                    <a:pt x="122" y="668"/>
                  </a:moveTo>
                  <a:lnTo>
                    <a:pt x="120" y="668"/>
                  </a:lnTo>
                  <a:lnTo>
                    <a:pt x="116" y="674"/>
                  </a:lnTo>
                  <a:lnTo>
                    <a:pt x="112" y="672"/>
                  </a:lnTo>
                  <a:lnTo>
                    <a:pt x="112" y="670"/>
                  </a:lnTo>
                  <a:lnTo>
                    <a:pt x="114" y="668"/>
                  </a:lnTo>
                  <a:lnTo>
                    <a:pt x="112" y="664"/>
                  </a:lnTo>
                  <a:lnTo>
                    <a:pt x="108" y="658"/>
                  </a:lnTo>
                  <a:lnTo>
                    <a:pt x="100" y="652"/>
                  </a:lnTo>
                  <a:lnTo>
                    <a:pt x="96" y="648"/>
                  </a:lnTo>
                  <a:lnTo>
                    <a:pt x="96" y="646"/>
                  </a:lnTo>
                  <a:lnTo>
                    <a:pt x="98" y="648"/>
                  </a:lnTo>
                  <a:lnTo>
                    <a:pt x="100" y="646"/>
                  </a:lnTo>
                  <a:lnTo>
                    <a:pt x="96" y="638"/>
                  </a:lnTo>
                  <a:lnTo>
                    <a:pt x="102" y="642"/>
                  </a:lnTo>
                  <a:lnTo>
                    <a:pt x="98" y="628"/>
                  </a:lnTo>
                  <a:lnTo>
                    <a:pt x="98" y="626"/>
                  </a:lnTo>
                  <a:lnTo>
                    <a:pt x="102" y="630"/>
                  </a:lnTo>
                  <a:lnTo>
                    <a:pt x="102" y="638"/>
                  </a:lnTo>
                  <a:lnTo>
                    <a:pt x="106" y="640"/>
                  </a:lnTo>
                  <a:lnTo>
                    <a:pt x="108" y="640"/>
                  </a:lnTo>
                  <a:lnTo>
                    <a:pt x="106" y="634"/>
                  </a:lnTo>
                  <a:lnTo>
                    <a:pt x="110" y="638"/>
                  </a:lnTo>
                  <a:lnTo>
                    <a:pt x="112" y="636"/>
                  </a:lnTo>
                  <a:lnTo>
                    <a:pt x="110" y="626"/>
                  </a:lnTo>
                  <a:lnTo>
                    <a:pt x="104" y="624"/>
                  </a:lnTo>
                  <a:lnTo>
                    <a:pt x="104" y="626"/>
                  </a:lnTo>
                  <a:lnTo>
                    <a:pt x="98" y="616"/>
                  </a:lnTo>
                  <a:lnTo>
                    <a:pt x="116" y="628"/>
                  </a:lnTo>
                  <a:lnTo>
                    <a:pt x="116" y="630"/>
                  </a:lnTo>
                  <a:lnTo>
                    <a:pt x="114" y="642"/>
                  </a:lnTo>
                  <a:lnTo>
                    <a:pt x="116" y="644"/>
                  </a:lnTo>
                  <a:lnTo>
                    <a:pt x="116" y="646"/>
                  </a:lnTo>
                  <a:lnTo>
                    <a:pt x="118" y="652"/>
                  </a:lnTo>
                  <a:lnTo>
                    <a:pt x="124" y="658"/>
                  </a:lnTo>
                  <a:lnTo>
                    <a:pt x="124" y="662"/>
                  </a:lnTo>
                  <a:lnTo>
                    <a:pt x="122" y="664"/>
                  </a:lnTo>
                  <a:lnTo>
                    <a:pt x="124" y="666"/>
                  </a:lnTo>
                  <a:lnTo>
                    <a:pt x="122" y="668"/>
                  </a:lnTo>
                  <a:close/>
                  <a:moveTo>
                    <a:pt x="136" y="690"/>
                  </a:moveTo>
                  <a:lnTo>
                    <a:pt x="144" y="688"/>
                  </a:lnTo>
                  <a:lnTo>
                    <a:pt x="146" y="694"/>
                  </a:lnTo>
                  <a:lnTo>
                    <a:pt x="144" y="696"/>
                  </a:lnTo>
                  <a:lnTo>
                    <a:pt x="138" y="696"/>
                  </a:lnTo>
                  <a:lnTo>
                    <a:pt x="136" y="696"/>
                  </a:lnTo>
                  <a:lnTo>
                    <a:pt x="134" y="692"/>
                  </a:lnTo>
                  <a:lnTo>
                    <a:pt x="136" y="690"/>
                  </a:lnTo>
                  <a:close/>
                  <a:moveTo>
                    <a:pt x="156" y="744"/>
                  </a:moveTo>
                  <a:lnTo>
                    <a:pt x="156" y="748"/>
                  </a:lnTo>
                  <a:lnTo>
                    <a:pt x="154" y="744"/>
                  </a:lnTo>
                  <a:lnTo>
                    <a:pt x="154" y="746"/>
                  </a:lnTo>
                  <a:lnTo>
                    <a:pt x="152" y="748"/>
                  </a:lnTo>
                  <a:lnTo>
                    <a:pt x="150" y="746"/>
                  </a:lnTo>
                  <a:lnTo>
                    <a:pt x="150" y="750"/>
                  </a:lnTo>
                  <a:lnTo>
                    <a:pt x="148" y="748"/>
                  </a:lnTo>
                  <a:lnTo>
                    <a:pt x="148" y="744"/>
                  </a:lnTo>
                  <a:lnTo>
                    <a:pt x="144" y="742"/>
                  </a:lnTo>
                  <a:lnTo>
                    <a:pt x="134" y="732"/>
                  </a:lnTo>
                  <a:lnTo>
                    <a:pt x="134" y="730"/>
                  </a:lnTo>
                  <a:lnTo>
                    <a:pt x="136" y="730"/>
                  </a:lnTo>
                  <a:lnTo>
                    <a:pt x="140" y="736"/>
                  </a:lnTo>
                  <a:lnTo>
                    <a:pt x="142" y="734"/>
                  </a:lnTo>
                  <a:lnTo>
                    <a:pt x="146" y="736"/>
                  </a:lnTo>
                  <a:lnTo>
                    <a:pt x="144" y="728"/>
                  </a:lnTo>
                  <a:lnTo>
                    <a:pt x="140" y="726"/>
                  </a:lnTo>
                  <a:lnTo>
                    <a:pt x="142" y="724"/>
                  </a:lnTo>
                  <a:lnTo>
                    <a:pt x="146" y="724"/>
                  </a:lnTo>
                  <a:lnTo>
                    <a:pt x="152" y="734"/>
                  </a:lnTo>
                  <a:lnTo>
                    <a:pt x="158" y="736"/>
                  </a:lnTo>
                  <a:lnTo>
                    <a:pt x="160" y="742"/>
                  </a:lnTo>
                  <a:lnTo>
                    <a:pt x="156" y="744"/>
                  </a:lnTo>
                  <a:close/>
                  <a:moveTo>
                    <a:pt x="306" y="816"/>
                  </a:moveTo>
                  <a:lnTo>
                    <a:pt x="300" y="820"/>
                  </a:lnTo>
                  <a:lnTo>
                    <a:pt x="298" y="820"/>
                  </a:lnTo>
                  <a:lnTo>
                    <a:pt x="298" y="822"/>
                  </a:lnTo>
                  <a:lnTo>
                    <a:pt x="292" y="824"/>
                  </a:lnTo>
                  <a:lnTo>
                    <a:pt x="292" y="826"/>
                  </a:lnTo>
                  <a:lnTo>
                    <a:pt x="294" y="828"/>
                  </a:lnTo>
                  <a:lnTo>
                    <a:pt x="292" y="834"/>
                  </a:lnTo>
                  <a:lnTo>
                    <a:pt x="286" y="838"/>
                  </a:lnTo>
                  <a:lnTo>
                    <a:pt x="286" y="842"/>
                  </a:lnTo>
                  <a:lnTo>
                    <a:pt x="292" y="848"/>
                  </a:lnTo>
                  <a:lnTo>
                    <a:pt x="302" y="842"/>
                  </a:lnTo>
                  <a:lnTo>
                    <a:pt x="296" y="846"/>
                  </a:lnTo>
                  <a:lnTo>
                    <a:pt x="296" y="852"/>
                  </a:lnTo>
                  <a:lnTo>
                    <a:pt x="294" y="850"/>
                  </a:lnTo>
                  <a:lnTo>
                    <a:pt x="294" y="856"/>
                  </a:lnTo>
                  <a:lnTo>
                    <a:pt x="300" y="858"/>
                  </a:lnTo>
                  <a:lnTo>
                    <a:pt x="292" y="860"/>
                  </a:lnTo>
                  <a:lnTo>
                    <a:pt x="294" y="858"/>
                  </a:lnTo>
                  <a:lnTo>
                    <a:pt x="290" y="856"/>
                  </a:lnTo>
                  <a:lnTo>
                    <a:pt x="292" y="850"/>
                  </a:lnTo>
                  <a:lnTo>
                    <a:pt x="290" y="846"/>
                  </a:lnTo>
                  <a:lnTo>
                    <a:pt x="284" y="842"/>
                  </a:lnTo>
                  <a:lnTo>
                    <a:pt x="286" y="832"/>
                  </a:lnTo>
                  <a:lnTo>
                    <a:pt x="286" y="830"/>
                  </a:lnTo>
                  <a:lnTo>
                    <a:pt x="290" y="830"/>
                  </a:lnTo>
                  <a:lnTo>
                    <a:pt x="292" y="822"/>
                  </a:lnTo>
                  <a:lnTo>
                    <a:pt x="296" y="820"/>
                  </a:lnTo>
                  <a:lnTo>
                    <a:pt x="294" y="814"/>
                  </a:lnTo>
                  <a:lnTo>
                    <a:pt x="294" y="812"/>
                  </a:lnTo>
                  <a:lnTo>
                    <a:pt x="296" y="816"/>
                  </a:lnTo>
                  <a:lnTo>
                    <a:pt x="302" y="812"/>
                  </a:lnTo>
                  <a:lnTo>
                    <a:pt x="304" y="814"/>
                  </a:lnTo>
                  <a:lnTo>
                    <a:pt x="308" y="812"/>
                  </a:lnTo>
                  <a:lnTo>
                    <a:pt x="314" y="812"/>
                  </a:lnTo>
                  <a:lnTo>
                    <a:pt x="314" y="814"/>
                  </a:lnTo>
                  <a:lnTo>
                    <a:pt x="306" y="816"/>
                  </a:lnTo>
                  <a:close/>
                  <a:moveTo>
                    <a:pt x="872" y="818"/>
                  </a:moveTo>
                  <a:lnTo>
                    <a:pt x="870" y="820"/>
                  </a:lnTo>
                  <a:lnTo>
                    <a:pt x="858" y="824"/>
                  </a:lnTo>
                  <a:lnTo>
                    <a:pt x="856" y="826"/>
                  </a:lnTo>
                  <a:lnTo>
                    <a:pt x="856" y="830"/>
                  </a:lnTo>
                  <a:lnTo>
                    <a:pt x="858" y="832"/>
                  </a:lnTo>
                  <a:lnTo>
                    <a:pt x="862" y="842"/>
                  </a:lnTo>
                  <a:lnTo>
                    <a:pt x="864" y="850"/>
                  </a:lnTo>
                  <a:lnTo>
                    <a:pt x="862" y="852"/>
                  </a:lnTo>
                  <a:lnTo>
                    <a:pt x="862" y="850"/>
                  </a:lnTo>
                  <a:lnTo>
                    <a:pt x="862" y="842"/>
                  </a:lnTo>
                  <a:lnTo>
                    <a:pt x="858" y="838"/>
                  </a:lnTo>
                  <a:lnTo>
                    <a:pt x="856" y="834"/>
                  </a:lnTo>
                  <a:lnTo>
                    <a:pt x="854" y="830"/>
                  </a:lnTo>
                  <a:lnTo>
                    <a:pt x="854" y="826"/>
                  </a:lnTo>
                  <a:lnTo>
                    <a:pt x="856" y="820"/>
                  </a:lnTo>
                  <a:lnTo>
                    <a:pt x="868" y="818"/>
                  </a:lnTo>
                  <a:lnTo>
                    <a:pt x="874" y="812"/>
                  </a:lnTo>
                  <a:lnTo>
                    <a:pt x="872" y="818"/>
                  </a:lnTo>
                  <a:close/>
                  <a:moveTo>
                    <a:pt x="1016" y="800"/>
                  </a:moveTo>
                  <a:lnTo>
                    <a:pt x="1014" y="796"/>
                  </a:lnTo>
                  <a:lnTo>
                    <a:pt x="1012" y="796"/>
                  </a:lnTo>
                  <a:lnTo>
                    <a:pt x="1004" y="798"/>
                  </a:lnTo>
                  <a:lnTo>
                    <a:pt x="1002" y="806"/>
                  </a:lnTo>
                  <a:lnTo>
                    <a:pt x="1008" y="810"/>
                  </a:lnTo>
                  <a:lnTo>
                    <a:pt x="1008" y="812"/>
                  </a:lnTo>
                  <a:lnTo>
                    <a:pt x="1002" y="810"/>
                  </a:lnTo>
                  <a:lnTo>
                    <a:pt x="1000" y="804"/>
                  </a:lnTo>
                  <a:lnTo>
                    <a:pt x="996" y="802"/>
                  </a:lnTo>
                  <a:lnTo>
                    <a:pt x="994" y="800"/>
                  </a:lnTo>
                  <a:lnTo>
                    <a:pt x="1000" y="800"/>
                  </a:lnTo>
                  <a:lnTo>
                    <a:pt x="998" y="796"/>
                  </a:lnTo>
                  <a:lnTo>
                    <a:pt x="1000" y="792"/>
                  </a:lnTo>
                  <a:lnTo>
                    <a:pt x="1002" y="794"/>
                  </a:lnTo>
                  <a:lnTo>
                    <a:pt x="1002" y="796"/>
                  </a:lnTo>
                  <a:lnTo>
                    <a:pt x="1010" y="792"/>
                  </a:lnTo>
                  <a:lnTo>
                    <a:pt x="1016" y="796"/>
                  </a:lnTo>
                  <a:lnTo>
                    <a:pt x="1016" y="798"/>
                  </a:lnTo>
                  <a:lnTo>
                    <a:pt x="1016" y="800"/>
                  </a:lnTo>
                  <a:close/>
                  <a:moveTo>
                    <a:pt x="1104" y="844"/>
                  </a:moveTo>
                  <a:lnTo>
                    <a:pt x="1102" y="848"/>
                  </a:lnTo>
                  <a:lnTo>
                    <a:pt x="1098" y="856"/>
                  </a:lnTo>
                  <a:lnTo>
                    <a:pt x="1098" y="852"/>
                  </a:lnTo>
                  <a:lnTo>
                    <a:pt x="1094" y="854"/>
                  </a:lnTo>
                  <a:lnTo>
                    <a:pt x="1092" y="858"/>
                  </a:lnTo>
                  <a:lnTo>
                    <a:pt x="1096" y="858"/>
                  </a:lnTo>
                  <a:lnTo>
                    <a:pt x="1096" y="862"/>
                  </a:lnTo>
                  <a:lnTo>
                    <a:pt x="1090" y="866"/>
                  </a:lnTo>
                  <a:lnTo>
                    <a:pt x="1084" y="876"/>
                  </a:lnTo>
                  <a:lnTo>
                    <a:pt x="1072" y="880"/>
                  </a:lnTo>
                  <a:lnTo>
                    <a:pt x="1070" y="884"/>
                  </a:lnTo>
                  <a:lnTo>
                    <a:pt x="1064" y="886"/>
                  </a:lnTo>
                  <a:lnTo>
                    <a:pt x="1058" y="896"/>
                  </a:lnTo>
                  <a:lnTo>
                    <a:pt x="1052" y="900"/>
                  </a:lnTo>
                  <a:lnTo>
                    <a:pt x="1040" y="904"/>
                  </a:lnTo>
                  <a:lnTo>
                    <a:pt x="1030" y="902"/>
                  </a:lnTo>
                  <a:lnTo>
                    <a:pt x="1028" y="900"/>
                  </a:lnTo>
                  <a:lnTo>
                    <a:pt x="1028" y="898"/>
                  </a:lnTo>
                  <a:lnTo>
                    <a:pt x="1032" y="898"/>
                  </a:lnTo>
                  <a:lnTo>
                    <a:pt x="1042" y="894"/>
                  </a:lnTo>
                  <a:lnTo>
                    <a:pt x="1046" y="894"/>
                  </a:lnTo>
                  <a:lnTo>
                    <a:pt x="1050" y="892"/>
                  </a:lnTo>
                  <a:lnTo>
                    <a:pt x="1058" y="880"/>
                  </a:lnTo>
                  <a:lnTo>
                    <a:pt x="1078" y="864"/>
                  </a:lnTo>
                  <a:lnTo>
                    <a:pt x="1080" y="862"/>
                  </a:lnTo>
                  <a:lnTo>
                    <a:pt x="1070" y="868"/>
                  </a:lnTo>
                  <a:lnTo>
                    <a:pt x="1072" y="864"/>
                  </a:lnTo>
                  <a:lnTo>
                    <a:pt x="1076" y="862"/>
                  </a:lnTo>
                  <a:lnTo>
                    <a:pt x="1086" y="850"/>
                  </a:lnTo>
                  <a:lnTo>
                    <a:pt x="1100" y="818"/>
                  </a:lnTo>
                  <a:lnTo>
                    <a:pt x="1102" y="810"/>
                  </a:lnTo>
                  <a:lnTo>
                    <a:pt x="1106" y="806"/>
                  </a:lnTo>
                  <a:lnTo>
                    <a:pt x="1108" y="808"/>
                  </a:lnTo>
                  <a:lnTo>
                    <a:pt x="1108" y="810"/>
                  </a:lnTo>
                  <a:lnTo>
                    <a:pt x="1104" y="84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51" name="Freeform 825">
              <a:extLst>
                <a:ext uri="{FF2B5EF4-FFF2-40B4-BE49-F238E27FC236}">
                  <a16:creationId xmlns:a16="http://schemas.microsoft.com/office/drawing/2014/main" id="{E4AEA0D7-A603-469A-B66C-E4A81A8FFF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0213" y="3262313"/>
              <a:ext cx="1225550" cy="657225"/>
            </a:xfrm>
            <a:custGeom>
              <a:avLst/>
              <a:gdLst/>
              <a:ahLst/>
              <a:cxnLst>
                <a:cxn ang="0">
                  <a:pos x="754" y="42"/>
                </a:cxn>
                <a:cxn ang="0">
                  <a:pos x="724" y="78"/>
                </a:cxn>
                <a:cxn ang="0">
                  <a:pos x="648" y="108"/>
                </a:cxn>
                <a:cxn ang="0">
                  <a:pos x="582" y="146"/>
                </a:cxn>
                <a:cxn ang="0">
                  <a:pos x="564" y="120"/>
                </a:cxn>
                <a:cxn ang="0">
                  <a:pos x="550" y="86"/>
                </a:cxn>
                <a:cxn ang="0">
                  <a:pos x="520" y="86"/>
                </a:cxn>
                <a:cxn ang="0">
                  <a:pos x="504" y="146"/>
                </a:cxn>
                <a:cxn ang="0">
                  <a:pos x="502" y="82"/>
                </a:cxn>
                <a:cxn ang="0">
                  <a:pos x="526" y="66"/>
                </a:cxn>
                <a:cxn ang="0">
                  <a:pos x="528" y="54"/>
                </a:cxn>
                <a:cxn ang="0">
                  <a:pos x="492" y="40"/>
                </a:cxn>
                <a:cxn ang="0">
                  <a:pos x="466" y="30"/>
                </a:cxn>
                <a:cxn ang="0">
                  <a:pos x="24" y="10"/>
                </a:cxn>
                <a:cxn ang="0">
                  <a:pos x="28" y="32"/>
                </a:cxn>
                <a:cxn ang="0">
                  <a:pos x="0" y="28"/>
                </a:cxn>
                <a:cxn ang="0">
                  <a:pos x="8" y="60"/>
                </a:cxn>
                <a:cxn ang="0">
                  <a:pos x="8" y="164"/>
                </a:cxn>
                <a:cxn ang="0">
                  <a:pos x="30" y="210"/>
                </a:cxn>
                <a:cxn ang="0">
                  <a:pos x="38" y="236"/>
                </a:cxn>
                <a:cxn ang="0">
                  <a:pos x="82" y="278"/>
                </a:cxn>
                <a:cxn ang="0">
                  <a:pos x="164" y="312"/>
                </a:cxn>
                <a:cxn ang="0">
                  <a:pos x="264" y="332"/>
                </a:cxn>
                <a:cxn ang="0">
                  <a:pos x="324" y="366"/>
                </a:cxn>
                <a:cxn ang="0">
                  <a:pos x="370" y="402"/>
                </a:cxn>
                <a:cxn ang="0">
                  <a:pos x="370" y="372"/>
                </a:cxn>
                <a:cxn ang="0">
                  <a:pos x="384" y="362"/>
                </a:cxn>
                <a:cxn ang="0">
                  <a:pos x="400" y="348"/>
                </a:cxn>
                <a:cxn ang="0">
                  <a:pos x="438" y="344"/>
                </a:cxn>
                <a:cxn ang="0">
                  <a:pos x="472" y="356"/>
                </a:cxn>
                <a:cxn ang="0">
                  <a:pos x="460" y="340"/>
                </a:cxn>
                <a:cxn ang="0">
                  <a:pos x="498" y="336"/>
                </a:cxn>
                <a:cxn ang="0">
                  <a:pos x="540" y="340"/>
                </a:cxn>
                <a:cxn ang="0">
                  <a:pos x="564" y="372"/>
                </a:cxn>
                <a:cxn ang="0">
                  <a:pos x="582" y="414"/>
                </a:cxn>
                <a:cxn ang="0">
                  <a:pos x="576" y="330"/>
                </a:cxn>
                <a:cxn ang="0">
                  <a:pos x="608" y="292"/>
                </a:cxn>
                <a:cxn ang="0">
                  <a:pos x="642" y="262"/>
                </a:cxn>
                <a:cxn ang="0">
                  <a:pos x="644" y="248"/>
                </a:cxn>
                <a:cxn ang="0">
                  <a:pos x="652" y="232"/>
                </a:cxn>
                <a:cxn ang="0">
                  <a:pos x="644" y="204"/>
                </a:cxn>
                <a:cxn ang="0">
                  <a:pos x="650" y="202"/>
                </a:cxn>
                <a:cxn ang="0">
                  <a:pos x="658" y="188"/>
                </a:cxn>
                <a:cxn ang="0">
                  <a:pos x="678" y="166"/>
                </a:cxn>
                <a:cxn ang="0">
                  <a:pos x="718" y="150"/>
                </a:cxn>
                <a:cxn ang="0">
                  <a:pos x="724" y="146"/>
                </a:cxn>
                <a:cxn ang="0">
                  <a:pos x="736" y="108"/>
                </a:cxn>
                <a:cxn ang="0">
                  <a:pos x="772" y="90"/>
                </a:cxn>
                <a:cxn ang="0">
                  <a:pos x="138" y="244"/>
                </a:cxn>
                <a:cxn ang="0">
                  <a:pos x="156" y="152"/>
                </a:cxn>
                <a:cxn ang="0">
                  <a:pos x="168" y="158"/>
                </a:cxn>
                <a:cxn ang="0">
                  <a:pos x="178" y="228"/>
                </a:cxn>
                <a:cxn ang="0">
                  <a:pos x="190" y="220"/>
                </a:cxn>
                <a:cxn ang="0">
                  <a:pos x="224" y="38"/>
                </a:cxn>
                <a:cxn ang="0">
                  <a:pos x="324" y="96"/>
                </a:cxn>
                <a:cxn ang="0">
                  <a:pos x="322" y="76"/>
                </a:cxn>
                <a:cxn ang="0">
                  <a:pos x="326" y="76"/>
                </a:cxn>
                <a:cxn ang="0">
                  <a:pos x="584" y="390"/>
                </a:cxn>
              </a:cxnLst>
              <a:rect l="0" t="0" r="r" b="b"/>
              <a:pathLst>
                <a:path w="772" h="414">
                  <a:moveTo>
                    <a:pt x="770" y="90"/>
                  </a:moveTo>
                  <a:lnTo>
                    <a:pt x="772" y="88"/>
                  </a:lnTo>
                  <a:lnTo>
                    <a:pt x="772" y="84"/>
                  </a:lnTo>
                  <a:lnTo>
                    <a:pt x="770" y="84"/>
                  </a:lnTo>
                  <a:lnTo>
                    <a:pt x="768" y="84"/>
                  </a:lnTo>
                  <a:lnTo>
                    <a:pt x="764" y="82"/>
                  </a:lnTo>
                  <a:lnTo>
                    <a:pt x="764" y="76"/>
                  </a:lnTo>
                  <a:lnTo>
                    <a:pt x="762" y="74"/>
                  </a:lnTo>
                  <a:lnTo>
                    <a:pt x="762" y="48"/>
                  </a:lnTo>
                  <a:lnTo>
                    <a:pt x="754" y="42"/>
                  </a:lnTo>
                  <a:lnTo>
                    <a:pt x="746" y="46"/>
                  </a:lnTo>
                  <a:lnTo>
                    <a:pt x="744" y="44"/>
                  </a:lnTo>
                  <a:lnTo>
                    <a:pt x="744" y="44"/>
                  </a:lnTo>
                  <a:lnTo>
                    <a:pt x="740" y="40"/>
                  </a:lnTo>
                  <a:lnTo>
                    <a:pt x="738" y="42"/>
                  </a:lnTo>
                  <a:lnTo>
                    <a:pt x="732" y="52"/>
                  </a:lnTo>
                  <a:lnTo>
                    <a:pt x="730" y="58"/>
                  </a:lnTo>
                  <a:lnTo>
                    <a:pt x="726" y="66"/>
                  </a:lnTo>
                  <a:lnTo>
                    <a:pt x="726" y="76"/>
                  </a:lnTo>
                  <a:lnTo>
                    <a:pt x="724" y="78"/>
                  </a:lnTo>
                  <a:lnTo>
                    <a:pt x="724" y="82"/>
                  </a:lnTo>
                  <a:lnTo>
                    <a:pt x="716" y="82"/>
                  </a:lnTo>
                  <a:lnTo>
                    <a:pt x="712" y="82"/>
                  </a:lnTo>
                  <a:lnTo>
                    <a:pt x="710" y="88"/>
                  </a:lnTo>
                  <a:lnTo>
                    <a:pt x="664" y="88"/>
                  </a:lnTo>
                  <a:lnTo>
                    <a:pt x="656" y="94"/>
                  </a:lnTo>
                  <a:lnTo>
                    <a:pt x="652" y="100"/>
                  </a:lnTo>
                  <a:lnTo>
                    <a:pt x="646" y="104"/>
                  </a:lnTo>
                  <a:lnTo>
                    <a:pt x="650" y="106"/>
                  </a:lnTo>
                  <a:lnTo>
                    <a:pt x="648" y="108"/>
                  </a:lnTo>
                  <a:lnTo>
                    <a:pt x="648" y="110"/>
                  </a:lnTo>
                  <a:lnTo>
                    <a:pt x="648" y="114"/>
                  </a:lnTo>
                  <a:lnTo>
                    <a:pt x="638" y="118"/>
                  </a:lnTo>
                  <a:lnTo>
                    <a:pt x="630" y="120"/>
                  </a:lnTo>
                  <a:lnTo>
                    <a:pt x="622" y="118"/>
                  </a:lnTo>
                  <a:lnTo>
                    <a:pt x="610" y="120"/>
                  </a:lnTo>
                  <a:lnTo>
                    <a:pt x="612" y="128"/>
                  </a:lnTo>
                  <a:lnTo>
                    <a:pt x="600" y="138"/>
                  </a:lnTo>
                  <a:lnTo>
                    <a:pt x="590" y="142"/>
                  </a:lnTo>
                  <a:lnTo>
                    <a:pt x="582" y="146"/>
                  </a:lnTo>
                  <a:lnTo>
                    <a:pt x="574" y="150"/>
                  </a:lnTo>
                  <a:lnTo>
                    <a:pt x="564" y="152"/>
                  </a:lnTo>
                  <a:lnTo>
                    <a:pt x="552" y="148"/>
                  </a:lnTo>
                  <a:lnTo>
                    <a:pt x="556" y="142"/>
                  </a:lnTo>
                  <a:lnTo>
                    <a:pt x="556" y="140"/>
                  </a:lnTo>
                  <a:lnTo>
                    <a:pt x="558" y="136"/>
                  </a:lnTo>
                  <a:lnTo>
                    <a:pt x="558" y="132"/>
                  </a:lnTo>
                  <a:lnTo>
                    <a:pt x="564" y="132"/>
                  </a:lnTo>
                  <a:lnTo>
                    <a:pt x="564" y="122"/>
                  </a:lnTo>
                  <a:lnTo>
                    <a:pt x="564" y="120"/>
                  </a:lnTo>
                  <a:lnTo>
                    <a:pt x="562" y="110"/>
                  </a:lnTo>
                  <a:lnTo>
                    <a:pt x="558" y="104"/>
                  </a:lnTo>
                  <a:lnTo>
                    <a:pt x="552" y="106"/>
                  </a:lnTo>
                  <a:lnTo>
                    <a:pt x="548" y="112"/>
                  </a:lnTo>
                  <a:lnTo>
                    <a:pt x="546" y="112"/>
                  </a:lnTo>
                  <a:lnTo>
                    <a:pt x="544" y="110"/>
                  </a:lnTo>
                  <a:lnTo>
                    <a:pt x="546" y="106"/>
                  </a:lnTo>
                  <a:lnTo>
                    <a:pt x="550" y="104"/>
                  </a:lnTo>
                  <a:lnTo>
                    <a:pt x="552" y="98"/>
                  </a:lnTo>
                  <a:lnTo>
                    <a:pt x="550" y="86"/>
                  </a:lnTo>
                  <a:lnTo>
                    <a:pt x="552" y="86"/>
                  </a:lnTo>
                  <a:lnTo>
                    <a:pt x="550" y="82"/>
                  </a:lnTo>
                  <a:lnTo>
                    <a:pt x="540" y="76"/>
                  </a:lnTo>
                  <a:lnTo>
                    <a:pt x="530" y="74"/>
                  </a:lnTo>
                  <a:lnTo>
                    <a:pt x="530" y="78"/>
                  </a:lnTo>
                  <a:lnTo>
                    <a:pt x="530" y="80"/>
                  </a:lnTo>
                  <a:lnTo>
                    <a:pt x="524" y="82"/>
                  </a:lnTo>
                  <a:lnTo>
                    <a:pt x="524" y="88"/>
                  </a:lnTo>
                  <a:lnTo>
                    <a:pt x="522" y="90"/>
                  </a:lnTo>
                  <a:lnTo>
                    <a:pt x="520" y="86"/>
                  </a:lnTo>
                  <a:lnTo>
                    <a:pt x="516" y="90"/>
                  </a:lnTo>
                  <a:lnTo>
                    <a:pt x="514" y="94"/>
                  </a:lnTo>
                  <a:lnTo>
                    <a:pt x="512" y="102"/>
                  </a:lnTo>
                  <a:lnTo>
                    <a:pt x="512" y="102"/>
                  </a:lnTo>
                  <a:lnTo>
                    <a:pt x="510" y="112"/>
                  </a:lnTo>
                  <a:lnTo>
                    <a:pt x="514" y="120"/>
                  </a:lnTo>
                  <a:lnTo>
                    <a:pt x="514" y="122"/>
                  </a:lnTo>
                  <a:lnTo>
                    <a:pt x="514" y="130"/>
                  </a:lnTo>
                  <a:lnTo>
                    <a:pt x="508" y="144"/>
                  </a:lnTo>
                  <a:lnTo>
                    <a:pt x="504" y="146"/>
                  </a:lnTo>
                  <a:lnTo>
                    <a:pt x="502" y="148"/>
                  </a:lnTo>
                  <a:lnTo>
                    <a:pt x="496" y="148"/>
                  </a:lnTo>
                  <a:lnTo>
                    <a:pt x="496" y="146"/>
                  </a:lnTo>
                  <a:lnTo>
                    <a:pt x="492" y="138"/>
                  </a:lnTo>
                  <a:lnTo>
                    <a:pt x="492" y="134"/>
                  </a:lnTo>
                  <a:lnTo>
                    <a:pt x="492" y="120"/>
                  </a:lnTo>
                  <a:lnTo>
                    <a:pt x="494" y="112"/>
                  </a:lnTo>
                  <a:lnTo>
                    <a:pt x="498" y="96"/>
                  </a:lnTo>
                  <a:lnTo>
                    <a:pt x="502" y="84"/>
                  </a:lnTo>
                  <a:lnTo>
                    <a:pt x="502" y="82"/>
                  </a:lnTo>
                  <a:lnTo>
                    <a:pt x="498" y="86"/>
                  </a:lnTo>
                  <a:lnTo>
                    <a:pt x="498" y="90"/>
                  </a:lnTo>
                  <a:lnTo>
                    <a:pt x="490" y="96"/>
                  </a:lnTo>
                  <a:lnTo>
                    <a:pt x="492" y="90"/>
                  </a:lnTo>
                  <a:lnTo>
                    <a:pt x="496" y="86"/>
                  </a:lnTo>
                  <a:lnTo>
                    <a:pt x="504" y="74"/>
                  </a:lnTo>
                  <a:lnTo>
                    <a:pt x="508" y="72"/>
                  </a:lnTo>
                  <a:lnTo>
                    <a:pt x="508" y="76"/>
                  </a:lnTo>
                  <a:lnTo>
                    <a:pt x="514" y="72"/>
                  </a:lnTo>
                  <a:lnTo>
                    <a:pt x="526" y="66"/>
                  </a:lnTo>
                  <a:lnTo>
                    <a:pt x="532" y="70"/>
                  </a:lnTo>
                  <a:lnTo>
                    <a:pt x="534" y="70"/>
                  </a:lnTo>
                  <a:lnTo>
                    <a:pt x="536" y="68"/>
                  </a:lnTo>
                  <a:lnTo>
                    <a:pt x="538" y="70"/>
                  </a:lnTo>
                  <a:lnTo>
                    <a:pt x="544" y="68"/>
                  </a:lnTo>
                  <a:lnTo>
                    <a:pt x="540" y="64"/>
                  </a:lnTo>
                  <a:lnTo>
                    <a:pt x="538" y="58"/>
                  </a:lnTo>
                  <a:lnTo>
                    <a:pt x="532" y="58"/>
                  </a:lnTo>
                  <a:lnTo>
                    <a:pt x="530" y="58"/>
                  </a:lnTo>
                  <a:lnTo>
                    <a:pt x="528" y="54"/>
                  </a:lnTo>
                  <a:lnTo>
                    <a:pt x="514" y="56"/>
                  </a:lnTo>
                  <a:lnTo>
                    <a:pt x="508" y="60"/>
                  </a:lnTo>
                  <a:lnTo>
                    <a:pt x="500" y="60"/>
                  </a:lnTo>
                  <a:lnTo>
                    <a:pt x="494" y="54"/>
                  </a:lnTo>
                  <a:lnTo>
                    <a:pt x="490" y="52"/>
                  </a:lnTo>
                  <a:lnTo>
                    <a:pt x="486" y="52"/>
                  </a:lnTo>
                  <a:lnTo>
                    <a:pt x="484" y="54"/>
                  </a:lnTo>
                  <a:lnTo>
                    <a:pt x="484" y="50"/>
                  </a:lnTo>
                  <a:lnTo>
                    <a:pt x="492" y="40"/>
                  </a:lnTo>
                  <a:lnTo>
                    <a:pt x="492" y="40"/>
                  </a:lnTo>
                  <a:lnTo>
                    <a:pt x="484" y="42"/>
                  </a:lnTo>
                  <a:lnTo>
                    <a:pt x="472" y="52"/>
                  </a:lnTo>
                  <a:lnTo>
                    <a:pt x="458" y="56"/>
                  </a:lnTo>
                  <a:lnTo>
                    <a:pt x="452" y="58"/>
                  </a:lnTo>
                  <a:lnTo>
                    <a:pt x="452" y="52"/>
                  </a:lnTo>
                  <a:lnTo>
                    <a:pt x="450" y="50"/>
                  </a:lnTo>
                  <a:lnTo>
                    <a:pt x="442" y="56"/>
                  </a:lnTo>
                  <a:lnTo>
                    <a:pt x="436" y="56"/>
                  </a:lnTo>
                  <a:lnTo>
                    <a:pt x="446" y="44"/>
                  </a:lnTo>
                  <a:lnTo>
                    <a:pt x="466" y="30"/>
                  </a:lnTo>
                  <a:lnTo>
                    <a:pt x="452" y="26"/>
                  </a:lnTo>
                  <a:lnTo>
                    <a:pt x="444" y="28"/>
                  </a:lnTo>
                  <a:lnTo>
                    <a:pt x="426" y="16"/>
                  </a:lnTo>
                  <a:lnTo>
                    <a:pt x="416" y="18"/>
                  </a:lnTo>
                  <a:lnTo>
                    <a:pt x="408" y="14"/>
                  </a:lnTo>
                  <a:lnTo>
                    <a:pt x="402" y="14"/>
                  </a:lnTo>
                  <a:lnTo>
                    <a:pt x="398" y="2"/>
                  </a:lnTo>
                  <a:lnTo>
                    <a:pt x="394" y="0"/>
                  </a:lnTo>
                  <a:lnTo>
                    <a:pt x="394" y="10"/>
                  </a:lnTo>
                  <a:lnTo>
                    <a:pt x="24" y="10"/>
                  </a:lnTo>
                  <a:lnTo>
                    <a:pt x="28" y="14"/>
                  </a:lnTo>
                  <a:lnTo>
                    <a:pt x="32" y="14"/>
                  </a:lnTo>
                  <a:lnTo>
                    <a:pt x="30" y="14"/>
                  </a:lnTo>
                  <a:lnTo>
                    <a:pt x="30" y="18"/>
                  </a:lnTo>
                  <a:lnTo>
                    <a:pt x="28" y="20"/>
                  </a:lnTo>
                  <a:lnTo>
                    <a:pt x="30" y="22"/>
                  </a:lnTo>
                  <a:lnTo>
                    <a:pt x="32" y="30"/>
                  </a:lnTo>
                  <a:lnTo>
                    <a:pt x="32" y="34"/>
                  </a:lnTo>
                  <a:lnTo>
                    <a:pt x="30" y="32"/>
                  </a:lnTo>
                  <a:lnTo>
                    <a:pt x="28" y="32"/>
                  </a:lnTo>
                  <a:lnTo>
                    <a:pt x="24" y="38"/>
                  </a:lnTo>
                  <a:lnTo>
                    <a:pt x="24" y="40"/>
                  </a:lnTo>
                  <a:lnTo>
                    <a:pt x="22" y="40"/>
                  </a:lnTo>
                  <a:lnTo>
                    <a:pt x="22" y="38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12" y="24"/>
                  </a:lnTo>
                  <a:lnTo>
                    <a:pt x="2" y="20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36"/>
                  </a:lnTo>
                  <a:lnTo>
                    <a:pt x="8" y="48"/>
                  </a:lnTo>
                  <a:lnTo>
                    <a:pt x="8" y="46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10" y="54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8" y="56"/>
                  </a:lnTo>
                  <a:lnTo>
                    <a:pt x="8" y="60"/>
                  </a:lnTo>
                  <a:lnTo>
                    <a:pt x="10" y="66"/>
                  </a:lnTo>
                  <a:lnTo>
                    <a:pt x="8" y="100"/>
                  </a:lnTo>
                  <a:lnTo>
                    <a:pt x="6" y="114"/>
                  </a:lnTo>
                  <a:lnTo>
                    <a:pt x="8" y="116"/>
                  </a:lnTo>
                  <a:lnTo>
                    <a:pt x="4" y="120"/>
                  </a:lnTo>
                  <a:lnTo>
                    <a:pt x="4" y="126"/>
                  </a:lnTo>
                  <a:lnTo>
                    <a:pt x="4" y="136"/>
                  </a:lnTo>
                  <a:lnTo>
                    <a:pt x="6" y="142"/>
                  </a:lnTo>
                  <a:lnTo>
                    <a:pt x="8" y="154"/>
                  </a:lnTo>
                  <a:lnTo>
                    <a:pt x="8" y="164"/>
                  </a:lnTo>
                  <a:lnTo>
                    <a:pt x="4" y="168"/>
                  </a:lnTo>
                  <a:lnTo>
                    <a:pt x="4" y="170"/>
                  </a:lnTo>
                  <a:lnTo>
                    <a:pt x="12" y="184"/>
                  </a:lnTo>
                  <a:lnTo>
                    <a:pt x="12" y="188"/>
                  </a:lnTo>
                  <a:lnTo>
                    <a:pt x="14" y="198"/>
                  </a:lnTo>
                  <a:lnTo>
                    <a:pt x="22" y="206"/>
                  </a:lnTo>
                  <a:lnTo>
                    <a:pt x="24" y="210"/>
                  </a:lnTo>
                  <a:lnTo>
                    <a:pt x="26" y="212"/>
                  </a:lnTo>
                  <a:lnTo>
                    <a:pt x="30" y="214"/>
                  </a:lnTo>
                  <a:lnTo>
                    <a:pt x="30" y="210"/>
                  </a:lnTo>
                  <a:lnTo>
                    <a:pt x="36" y="210"/>
                  </a:lnTo>
                  <a:lnTo>
                    <a:pt x="32" y="214"/>
                  </a:lnTo>
                  <a:lnTo>
                    <a:pt x="34" y="220"/>
                  </a:lnTo>
                  <a:lnTo>
                    <a:pt x="30" y="216"/>
                  </a:lnTo>
                  <a:lnTo>
                    <a:pt x="32" y="226"/>
                  </a:lnTo>
                  <a:lnTo>
                    <a:pt x="34" y="228"/>
                  </a:lnTo>
                  <a:lnTo>
                    <a:pt x="38" y="230"/>
                  </a:lnTo>
                  <a:lnTo>
                    <a:pt x="38" y="232"/>
                  </a:lnTo>
                  <a:lnTo>
                    <a:pt x="38" y="234"/>
                  </a:lnTo>
                  <a:lnTo>
                    <a:pt x="38" y="236"/>
                  </a:lnTo>
                  <a:lnTo>
                    <a:pt x="38" y="240"/>
                  </a:lnTo>
                  <a:lnTo>
                    <a:pt x="52" y="256"/>
                  </a:lnTo>
                  <a:lnTo>
                    <a:pt x="52" y="258"/>
                  </a:lnTo>
                  <a:lnTo>
                    <a:pt x="54" y="260"/>
                  </a:lnTo>
                  <a:lnTo>
                    <a:pt x="56" y="270"/>
                  </a:lnTo>
                  <a:lnTo>
                    <a:pt x="66" y="272"/>
                  </a:lnTo>
                  <a:lnTo>
                    <a:pt x="68" y="272"/>
                  </a:lnTo>
                  <a:lnTo>
                    <a:pt x="80" y="278"/>
                  </a:lnTo>
                  <a:lnTo>
                    <a:pt x="80" y="278"/>
                  </a:lnTo>
                  <a:lnTo>
                    <a:pt x="82" y="278"/>
                  </a:lnTo>
                  <a:lnTo>
                    <a:pt x="84" y="282"/>
                  </a:lnTo>
                  <a:lnTo>
                    <a:pt x="92" y="284"/>
                  </a:lnTo>
                  <a:lnTo>
                    <a:pt x="98" y="292"/>
                  </a:lnTo>
                  <a:lnTo>
                    <a:pt x="100" y="294"/>
                  </a:lnTo>
                  <a:lnTo>
                    <a:pt x="102" y="302"/>
                  </a:lnTo>
                  <a:lnTo>
                    <a:pt x="112" y="302"/>
                  </a:lnTo>
                  <a:lnTo>
                    <a:pt x="122" y="300"/>
                  </a:lnTo>
                  <a:lnTo>
                    <a:pt x="132" y="302"/>
                  </a:lnTo>
                  <a:lnTo>
                    <a:pt x="144" y="306"/>
                  </a:lnTo>
                  <a:lnTo>
                    <a:pt x="164" y="312"/>
                  </a:lnTo>
                  <a:lnTo>
                    <a:pt x="182" y="320"/>
                  </a:lnTo>
                  <a:lnTo>
                    <a:pt x="218" y="320"/>
                  </a:lnTo>
                  <a:lnTo>
                    <a:pt x="218" y="312"/>
                  </a:lnTo>
                  <a:lnTo>
                    <a:pt x="230" y="312"/>
                  </a:lnTo>
                  <a:lnTo>
                    <a:pt x="240" y="312"/>
                  </a:lnTo>
                  <a:lnTo>
                    <a:pt x="244" y="314"/>
                  </a:lnTo>
                  <a:lnTo>
                    <a:pt x="246" y="318"/>
                  </a:lnTo>
                  <a:lnTo>
                    <a:pt x="250" y="318"/>
                  </a:lnTo>
                  <a:lnTo>
                    <a:pt x="256" y="326"/>
                  </a:lnTo>
                  <a:lnTo>
                    <a:pt x="264" y="332"/>
                  </a:lnTo>
                  <a:lnTo>
                    <a:pt x="266" y="344"/>
                  </a:lnTo>
                  <a:lnTo>
                    <a:pt x="270" y="348"/>
                  </a:lnTo>
                  <a:lnTo>
                    <a:pt x="280" y="356"/>
                  </a:lnTo>
                  <a:lnTo>
                    <a:pt x="286" y="356"/>
                  </a:lnTo>
                  <a:lnTo>
                    <a:pt x="292" y="344"/>
                  </a:lnTo>
                  <a:lnTo>
                    <a:pt x="296" y="344"/>
                  </a:lnTo>
                  <a:lnTo>
                    <a:pt x="310" y="344"/>
                  </a:lnTo>
                  <a:lnTo>
                    <a:pt x="312" y="346"/>
                  </a:lnTo>
                  <a:lnTo>
                    <a:pt x="320" y="354"/>
                  </a:lnTo>
                  <a:lnTo>
                    <a:pt x="324" y="366"/>
                  </a:lnTo>
                  <a:lnTo>
                    <a:pt x="328" y="370"/>
                  </a:lnTo>
                  <a:lnTo>
                    <a:pt x="330" y="374"/>
                  </a:lnTo>
                  <a:lnTo>
                    <a:pt x="334" y="378"/>
                  </a:lnTo>
                  <a:lnTo>
                    <a:pt x="338" y="390"/>
                  </a:lnTo>
                  <a:lnTo>
                    <a:pt x="342" y="396"/>
                  </a:lnTo>
                  <a:lnTo>
                    <a:pt x="346" y="398"/>
                  </a:lnTo>
                  <a:lnTo>
                    <a:pt x="354" y="400"/>
                  </a:lnTo>
                  <a:lnTo>
                    <a:pt x="360" y="400"/>
                  </a:lnTo>
                  <a:lnTo>
                    <a:pt x="364" y="404"/>
                  </a:lnTo>
                  <a:lnTo>
                    <a:pt x="370" y="402"/>
                  </a:lnTo>
                  <a:lnTo>
                    <a:pt x="366" y="400"/>
                  </a:lnTo>
                  <a:lnTo>
                    <a:pt x="364" y="390"/>
                  </a:lnTo>
                  <a:lnTo>
                    <a:pt x="366" y="384"/>
                  </a:lnTo>
                  <a:lnTo>
                    <a:pt x="364" y="384"/>
                  </a:lnTo>
                  <a:lnTo>
                    <a:pt x="366" y="382"/>
                  </a:lnTo>
                  <a:lnTo>
                    <a:pt x="368" y="378"/>
                  </a:lnTo>
                  <a:lnTo>
                    <a:pt x="366" y="376"/>
                  </a:lnTo>
                  <a:lnTo>
                    <a:pt x="370" y="374"/>
                  </a:lnTo>
                  <a:lnTo>
                    <a:pt x="370" y="372"/>
                  </a:lnTo>
                  <a:lnTo>
                    <a:pt x="370" y="372"/>
                  </a:lnTo>
                  <a:lnTo>
                    <a:pt x="370" y="370"/>
                  </a:lnTo>
                  <a:lnTo>
                    <a:pt x="372" y="370"/>
                  </a:lnTo>
                  <a:lnTo>
                    <a:pt x="374" y="366"/>
                  </a:lnTo>
                  <a:lnTo>
                    <a:pt x="378" y="366"/>
                  </a:lnTo>
                  <a:lnTo>
                    <a:pt x="378" y="362"/>
                  </a:lnTo>
                  <a:lnTo>
                    <a:pt x="380" y="362"/>
                  </a:lnTo>
                  <a:lnTo>
                    <a:pt x="380" y="362"/>
                  </a:lnTo>
                  <a:lnTo>
                    <a:pt x="382" y="362"/>
                  </a:lnTo>
                  <a:lnTo>
                    <a:pt x="382" y="360"/>
                  </a:lnTo>
                  <a:lnTo>
                    <a:pt x="384" y="362"/>
                  </a:lnTo>
                  <a:lnTo>
                    <a:pt x="388" y="362"/>
                  </a:lnTo>
                  <a:lnTo>
                    <a:pt x="382" y="366"/>
                  </a:lnTo>
                  <a:lnTo>
                    <a:pt x="384" y="364"/>
                  </a:lnTo>
                  <a:lnTo>
                    <a:pt x="390" y="362"/>
                  </a:lnTo>
                  <a:lnTo>
                    <a:pt x="392" y="360"/>
                  </a:lnTo>
                  <a:lnTo>
                    <a:pt x="394" y="358"/>
                  </a:lnTo>
                  <a:lnTo>
                    <a:pt x="396" y="354"/>
                  </a:lnTo>
                  <a:lnTo>
                    <a:pt x="398" y="344"/>
                  </a:lnTo>
                  <a:lnTo>
                    <a:pt x="400" y="344"/>
                  </a:lnTo>
                  <a:lnTo>
                    <a:pt x="400" y="348"/>
                  </a:lnTo>
                  <a:lnTo>
                    <a:pt x="402" y="348"/>
                  </a:lnTo>
                  <a:lnTo>
                    <a:pt x="400" y="350"/>
                  </a:lnTo>
                  <a:lnTo>
                    <a:pt x="408" y="346"/>
                  </a:lnTo>
                  <a:lnTo>
                    <a:pt x="412" y="346"/>
                  </a:lnTo>
                  <a:lnTo>
                    <a:pt x="420" y="344"/>
                  </a:lnTo>
                  <a:lnTo>
                    <a:pt x="428" y="348"/>
                  </a:lnTo>
                  <a:lnTo>
                    <a:pt x="432" y="348"/>
                  </a:lnTo>
                  <a:lnTo>
                    <a:pt x="434" y="346"/>
                  </a:lnTo>
                  <a:lnTo>
                    <a:pt x="436" y="344"/>
                  </a:lnTo>
                  <a:lnTo>
                    <a:pt x="438" y="344"/>
                  </a:lnTo>
                  <a:lnTo>
                    <a:pt x="444" y="348"/>
                  </a:lnTo>
                  <a:lnTo>
                    <a:pt x="448" y="352"/>
                  </a:lnTo>
                  <a:lnTo>
                    <a:pt x="452" y="354"/>
                  </a:lnTo>
                  <a:lnTo>
                    <a:pt x="454" y="352"/>
                  </a:lnTo>
                  <a:lnTo>
                    <a:pt x="460" y="354"/>
                  </a:lnTo>
                  <a:lnTo>
                    <a:pt x="462" y="350"/>
                  </a:lnTo>
                  <a:lnTo>
                    <a:pt x="464" y="350"/>
                  </a:lnTo>
                  <a:lnTo>
                    <a:pt x="468" y="352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4" y="354"/>
                  </a:lnTo>
                  <a:lnTo>
                    <a:pt x="474" y="354"/>
                  </a:lnTo>
                  <a:lnTo>
                    <a:pt x="468" y="348"/>
                  </a:lnTo>
                  <a:lnTo>
                    <a:pt x="472" y="344"/>
                  </a:lnTo>
                  <a:lnTo>
                    <a:pt x="472" y="340"/>
                  </a:lnTo>
                  <a:lnTo>
                    <a:pt x="472" y="338"/>
                  </a:lnTo>
                  <a:lnTo>
                    <a:pt x="466" y="342"/>
                  </a:lnTo>
                  <a:lnTo>
                    <a:pt x="466" y="342"/>
                  </a:lnTo>
                  <a:lnTo>
                    <a:pt x="466" y="338"/>
                  </a:lnTo>
                  <a:lnTo>
                    <a:pt x="460" y="340"/>
                  </a:lnTo>
                  <a:lnTo>
                    <a:pt x="458" y="338"/>
                  </a:lnTo>
                  <a:lnTo>
                    <a:pt x="458" y="336"/>
                  </a:lnTo>
                  <a:lnTo>
                    <a:pt x="462" y="334"/>
                  </a:lnTo>
                  <a:lnTo>
                    <a:pt x="468" y="338"/>
                  </a:lnTo>
                  <a:lnTo>
                    <a:pt x="476" y="334"/>
                  </a:lnTo>
                  <a:lnTo>
                    <a:pt x="484" y="334"/>
                  </a:lnTo>
                  <a:lnTo>
                    <a:pt x="488" y="334"/>
                  </a:lnTo>
                  <a:lnTo>
                    <a:pt x="490" y="326"/>
                  </a:lnTo>
                  <a:lnTo>
                    <a:pt x="490" y="338"/>
                  </a:lnTo>
                  <a:lnTo>
                    <a:pt x="498" y="336"/>
                  </a:lnTo>
                  <a:lnTo>
                    <a:pt x="502" y="332"/>
                  </a:lnTo>
                  <a:lnTo>
                    <a:pt x="502" y="334"/>
                  </a:lnTo>
                  <a:lnTo>
                    <a:pt x="512" y="334"/>
                  </a:lnTo>
                  <a:lnTo>
                    <a:pt x="512" y="334"/>
                  </a:lnTo>
                  <a:lnTo>
                    <a:pt x="512" y="336"/>
                  </a:lnTo>
                  <a:lnTo>
                    <a:pt x="522" y="340"/>
                  </a:lnTo>
                  <a:lnTo>
                    <a:pt x="526" y="346"/>
                  </a:lnTo>
                  <a:lnTo>
                    <a:pt x="530" y="344"/>
                  </a:lnTo>
                  <a:lnTo>
                    <a:pt x="538" y="342"/>
                  </a:lnTo>
                  <a:lnTo>
                    <a:pt x="540" y="340"/>
                  </a:lnTo>
                  <a:lnTo>
                    <a:pt x="546" y="340"/>
                  </a:lnTo>
                  <a:lnTo>
                    <a:pt x="550" y="346"/>
                  </a:lnTo>
                  <a:lnTo>
                    <a:pt x="552" y="348"/>
                  </a:lnTo>
                  <a:lnTo>
                    <a:pt x="560" y="354"/>
                  </a:lnTo>
                  <a:lnTo>
                    <a:pt x="560" y="362"/>
                  </a:lnTo>
                  <a:lnTo>
                    <a:pt x="560" y="372"/>
                  </a:lnTo>
                  <a:lnTo>
                    <a:pt x="560" y="374"/>
                  </a:lnTo>
                  <a:lnTo>
                    <a:pt x="560" y="374"/>
                  </a:lnTo>
                  <a:lnTo>
                    <a:pt x="562" y="372"/>
                  </a:lnTo>
                  <a:lnTo>
                    <a:pt x="564" y="372"/>
                  </a:lnTo>
                  <a:lnTo>
                    <a:pt x="562" y="380"/>
                  </a:lnTo>
                  <a:lnTo>
                    <a:pt x="566" y="388"/>
                  </a:lnTo>
                  <a:lnTo>
                    <a:pt x="568" y="388"/>
                  </a:lnTo>
                  <a:lnTo>
                    <a:pt x="570" y="392"/>
                  </a:lnTo>
                  <a:lnTo>
                    <a:pt x="570" y="392"/>
                  </a:lnTo>
                  <a:lnTo>
                    <a:pt x="570" y="394"/>
                  </a:lnTo>
                  <a:lnTo>
                    <a:pt x="574" y="402"/>
                  </a:lnTo>
                  <a:lnTo>
                    <a:pt x="578" y="404"/>
                  </a:lnTo>
                  <a:lnTo>
                    <a:pt x="580" y="410"/>
                  </a:lnTo>
                  <a:lnTo>
                    <a:pt x="582" y="414"/>
                  </a:lnTo>
                  <a:lnTo>
                    <a:pt x="586" y="414"/>
                  </a:lnTo>
                  <a:lnTo>
                    <a:pt x="590" y="412"/>
                  </a:lnTo>
                  <a:lnTo>
                    <a:pt x="592" y="414"/>
                  </a:lnTo>
                  <a:lnTo>
                    <a:pt x="596" y="400"/>
                  </a:lnTo>
                  <a:lnTo>
                    <a:pt x="596" y="388"/>
                  </a:lnTo>
                  <a:lnTo>
                    <a:pt x="590" y="372"/>
                  </a:lnTo>
                  <a:lnTo>
                    <a:pt x="588" y="362"/>
                  </a:lnTo>
                  <a:lnTo>
                    <a:pt x="582" y="352"/>
                  </a:lnTo>
                  <a:lnTo>
                    <a:pt x="578" y="342"/>
                  </a:lnTo>
                  <a:lnTo>
                    <a:pt x="576" y="330"/>
                  </a:lnTo>
                  <a:lnTo>
                    <a:pt x="576" y="326"/>
                  </a:lnTo>
                  <a:lnTo>
                    <a:pt x="580" y="320"/>
                  </a:lnTo>
                  <a:lnTo>
                    <a:pt x="580" y="318"/>
                  </a:lnTo>
                  <a:lnTo>
                    <a:pt x="582" y="312"/>
                  </a:lnTo>
                  <a:lnTo>
                    <a:pt x="586" y="310"/>
                  </a:lnTo>
                  <a:lnTo>
                    <a:pt x="586" y="308"/>
                  </a:lnTo>
                  <a:lnTo>
                    <a:pt x="590" y="306"/>
                  </a:lnTo>
                  <a:lnTo>
                    <a:pt x="588" y="302"/>
                  </a:lnTo>
                  <a:lnTo>
                    <a:pt x="596" y="300"/>
                  </a:lnTo>
                  <a:lnTo>
                    <a:pt x="608" y="292"/>
                  </a:lnTo>
                  <a:lnTo>
                    <a:pt x="608" y="288"/>
                  </a:lnTo>
                  <a:lnTo>
                    <a:pt x="616" y="280"/>
                  </a:lnTo>
                  <a:lnTo>
                    <a:pt x="622" y="280"/>
                  </a:lnTo>
                  <a:lnTo>
                    <a:pt x="626" y="278"/>
                  </a:lnTo>
                  <a:lnTo>
                    <a:pt x="632" y="270"/>
                  </a:lnTo>
                  <a:lnTo>
                    <a:pt x="636" y="268"/>
                  </a:lnTo>
                  <a:lnTo>
                    <a:pt x="642" y="268"/>
                  </a:lnTo>
                  <a:lnTo>
                    <a:pt x="646" y="266"/>
                  </a:lnTo>
                  <a:lnTo>
                    <a:pt x="646" y="262"/>
                  </a:lnTo>
                  <a:lnTo>
                    <a:pt x="642" y="262"/>
                  </a:lnTo>
                  <a:lnTo>
                    <a:pt x="646" y="258"/>
                  </a:lnTo>
                  <a:lnTo>
                    <a:pt x="640" y="256"/>
                  </a:lnTo>
                  <a:lnTo>
                    <a:pt x="646" y="254"/>
                  </a:lnTo>
                  <a:lnTo>
                    <a:pt x="648" y="256"/>
                  </a:lnTo>
                  <a:lnTo>
                    <a:pt x="650" y="256"/>
                  </a:lnTo>
                  <a:lnTo>
                    <a:pt x="656" y="252"/>
                  </a:lnTo>
                  <a:lnTo>
                    <a:pt x="654" y="246"/>
                  </a:lnTo>
                  <a:lnTo>
                    <a:pt x="652" y="250"/>
                  </a:lnTo>
                  <a:lnTo>
                    <a:pt x="650" y="246"/>
                  </a:lnTo>
                  <a:lnTo>
                    <a:pt x="644" y="248"/>
                  </a:lnTo>
                  <a:lnTo>
                    <a:pt x="642" y="248"/>
                  </a:lnTo>
                  <a:lnTo>
                    <a:pt x="642" y="246"/>
                  </a:lnTo>
                  <a:lnTo>
                    <a:pt x="642" y="242"/>
                  </a:lnTo>
                  <a:lnTo>
                    <a:pt x="644" y="246"/>
                  </a:lnTo>
                  <a:lnTo>
                    <a:pt x="650" y="242"/>
                  </a:lnTo>
                  <a:lnTo>
                    <a:pt x="654" y="242"/>
                  </a:lnTo>
                  <a:lnTo>
                    <a:pt x="654" y="244"/>
                  </a:lnTo>
                  <a:lnTo>
                    <a:pt x="652" y="238"/>
                  </a:lnTo>
                  <a:lnTo>
                    <a:pt x="652" y="234"/>
                  </a:lnTo>
                  <a:lnTo>
                    <a:pt x="652" y="232"/>
                  </a:lnTo>
                  <a:lnTo>
                    <a:pt x="644" y="230"/>
                  </a:lnTo>
                  <a:lnTo>
                    <a:pt x="644" y="228"/>
                  </a:lnTo>
                  <a:lnTo>
                    <a:pt x="648" y="228"/>
                  </a:lnTo>
                  <a:lnTo>
                    <a:pt x="646" y="224"/>
                  </a:lnTo>
                  <a:lnTo>
                    <a:pt x="648" y="224"/>
                  </a:lnTo>
                  <a:lnTo>
                    <a:pt x="646" y="218"/>
                  </a:lnTo>
                  <a:lnTo>
                    <a:pt x="648" y="214"/>
                  </a:lnTo>
                  <a:lnTo>
                    <a:pt x="646" y="210"/>
                  </a:lnTo>
                  <a:lnTo>
                    <a:pt x="646" y="206"/>
                  </a:lnTo>
                  <a:lnTo>
                    <a:pt x="644" y="204"/>
                  </a:lnTo>
                  <a:lnTo>
                    <a:pt x="646" y="204"/>
                  </a:lnTo>
                  <a:lnTo>
                    <a:pt x="644" y="192"/>
                  </a:lnTo>
                  <a:lnTo>
                    <a:pt x="650" y="186"/>
                  </a:lnTo>
                  <a:lnTo>
                    <a:pt x="652" y="186"/>
                  </a:lnTo>
                  <a:lnTo>
                    <a:pt x="652" y="188"/>
                  </a:lnTo>
                  <a:lnTo>
                    <a:pt x="650" y="190"/>
                  </a:lnTo>
                  <a:lnTo>
                    <a:pt x="650" y="194"/>
                  </a:lnTo>
                  <a:lnTo>
                    <a:pt x="648" y="196"/>
                  </a:lnTo>
                  <a:lnTo>
                    <a:pt x="650" y="198"/>
                  </a:lnTo>
                  <a:lnTo>
                    <a:pt x="650" y="202"/>
                  </a:lnTo>
                  <a:lnTo>
                    <a:pt x="648" y="204"/>
                  </a:lnTo>
                  <a:lnTo>
                    <a:pt x="650" y="208"/>
                  </a:lnTo>
                  <a:lnTo>
                    <a:pt x="652" y="208"/>
                  </a:lnTo>
                  <a:lnTo>
                    <a:pt x="654" y="212"/>
                  </a:lnTo>
                  <a:lnTo>
                    <a:pt x="660" y="212"/>
                  </a:lnTo>
                  <a:lnTo>
                    <a:pt x="660" y="210"/>
                  </a:lnTo>
                  <a:lnTo>
                    <a:pt x="664" y="204"/>
                  </a:lnTo>
                  <a:lnTo>
                    <a:pt x="664" y="204"/>
                  </a:lnTo>
                  <a:lnTo>
                    <a:pt x="662" y="198"/>
                  </a:lnTo>
                  <a:lnTo>
                    <a:pt x="658" y="188"/>
                  </a:lnTo>
                  <a:lnTo>
                    <a:pt x="660" y="190"/>
                  </a:lnTo>
                  <a:lnTo>
                    <a:pt x="666" y="192"/>
                  </a:lnTo>
                  <a:lnTo>
                    <a:pt x="666" y="196"/>
                  </a:lnTo>
                  <a:lnTo>
                    <a:pt x="668" y="194"/>
                  </a:lnTo>
                  <a:lnTo>
                    <a:pt x="676" y="184"/>
                  </a:lnTo>
                  <a:lnTo>
                    <a:pt x="676" y="180"/>
                  </a:lnTo>
                  <a:lnTo>
                    <a:pt x="678" y="178"/>
                  </a:lnTo>
                  <a:lnTo>
                    <a:pt x="680" y="174"/>
                  </a:lnTo>
                  <a:lnTo>
                    <a:pt x="676" y="168"/>
                  </a:lnTo>
                  <a:lnTo>
                    <a:pt x="678" y="166"/>
                  </a:lnTo>
                  <a:lnTo>
                    <a:pt x="678" y="160"/>
                  </a:lnTo>
                  <a:lnTo>
                    <a:pt x="682" y="158"/>
                  </a:lnTo>
                  <a:lnTo>
                    <a:pt x="682" y="160"/>
                  </a:lnTo>
                  <a:lnTo>
                    <a:pt x="690" y="158"/>
                  </a:lnTo>
                  <a:lnTo>
                    <a:pt x="694" y="156"/>
                  </a:lnTo>
                  <a:lnTo>
                    <a:pt x="700" y="154"/>
                  </a:lnTo>
                  <a:lnTo>
                    <a:pt x="706" y="154"/>
                  </a:lnTo>
                  <a:lnTo>
                    <a:pt x="714" y="152"/>
                  </a:lnTo>
                  <a:lnTo>
                    <a:pt x="716" y="148"/>
                  </a:lnTo>
                  <a:lnTo>
                    <a:pt x="718" y="150"/>
                  </a:lnTo>
                  <a:lnTo>
                    <a:pt x="722" y="148"/>
                  </a:lnTo>
                  <a:lnTo>
                    <a:pt x="726" y="150"/>
                  </a:lnTo>
                  <a:lnTo>
                    <a:pt x="730" y="150"/>
                  </a:lnTo>
                  <a:lnTo>
                    <a:pt x="734" y="148"/>
                  </a:lnTo>
                  <a:lnTo>
                    <a:pt x="732" y="144"/>
                  </a:lnTo>
                  <a:lnTo>
                    <a:pt x="732" y="144"/>
                  </a:lnTo>
                  <a:lnTo>
                    <a:pt x="732" y="144"/>
                  </a:lnTo>
                  <a:lnTo>
                    <a:pt x="732" y="148"/>
                  </a:lnTo>
                  <a:lnTo>
                    <a:pt x="726" y="148"/>
                  </a:lnTo>
                  <a:lnTo>
                    <a:pt x="724" y="146"/>
                  </a:lnTo>
                  <a:lnTo>
                    <a:pt x="722" y="140"/>
                  </a:lnTo>
                  <a:lnTo>
                    <a:pt x="718" y="136"/>
                  </a:lnTo>
                  <a:lnTo>
                    <a:pt x="722" y="132"/>
                  </a:lnTo>
                  <a:lnTo>
                    <a:pt x="720" y="126"/>
                  </a:lnTo>
                  <a:lnTo>
                    <a:pt x="722" y="122"/>
                  </a:lnTo>
                  <a:lnTo>
                    <a:pt x="724" y="120"/>
                  </a:lnTo>
                  <a:lnTo>
                    <a:pt x="732" y="110"/>
                  </a:lnTo>
                  <a:lnTo>
                    <a:pt x="734" y="108"/>
                  </a:lnTo>
                  <a:lnTo>
                    <a:pt x="736" y="110"/>
                  </a:lnTo>
                  <a:lnTo>
                    <a:pt x="736" y="108"/>
                  </a:lnTo>
                  <a:lnTo>
                    <a:pt x="738" y="108"/>
                  </a:lnTo>
                  <a:lnTo>
                    <a:pt x="742" y="106"/>
                  </a:lnTo>
                  <a:lnTo>
                    <a:pt x="744" y="106"/>
                  </a:lnTo>
                  <a:lnTo>
                    <a:pt x="748" y="96"/>
                  </a:lnTo>
                  <a:lnTo>
                    <a:pt x="750" y="96"/>
                  </a:lnTo>
                  <a:lnTo>
                    <a:pt x="750" y="100"/>
                  </a:lnTo>
                  <a:lnTo>
                    <a:pt x="754" y="102"/>
                  </a:lnTo>
                  <a:lnTo>
                    <a:pt x="762" y="96"/>
                  </a:lnTo>
                  <a:lnTo>
                    <a:pt x="772" y="92"/>
                  </a:lnTo>
                  <a:lnTo>
                    <a:pt x="772" y="90"/>
                  </a:lnTo>
                  <a:lnTo>
                    <a:pt x="770" y="90"/>
                  </a:lnTo>
                  <a:close/>
                  <a:moveTo>
                    <a:pt x="146" y="250"/>
                  </a:moveTo>
                  <a:lnTo>
                    <a:pt x="142" y="244"/>
                  </a:lnTo>
                  <a:lnTo>
                    <a:pt x="140" y="248"/>
                  </a:lnTo>
                  <a:lnTo>
                    <a:pt x="134" y="246"/>
                  </a:lnTo>
                  <a:lnTo>
                    <a:pt x="132" y="246"/>
                  </a:lnTo>
                  <a:lnTo>
                    <a:pt x="130" y="246"/>
                  </a:lnTo>
                  <a:lnTo>
                    <a:pt x="136" y="244"/>
                  </a:lnTo>
                  <a:lnTo>
                    <a:pt x="136" y="244"/>
                  </a:lnTo>
                  <a:lnTo>
                    <a:pt x="138" y="244"/>
                  </a:lnTo>
                  <a:lnTo>
                    <a:pt x="142" y="244"/>
                  </a:lnTo>
                  <a:lnTo>
                    <a:pt x="148" y="250"/>
                  </a:lnTo>
                  <a:lnTo>
                    <a:pt x="146" y="250"/>
                  </a:lnTo>
                  <a:close/>
                  <a:moveTo>
                    <a:pt x="170" y="166"/>
                  </a:moveTo>
                  <a:lnTo>
                    <a:pt x="166" y="168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0" y="160"/>
                  </a:lnTo>
                  <a:lnTo>
                    <a:pt x="158" y="156"/>
                  </a:lnTo>
                  <a:lnTo>
                    <a:pt x="156" y="152"/>
                  </a:lnTo>
                  <a:lnTo>
                    <a:pt x="154" y="148"/>
                  </a:lnTo>
                  <a:lnTo>
                    <a:pt x="160" y="150"/>
                  </a:lnTo>
                  <a:lnTo>
                    <a:pt x="160" y="154"/>
                  </a:lnTo>
                  <a:lnTo>
                    <a:pt x="162" y="156"/>
                  </a:lnTo>
                  <a:lnTo>
                    <a:pt x="164" y="156"/>
                  </a:lnTo>
                  <a:lnTo>
                    <a:pt x="166" y="152"/>
                  </a:lnTo>
                  <a:lnTo>
                    <a:pt x="170" y="154"/>
                  </a:lnTo>
                  <a:lnTo>
                    <a:pt x="170" y="154"/>
                  </a:lnTo>
                  <a:lnTo>
                    <a:pt x="168" y="156"/>
                  </a:lnTo>
                  <a:lnTo>
                    <a:pt x="168" y="158"/>
                  </a:lnTo>
                  <a:lnTo>
                    <a:pt x="172" y="162"/>
                  </a:lnTo>
                  <a:lnTo>
                    <a:pt x="170" y="166"/>
                  </a:lnTo>
                  <a:close/>
                  <a:moveTo>
                    <a:pt x="190" y="220"/>
                  </a:moveTo>
                  <a:lnTo>
                    <a:pt x="184" y="226"/>
                  </a:lnTo>
                  <a:lnTo>
                    <a:pt x="188" y="226"/>
                  </a:lnTo>
                  <a:lnTo>
                    <a:pt x="186" y="228"/>
                  </a:lnTo>
                  <a:lnTo>
                    <a:pt x="184" y="228"/>
                  </a:lnTo>
                  <a:lnTo>
                    <a:pt x="176" y="232"/>
                  </a:lnTo>
                  <a:lnTo>
                    <a:pt x="174" y="230"/>
                  </a:lnTo>
                  <a:lnTo>
                    <a:pt x="178" y="228"/>
                  </a:lnTo>
                  <a:lnTo>
                    <a:pt x="182" y="228"/>
                  </a:lnTo>
                  <a:lnTo>
                    <a:pt x="184" y="224"/>
                  </a:lnTo>
                  <a:lnTo>
                    <a:pt x="184" y="224"/>
                  </a:lnTo>
                  <a:lnTo>
                    <a:pt x="186" y="224"/>
                  </a:lnTo>
                  <a:lnTo>
                    <a:pt x="186" y="220"/>
                  </a:lnTo>
                  <a:lnTo>
                    <a:pt x="186" y="222"/>
                  </a:lnTo>
                  <a:lnTo>
                    <a:pt x="188" y="218"/>
                  </a:lnTo>
                  <a:lnTo>
                    <a:pt x="190" y="216"/>
                  </a:lnTo>
                  <a:lnTo>
                    <a:pt x="190" y="216"/>
                  </a:lnTo>
                  <a:lnTo>
                    <a:pt x="190" y="220"/>
                  </a:lnTo>
                  <a:close/>
                  <a:moveTo>
                    <a:pt x="246" y="40"/>
                  </a:moveTo>
                  <a:lnTo>
                    <a:pt x="246" y="34"/>
                  </a:lnTo>
                  <a:lnTo>
                    <a:pt x="244" y="32"/>
                  </a:lnTo>
                  <a:lnTo>
                    <a:pt x="240" y="36"/>
                  </a:lnTo>
                  <a:lnTo>
                    <a:pt x="228" y="38"/>
                  </a:lnTo>
                  <a:lnTo>
                    <a:pt x="224" y="42"/>
                  </a:lnTo>
                  <a:lnTo>
                    <a:pt x="222" y="38"/>
                  </a:lnTo>
                  <a:lnTo>
                    <a:pt x="220" y="38"/>
                  </a:lnTo>
                  <a:lnTo>
                    <a:pt x="222" y="38"/>
                  </a:lnTo>
                  <a:lnTo>
                    <a:pt x="224" y="38"/>
                  </a:lnTo>
                  <a:lnTo>
                    <a:pt x="232" y="36"/>
                  </a:lnTo>
                  <a:lnTo>
                    <a:pt x="238" y="36"/>
                  </a:lnTo>
                  <a:lnTo>
                    <a:pt x="236" y="34"/>
                  </a:lnTo>
                  <a:lnTo>
                    <a:pt x="242" y="32"/>
                  </a:lnTo>
                  <a:lnTo>
                    <a:pt x="240" y="30"/>
                  </a:lnTo>
                  <a:lnTo>
                    <a:pt x="244" y="30"/>
                  </a:lnTo>
                  <a:lnTo>
                    <a:pt x="244" y="32"/>
                  </a:lnTo>
                  <a:lnTo>
                    <a:pt x="246" y="34"/>
                  </a:lnTo>
                  <a:lnTo>
                    <a:pt x="246" y="40"/>
                  </a:lnTo>
                  <a:close/>
                  <a:moveTo>
                    <a:pt x="324" y="96"/>
                  </a:moveTo>
                  <a:lnTo>
                    <a:pt x="324" y="98"/>
                  </a:lnTo>
                  <a:lnTo>
                    <a:pt x="322" y="98"/>
                  </a:lnTo>
                  <a:lnTo>
                    <a:pt x="320" y="94"/>
                  </a:lnTo>
                  <a:lnTo>
                    <a:pt x="314" y="94"/>
                  </a:lnTo>
                  <a:lnTo>
                    <a:pt x="320" y="90"/>
                  </a:lnTo>
                  <a:lnTo>
                    <a:pt x="324" y="90"/>
                  </a:lnTo>
                  <a:lnTo>
                    <a:pt x="324" y="88"/>
                  </a:lnTo>
                  <a:lnTo>
                    <a:pt x="326" y="86"/>
                  </a:lnTo>
                  <a:lnTo>
                    <a:pt x="326" y="82"/>
                  </a:lnTo>
                  <a:lnTo>
                    <a:pt x="322" y="76"/>
                  </a:lnTo>
                  <a:lnTo>
                    <a:pt x="324" y="76"/>
                  </a:lnTo>
                  <a:lnTo>
                    <a:pt x="324" y="72"/>
                  </a:lnTo>
                  <a:lnTo>
                    <a:pt x="320" y="66"/>
                  </a:lnTo>
                  <a:lnTo>
                    <a:pt x="322" y="58"/>
                  </a:lnTo>
                  <a:lnTo>
                    <a:pt x="320" y="56"/>
                  </a:lnTo>
                  <a:lnTo>
                    <a:pt x="322" y="58"/>
                  </a:lnTo>
                  <a:lnTo>
                    <a:pt x="322" y="68"/>
                  </a:lnTo>
                  <a:lnTo>
                    <a:pt x="322" y="70"/>
                  </a:lnTo>
                  <a:lnTo>
                    <a:pt x="326" y="72"/>
                  </a:lnTo>
                  <a:lnTo>
                    <a:pt x="326" y="76"/>
                  </a:lnTo>
                  <a:lnTo>
                    <a:pt x="324" y="78"/>
                  </a:lnTo>
                  <a:lnTo>
                    <a:pt x="326" y="80"/>
                  </a:lnTo>
                  <a:lnTo>
                    <a:pt x="326" y="88"/>
                  </a:lnTo>
                  <a:lnTo>
                    <a:pt x="322" y="96"/>
                  </a:lnTo>
                  <a:lnTo>
                    <a:pt x="324" y="96"/>
                  </a:lnTo>
                  <a:close/>
                  <a:moveTo>
                    <a:pt x="588" y="386"/>
                  </a:moveTo>
                  <a:lnTo>
                    <a:pt x="590" y="388"/>
                  </a:lnTo>
                  <a:lnTo>
                    <a:pt x="590" y="390"/>
                  </a:lnTo>
                  <a:lnTo>
                    <a:pt x="588" y="394"/>
                  </a:lnTo>
                  <a:lnTo>
                    <a:pt x="584" y="390"/>
                  </a:lnTo>
                  <a:lnTo>
                    <a:pt x="584" y="388"/>
                  </a:lnTo>
                  <a:lnTo>
                    <a:pt x="588" y="38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52" name="Freeform 826">
              <a:extLst>
                <a:ext uri="{FF2B5EF4-FFF2-40B4-BE49-F238E27FC236}">
                  <a16:creationId xmlns:a16="http://schemas.microsoft.com/office/drawing/2014/main" id="{6594BFA3-FC92-45CA-8AE1-ECE3208872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0963" y="2236788"/>
              <a:ext cx="1816100" cy="1254125"/>
            </a:xfrm>
            <a:custGeom>
              <a:avLst/>
              <a:gdLst/>
              <a:ahLst/>
              <a:cxnLst>
                <a:cxn ang="0">
                  <a:pos x="1104" y="546"/>
                </a:cxn>
                <a:cxn ang="0">
                  <a:pos x="1090" y="526"/>
                </a:cxn>
                <a:cxn ang="0">
                  <a:pos x="1062" y="484"/>
                </a:cxn>
                <a:cxn ang="0">
                  <a:pos x="1028" y="426"/>
                </a:cxn>
                <a:cxn ang="0">
                  <a:pos x="1008" y="418"/>
                </a:cxn>
                <a:cxn ang="0">
                  <a:pos x="954" y="436"/>
                </a:cxn>
                <a:cxn ang="0">
                  <a:pos x="938" y="372"/>
                </a:cxn>
                <a:cxn ang="0">
                  <a:pos x="876" y="338"/>
                </a:cxn>
                <a:cxn ang="0">
                  <a:pos x="854" y="400"/>
                </a:cxn>
                <a:cxn ang="0">
                  <a:pos x="832" y="548"/>
                </a:cxn>
                <a:cxn ang="0">
                  <a:pos x="804" y="612"/>
                </a:cxn>
                <a:cxn ang="0">
                  <a:pos x="690" y="482"/>
                </a:cxn>
                <a:cxn ang="0">
                  <a:pos x="626" y="376"/>
                </a:cxn>
                <a:cxn ang="0">
                  <a:pos x="654" y="298"/>
                </a:cxn>
                <a:cxn ang="0">
                  <a:pos x="712" y="274"/>
                </a:cxn>
                <a:cxn ang="0">
                  <a:pos x="758" y="210"/>
                </a:cxn>
                <a:cxn ang="0">
                  <a:pos x="800" y="130"/>
                </a:cxn>
                <a:cxn ang="0">
                  <a:pos x="740" y="130"/>
                </a:cxn>
                <a:cxn ang="0">
                  <a:pos x="676" y="134"/>
                </a:cxn>
                <a:cxn ang="0">
                  <a:pos x="644" y="48"/>
                </a:cxn>
                <a:cxn ang="0">
                  <a:pos x="596" y="64"/>
                </a:cxn>
                <a:cxn ang="0">
                  <a:pos x="630" y="116"/>
                </a:cxn>
                <a:cxn ang="0">
                  <a:pos x="596" y="152"/>
                </a:cxn>
                <a:cxn ang="0">
                  <a:pos x="588" y="156"/>
                </a:cxn>
                <a:cxn ang="0">
                  <a:pos x="486" y="144"/>
                </a:cxn>
                <a:cxn ang="0">
                  <a:pos x="468" y="134"/>
                </a:cxn>
                <a:cxn ang="0">
                  <a:pos x="440" y="176"/>
                </a:cxn>
                <a:cxn ang="0">
                  <a:pos x="348" y="158"/>
                </a:cxn>
                <a:cxn ang="0">
                  <a:pos x="230" y="104"/>
                </a:cxn>
                <a:cxn ang="0">
                  <a:pos x="178" y="70"/>
                </a:cxn>
                <a:cxn ang="0">
                  <a:pos x="152" y="80"/>
                </a:cxn>
                <a:cxn ang="0">
                  <a:pos x="62" y="120"/>
                </a:cxn>
                <a:cxn ang="0">
                  <a:pos x="88" y="430"/>
                </a:cxn>
                <a:cxn ang="0">
                  <a:pos x="146" y="548"/>
                </a:cxn>
                <a:cxn ang="0">
                  <a:pos x="186" y="616"/>
                </a:cxn>
                <a:cxn ang="0">
                  <a:pos x="228" y="636"/>
                </a:cxn>
                <a:cxn ang="0">
                  <a:pos x="620" y="642"/>
                </a:cxn>
                <a:cxn ang="0">
                  <a:pos x="686" y="676"/>
                </a:cxn>
                <a:cxn ang="0">
                  <a:pos x="758" y="700"/>
                </a:cxn>
                <a:cxn ang="0">
                  <a:pos x="804" y="738"/>
                </a:cxn>
                <a:cxn ang="0">
                  <a:pos x="802" y="776"/>
                </a:cxn>
                <a:cxn ang="0">
                  <a:pos x="936" y="728"/>
                </a:cxn>
                <a:cxn ang="0">
                  <a:pos x="1028" y="660"/>
                </a:cxn>
                <a:cxn ang="0">
                  <a:pos x="1002" y="630"/>
                </a:cxn>
                <a:cxn ang="0">
                  <a:pos x="264" y="264"/>
                </a:cxn>
                <a:cxn ang="0">
                  <a:pos x="256" y="216"/>
                </a:cxn>
                <a:cxn ang="0">
                  <a:pos x="294" y="194"/>
                </a:cxn>
                <a:cxn ang="0">
                  <a:pos x="370" y="364"/>
                </a:cxn>
                <a:cxn ang="0">
                  <a:pos x="344" y="356"/>
                </a:cxn>
                <a:cxn ang="0">
                  <a:pos x="360" y="326"/>
                </a:cxn>
                <a:cxn ang="0">
                  <a:pos x="392" y="342"/>
                </a:cxn>
                <a:cxn ang="0">
                  <a:pos x="446" y="414"/>
                </a:cxn>
                <a:cxn ang="0">
                  <a:pos x="578" y="466"/>
                </a:cxn>
                <a:cxn ang="0">
                  <a:pos x="538" y="574"/>
                </a:cxn>
                <a:cxn ang="0">
                  <a:pos x="544" y="558"/>
                </a:cxn>
                <a:cxn ang="0">
                  <a:pos x="564" y="606"/>
                </a:cxn>
                <a:cxn ang="0">
                  <a:pos x="590" y="604"/>
                </a:cxn>
                <a:cxn ang="0">
                  <a:pos x="570" y="542"/>
                </a:cxn>
                <a:cxn ang="0">
                  <a:pos x="700" y="644"/>
                </a:cxn>
                <a:cxn ang="0">
                  <a:pos x="966" y="602"/>
                </a:cxn>
                <a:cxn ang="0">
                  <a:pos x="1014" y="554"/>
                </a:cxn>
              </a:cxnLst>
              <a:rect l="0" t="0" r="r" b="b"/>
              <a:pathLst>
                <a:path w="1144" h="790">
                  <a:moveTo>
                    <a:pt x="1144" y="584"/>
                  </a:moveTo>
                  <a:lnTo>
                    <a:pt x="1144" y="580"/>
                  </a:lnTo>
                  <a:lnTo>
                    <a:pt x="1140" y="580"/>
                  </a:lnTo>
                  <a:lnTo>
                    <a:pt x="1142" y="578"/>
                  </a:lnTo>
                  <a:lnTo>
                    <a:pt x="1140" y="574"/>
                  </a:lnTo>
                  <a:lnTo>
                    <a:pt x="1142" y="572"/>
                  </a:lnTo>
                  <a:lnTo>
                    <a:pt x="1140" y="570"/>
                  </a:lnTo>
                  <a:lnTo>
                    <a:pt x="1138" y="568"/>
                  </a:lnTo>
                  <a:lnTo>
                    <a:pt x="1136" y="566"/>
                  </a:lnTo>
                  <a:lnTo>
                    <a:pt x="1140" y="568"/>
                  </a:lnTo>
                  <a:lnTo>
                    <a:pt x="1144" y="566"/>
                  </a:lnTo>
                  <a:lnTo>
                    <a:pt x="1144" y="564"/>
                  </a:lnTo>
                  <a:lnTo>
                    <a:pt x="1138" y="560"/>
                  </a:lnTo>
                  <a:lnTo>
                    <a:pt x="1140" y="558"/>
                  </a:lnTo>
                  <a:lnTo>
                    <a:pt x="1132" y="554"/>
                  </a:lnTo>
                  <a:lnTo>
                    <a:pt x="1132" y="552"/>
                  </a:lnTo>
                  <a:lnTo>
                    <a:pt x="1128" y="552"/>
                  </a:lnTo>
                  <a:lnTo>
                    <a:pt x="1122" y="560"/>
                  </a:lnTo>
                  <a:lnTo>
                    <a:pt x="1122" y="554"/>
                  </a:lnTo>
                  <a:lnTo>
                    <a:pt x="1124" y="552"/>
                  </a:lnTo>
                  <a:lnTo>
                    <a:pt x="1122" y="542"/>
                  </a:lnTo>
                  <a:lnTo>
                    <a:pt x="1112" y="542"/>
                  </a:lnTo>
                  <a:lnTo>
                    <a:pt x="1106" y="544"/>
                  </a:lnTo>
                  <a:lnTo>
                    <a:pt x="1104" y="546"/>
                  </a:lnTo>
                  <a:lnTo>
                    <a:pt x="1082" y="564"/>
                  </a:lnTo>
                  <a:lnTo>
                    <a:pt x="1082" y="558"/>
                  </a:lnTo>
                  <a:lnTo>
                    <a:pt x="1072" y="554"/>
                  </a:lnTo>
                  <a:lnTo>
                    <a:pt x="1072" y="552"/>
                  </a:lnTo>
                  <a:lnTo>
                    <a:pt x="1074" y="552"/>
                  </a:lnTo>
                  <a:lnTo>
                    <a:pt x="1084" y="556"/>
                  </a:lnTo>
                  <a:lnTo>
                    <a:pt x="1088" y="550"/>
                  </a:lnTo>
                  <a:lnTo>
                    <a:pt x="1092" y="548"/>
                  </a:lnTo>
                  <a:lnTo>
                    <a:pt x="1094" y="546"/>
                  </a:lnTo>
                  <a:lnTo>
                    <a:pt x="1106" y="542"/>
                  </a:lnTo>
                  <a:lnTo>
                    <a:pt x="1114" y="538"/>
                  </a:lnTo>
                  <a:lnTo>
                    <a:pt x="1118" y="538"/>
                  </a:lnTo>
                  <a:lnTo>
                    <a:pt x="1120" y="534"/>
                  </a:lnTo>
                  <a:lnTo>
                    <a:pt x="1120" y="532"/>
                  </a:lnTo>
                  <a:lnTo>
                    <a:pt x="1114" y="530"/>
                  </a:lnTo>
                  <a:lnTo>
                    <a:pt x="1114" y="528"/>
                  </a:lnTo>
                  <a:lnTo>
                    <a:pt x="1112" y="526"/>
                  </a:lnTo>
                  <a:lnTo>
                    <a:pt x="1108" y="530"/>
                  </a:lnTo>
                  <a:lnTo>
                    <a:pt x="1102" y="528"/>
                  </a:lnTo>
                  <a:lnTo>
                    <a:pt x="1100" y="526"/>
                  </a:lnTo>
                  <a:lnTo>
                    <a:pt x="1098" y="520"/>
                  </a:lnTo>
                  <a:lnTo>
                    <a:pt x="1096" y="522"/>
                  </a:lnTo>
                  <a:lnTo>
                    <a:pt x="1096" y="520"/>
                  </a:lnTo>
                  <a:lnTo>
                    <a:pt x="1090" y="526"/>
                  </a:lnTo>
                  <a:lnTo>
                    <a:pt x="1092" y="520"/>
                  </a:lnTo>
                  <a:lnTo>
                    <a:pt x="1090" y="518"/>
                  </a:lnTo>
                  <a:lnTo>
                    <a:pt x="1090" y="516"/>
                  </a:lnTo>
                  <a:lnTo>
                    <a:pt x="1086" y="518"/>
                  </a:lnTo>
                  <a:lnTo>
                    <a:pt x="1082" y="516"/>
                  </a:lnTo>
                  <a:lnTo>
                    <a:pt x="1080" y="518"/>
                  </a:lnTo>
                  <a:lnTo>
                    <a:pt x="1082" y="514"/>
                  </a:lnTo>
                  <a:lnTo>
                    <a:pt x="1080" y="510"/>
                  </a:lnTo>
                  <a:lnTo>
                    <a:pt x="1082" y="506"/>
                  </a:lnTo>
                  <a:lnTo>
                    <a:pt x="1078" y="508"/>
                  </a:lnTo>
                  <a:lnTo>
                    <a:pt x="1076" y="504"/>
                  </a:lnTo>
                  <a:lnTo>
                    <a:pt x="1068" y="504"/>
                  </a:lnTo>
                  <a:lnTo>
                    <a:pt x="1070" y="502"/>
                  </a:lnTo>
                  <a:lnTo>
                    <a:pt x="1068" y="496"/>
                  </a:lnTo>
                  <a:lnTo>
                    <a:pt x="1060" y="496"/>
                  </a:lnTo>
                  <a:lnTo>
                    <a:pt x="1060" y="494"/>
                  </a:lnTo>
                  <a:lnTo>
                    <a:pt x="1062" y="494"/>
                  </a:lnTo>
                  <a:lnTo>
                    <a:pt x="1058" y="490"/>
                  </a:lnTo>
                  <a:lnTo>
                    <a:pt x="1062" y="488"/>
                  </a:lnTo>
                  <a:lnTo>
                    <a:pt x="1062" y="486"/>
                  </a:lnTo>
                  <a:lnTo>
                    <a:pt x="1056" y="484"/>
                  </a:lnTo>
                  <a:lnTo>
                    <a:pt x="1054" y="482"/>
                  </a:lnTo>
                  <a:lnTo>
                    <a:pt x="1054" y="480"/>
                  </a:lnTo>
                  <a:lnTo>
                    <a:pt x="1062" y="484"/>
                  </a:lnTo>
                  <a:lnTo>
                    <a:pt x="1062" y="480"/>
                  </a:lnTo>
                  <a:lnTo>
                    <a:pt x="1066" y="476"/>
                  </a:lnTo>
                  <a:lnTo>
                    <a:pt x="1066" y="472"/>
                  </a:lnTo>
                  <a:lnTo>
                    <a:pt x="1060" y="470"/>
                  </a:lnTo>
                  <a:lnTo>
                    <a:pt x="1062" y="468"/>
                  </a:lnTo>
                  <a:lnTo>
                    <a:pt x="1060" y="466"/>
                  </a:lnTo>
                  <a:lnTo>
                    <a:pt x="1054" y="466"/>
                  </a:lnTo>
                  <a:lnTo>
                    <a:pt x="1060" y="462"/>
                  </a:lnTo>
                  <a:lnTo>
                    <a:pt x="1056" y="454"/>
                  </a:lnTo>
                  <a:lnTo>
                    <a:pt x="1052" y="454"/>
                  </a:lnTo>
                  <a:lnTo>
                    <a:pt x="1054" y="452"/>
                  </a:lnTo>
                  <a:lnTo>
                    <a:pt x="1052" y="448"/>
                  </a:lnTo>
                  <a:lnTo>
                    <a:pt x="1042" y="450"/>
                  </a:lnTo>
                  <a:lnTo>
                    <a:pt x="1050" y="446"/>
                  </a:lnTo>
                  <a:lnTo>
                    <a:pt x="1048" y="444"/>
                  </a:lnTo>
                  <a:lnTo>
                    <a:pt x="1052" y="442"/>
                  </a:lnTo>
                  <a:lnTo>
                    <a:pt x="1050" y="440"/>
                  </a:lnTo>
                  <a:lnTo>
                    <a:pt x="1038" y="438"/>
                  </a:lnTo>
                  <a:lnTo>
                    <a:pt x="1048" y="436"/>
                  </a:lnTo>
                  <a:lnTo>
                    <a:pt x="1046" y="434"/>
                  </a:lnTo>
                  <a:lnTo>
                    <a:pt x="1046" y="432"/>
                  </a:lnTo>
                  <a:lnTo>
                    <a:pt x="1042" y="432"/>
                  </a:lnTo>
                  <a:lnTo>
                    <a:pt x="1042" y="424"/>
                  </a:lnTo>
                  <a:lnTo>
                    <a:pt x="1028" y="426"/>
                  </a:lnTo>
                  <a:lnTo>
                    <a:pt x="1032" y="424"/>
                  </a:lnTo>
                  <a:lnTo>
                    <a:pt x="1038" y="424"/>
                  </a:lnTo>
                  <a:lnTo>
                    <a:pt x="1040" y="422"/>
                  </a:lnTo>
                  <a:lnTo>
                    <a:pt x="1040" y="420"/>
                  </a:lnTo>
                  <a:lnTo>
                    <a:pt x="1038" y="420"/>
                  </a:lnTo>
                  <a:lnTo>
                    <a:pt x="1038" y="416"/>
                  </a:lnTo>
                  <a:lnTo>
                    <a:pt x="1036" y="418"/>
                  </a:lnTo>
                  <a:lnTo>
                    <a:pt x="1032" y="416"/>
                  </a:lnTo>
                  <a:lnTo>
                    <a:pt x="1036" y="412"/>
                  </a:lnTo>
                  <a:lnTo>
                    <a:pt x="1030" y="412"/>
                  </a:lnTo>
                  <a:lnTo>
                    <a:pt x="1032" y="410"/>
                  </a:lnTo>
                  <a:lnTo>
                    <a:pt x="1028" y="408"/>
                  </a:lnTo>
                  <a:lnTo>
                    <a:pt x="1028" y="404"/>
                  </a:lnTo>
                  <a:lnTo>
                    <a:pt x="1026" y="404"/>
                  </a:lnTo>
                  <a:lnTo>
                    <a:pt x="1026" y="398"/>
                  </a:lnTo>
                  <a:lnTo>
                    <a:pt x="1026" y="396"/>
                  </a:lnTo>
                  <a:lnTo>
                    <a:pt x="1024" y="394"/>
                  </a:lnTo>
                  <a:lnTo>
                    <a:pt x="1026" y="394"/>
                  </a:lnTo>
                  <a:lnTo>
                    <a:pt x="1024" y="392"/>
                  </a:lnTo>
                  <a:lnTo>
                    <a:pt x="1020" y="392"/>
                  </a:lnTo>
                  <a:lnTo>
                    <a:pt x="1010" y="406"/>
                  </a:lnTo>
                  <a:lnTo>
                    <a:pt x="1016" y="414"/>
                  </a:lnTo>
                  <a:lnTo>
                    <a:pt x="1010" y="420"/>
                  </a:lnTo>
                  <a:lnTo>
                    <a:pt x="1008" y="418"/>
                  </a:lnTo>
                  <a:lnTo>
                    <a:pt x="1010" y="422"/>
                  </a:lnTo>
                  <a:lnTo>
                    <a:pt x="1010" y="426"/>
                  </a:lnTo>
                  <a:lnTo>
                    <a:pt x="1008" y="426"/>
                  </a:lnTo>
                  <a:lnTo>
                    <a:pt x="1006" y="428"/>
                  </a:lnTo>
                  <a:lnTo>
                    <a:pt x="1008" y="428"/>
                  </a:lnTo>
                  <a:lnTo>
                    <a:pt x="1006" y="430"/>
                  </a:lnTo>
                  <a:lnTo>
                    <a:pt x="1002" y="428"/>
                  </a:lnTo>
                  <a:lnTo>
                    <a:pt x="1008" y="434"/>
                  </a:lnTo>
                  <a:lnTo>
                    <a:pt x="1004" y="440"/>
                  </a:lnTo>
                  <a:lnTo>
                    <a:pt x="1006" y="436"/>
                  </a:lnTo>
                  <a:lnTo>
                    <a:pt x="1004" y="434"/>
                  </a:lnTo>
                  <a:lnTo>
                    <a:pt x="1000" y="430"/>
                  </a:lnTo>
                  <a:lnTo>
                    <a:pt x="996" y="438"/>
                  </a:lnTo>
                  <a:lnTo>
                    <a:pt x="984" y="446"/>
                  </a:lnTo>
                  <a:lnTo>
                    <a:pt x="982" y="450"/>
                  </a:lnTo>
                  <a:lnTo>
                    <a:pt x="980" y="440"/>
                  </a:lnTo>
                  <a:lnTo>
                    <a:pt x="978" y="442"/>
                  </a:lnTo>
                  <a:lnTo>
                    <a:pt x="980" y="436"/>
                  </a:lnTo>
                  <a:lnTo>
                    <a:pt x="974" y="450"/>
                  </a:lnTo>
                  <a:lnTo>
                    <a:pt x="974" y="448"/>
                  </a:lnTo>
                  <a:lnTo>
                    <a:pt x="976" y="440"/>
                  </a:lnTo>
                  <a:lnTo>
                    <a:pt x="972" y="430"/>
                  </a:lnTo>
                  <a:lnTo>
                    <a:pt x="960" y="430"/>
                  </a:lnTo>
                  <a:lnTo>
                    <a:pt x="954" y="436"/>
                  </a:lnTo>
                  <a:lnTo>
                    <a:pt x="948" y="432"/>
                  </a:lnTo>
                  <a:lnTo>
                    <a:pt x="952" y="432"/>
                  </a:lnTo>
                  <a:lnTo>
                    <a:pt x="952" y="426"/>
                  </a:lnTo>
                  <a:lnTo>
                    <a:pt x="954" y="426"/>
                  </a:lnTo>
                  <a:lnTo>
                    <a:pt x="956" y="430"/>
                  </a:lnTo>
                  <a:lnTo>
                    <a:pt x="962" y="426"/>
                  </a:lnTo>
                  <a:lnTo>
                    <a:pt x="962" y="422"/>
                  </a:lnTo>
                  <a:lnTo>
                    <a:pt x="958" y="422"/>
                  </a:lnTo>
                  <a:lnTo>
                    <a:pt x="962" y="418"/>
                  </a:lnTo>
                  <a:lnTo>
                    <a:pt x="956" y="418"/>
                  </a:lnTo>
                  <a:lnTo>
                    <a:pt x="960" y="410"/>
                  </a:lnTo>
                  <a:lnTo>
                    <a:pt x="958" y="406"/>
                  </a:lnTo>
                  <a:lnTo>
                    <a:pt x="952" y="402"/>
                  </a:lnTo>
                  <a:lnTo>
                    <a:pt x="954" y="400"/>
                  </a:lnTo>
                  <a:lnTo>
                    <a:pt x="960" y="398"/>
                  </a:lnTo>
                  <a:lnTo>
                    <a:pt x="956" y="390"/>
                  </a:lnTo>
                  <a:lnTo>
                    <a:pt x="956" y="382"/>
                  </a:lnTo>
                  <a:lnTo>
                    <a:pt x="960" y="376"/>
                  </a:lnTo>
                  <a:lnTo>
                    <a:pt x="956" y="372"/>
                  </a:lnTo>
                  <a:lnTo>
                    <a:pt x="954" y="372"/>
                  </a:lnTo>
                  <a:lnTo>
                    <a:pt x="954" y="374"/>
                  </a:lnTo>
                  <a:lnTo>
                    <a:pt x="950" y="376"/>
                  </a:lnTo>
                  <a:lnTo>
                    <a:pt x="948" y="370"/>
                  </a:lnTo>
                  <a:lnTo>
                    <a:pt x="938" y="372"/>
                  </a:lnTo>
                  <a:lnTo>
                    <a:pt x="936" y="368"/>
                  </a:lnTo>
                  <a:lnTo>
                    <a:pt x="930" y="368"/>
                  </a:lnTo>
                  <a:lnTo>
                    <a:pt x="930" y="366"/>
                  </a:lnTo>
                  <a:lnTo>
                    <a:pt x="926" y="364"/>
                  </a:lnTo>
                  <a:lnTo>
                    <a:pt x="926" y="360"/>
                  </a:lnTo>
                  <a:lnTo>
                    <a:pt x="930" y="356"/>
                  </a:lnTo>
                  <a:lnTo>
                    <a:pt x="926" y="354"/>
                  </a:lnTo>
                  <a:lnTo>
                    <a:pt x="922" y="358"/>
                  </a:lnTo>
                  <a:lnTo>
                    <a:pt x="920" y="356"/>
                  </a:lnTo>
                  <a:lnTo>
                    <a:pt x="924" y="354"/>
                  </a:lnTo>
                  <a:lnTo>
                    <a:pt x="920" y="350"/>
                  </a:lnTo>
                  <a:lnTo>
                    <a:pt x="920" y="346"/>
                  </a:lnTo>
                  <a:lnTo>
                    <a:pt x="916" y="346"/>
                  </a:lnTo>
                  <a:lnTo>
                    <a:pt x="916" y="350"/>
                  </a:lnTo>
                  <a:lnTo>
                    <a:pt x="914" y="350"/>
                  </a:lnTo>
                  <a:lnTo>
                    <a:pt x="916" y="344"/>
                  </a:lnTo>
                  <a:lnTo>
                    <a:pt x="916" y="340"/>
                  </a:lnTo>
                  <a:lnTo>
                    <a:pt x="900" y="332"/>
                  </a:lnTo>
                  <a:lnTo>
                    <a:pt x="888" y="336"/>
                  </a:lnTo>
                  <a:lnTo>
                    <a:pt x="888" y="340"/>
                  </a:lnTo>
                  <a:lnTo>
                    <a:pt x="882" y="340"/>
                  </a:lnTo>
                  <a:lnTo>
                    <a:pt x="884" y="338"/>
                  </a:lnTo>
                  <a:lnTo>
                    <a:pt x="882" y="336"/>
                  </a:lnTo>
                  <a:lnTo>
                    <a:pt x="876" y="338"/>
                  </a:lnTo>
                  <a:lnTo>
                    <a:pt x="876" y="336"/>
                  </a:lnTo>
                  <a:lnTo>
                    <a:pt x="866" y="332"/>
                  </a:lnTo>
                  <a:lnTo>
                    <a:pt x="850" y="330"/>
                  </a:lnTo>
                  <a:lnTo>
                    <a:pt x="850" y="328"/>
                  </a:lnTo>
                  <a:lnTo>
                    <a:pt x="840" y="338"/>
                  </a:lnTo>
                  <a:lnTo>
                    <a:pt x="840" y="346"/>
                  </a:lnTo>
                  <a:lnTo>
                    <a:pt x="842" y="350"/>
                  </a:lnTo>
                  <a:lnTo>
                    <a:pt x="848" y="354"/>
                  </a:lnTo>
                  <a:lnTo>
                    <a:pt x="852" y="352"/>
                  </a:lnTo>
                  <a:lnTo>
                    <a:pt x="850" y="356"/>
                  </a:lnTo>
                  <a:lnTo>
                    <a:pt x="846" y="362"/>
                  </a:lnTo>
                  <a:lnTo>
                    <a:pt x="846" y="364"/>
                  </a:lnTo>
                  <a:lnTo>
                    <a:pt x="842" y="374"/>
                  </a:lnTo>
                  <a:lnTo>
                    <a:pt x="842" y="378"/>
                  </a:lnTo>
                  <a:lnTo>
                    <a:pt x="844" y="380"/>
                  </a:lnTo>
                  <a:lnTo>
                    <a:pt x="850" y="380"/>
                  </a:lnTo>
                  <a:lnTo>
                    <a:pt x="846" y="382"/>
                  </a:lnTo>
                  <a:lnTo>
                    <a:pt x="848" y="384"/>
                  </a:lnTo>
                  <a:lnTo>
                    <a:pt x="846" y="388"/>
                  </a:lnTo>
                  <a:lnTo>
                    <a:pt x="850" y="396"/>
                  </a:lnTo>
                  <a:lnTo>
                    <a:pt x="850" y="398"/>
                  </a:lnTo>
                  <a:lnTo>
                    <a:pt x="848" y="398"/>
                  </a:lnTo>
                  <a:lnTo>
                    <a:pt x="848" y="400"/>
                  </a:lnTo>
                  <a:lnTo>
                    <a:pt x="854" y="400"/>
                  </a:lnTo>
                  <a:lnTo>
                    <a:pt x="852" y="404"/>
                  </a:lnTo>
                  <a:lnTo>
                    <a:pt x="852" y="408"/>
                  </a:lnTo>
                  <a:lnTo>
                    <a:pt x="856" y="410"/>
                  </a:lnTo>
                  <a:lnTo>
                    <a:pt x="852" y="412"/>
                  </a:lnTo>
                  <a:lnTo>
                    <a:pt x="848" y="410"/>
                  </a:lnTo>
                  <a:lnTo>
                    <a:pt x="846" y="412"/>
                  </a:lnTo>
                  <a:lnTo>
                    <a:pt x="848" y="420"/>
                  </a:lnTo>
                  <a:lnTo>
                    <a:pt x="834" y="424"/>
                  </a:lnTo>
                  <a:lnTo>
                    <a:pt x="834" y="430"/>
                  </a:lnTo>
                  <a:lnTo>
                    <a:pt x="834" y="432"/>
                  </a:lnTo>
                  <a:lnTo>
                    <a:pt x="844" y="442"/>
                  </a:lnTo>
                  <a:lnTo>
                    <a:pt x="850" y="444"/>
                  </a:lnTo>
                  <a:lnTo>
                    <a:pt x="860" y="478"/>
                  </a:lnTo>
                  <a:lnTo>
                    <a:pt x="860" y="494"/>
                  </a:lnTo>
                  <a:lnTo>
                    <a:pt x="864" y="488"/>
                  </a:lnTo>
                  <a:lnTo>
                    <a:pt x="866" y="494"/>
                  </a:lnTo>
                  <a:lnTo>
                    <a:pt x="868" y="496"/>
                  </a:lnTo>
                  <a:lnTo>
                    <a:pt x="864" y="498"/>
                  </a:lnTo>
                  <a:lnTo>
                    <a:pt x="860" y="498"/>
                  </a:lnTo>
                  <a:lnTo>
                    <a:pt x="850" y="514"/>
                  </a:lnTo>
                  <a:lnTo>
                    <a:pt x="846" y="520"/>
                  </a:lnTo>
                  <a:lnTo>
                    <a:pt x="822" y="534"/>
                  </a:lnTo>
                  <a:lnTo>
                    <a:pt x="826" y="538"/>
                  </a:lnTo>
                  <a:lnTo>
                    <a:pt x="832" y="548"/>
                  </a:lnTo>
                  <a:lnTo>
                    <a:pt x="834" y="574"/>
                  </a:lnTo>
                  <a:lnTo>
                    <a:pt x="834" y="574"/>
                  </a:lnTo>
                  <a:lnTo>
                    <a:pt x="834" y="576"/>
                  </a:lnTo>
                  <a:lnTo>
                    <a:pt x="834" y="580"/>
                  </a:lnTo>
                  <a:lnTo>
                    <a:pt x="840" y="586"/>
                  </a:lnTo>
                  <a:lnTo>
                    <a:pt x="846" y="586"/>
                  </a:lnTo>
                  <a:lnTo>
                    <a:pt x="844" y="588"/>
                  </a:lnTo>
                  <a:lnTo>
                    <a:pt x="840" y="588"/>
                  </a:lnTo>
                  <a:lnTo>
                    <a:pt x="834" y="596"/>
                  </a:lnTo>
                  <a:lnTo>
                    <a:pt x="830" y="596"/>
                  </a:lnTo>
                  <a:lnTo>
                    <a:pt x="836" y="602"/>
                  </a:lnTo>
                  <a:lnTo>
                    <a:pt x="834" y="606"/>
                  </a:lnTo>
                  <a:lnTo>
                    <a:pt x="832" y="608"/>
                  </a:lnTo>
                  <a:lnTo>
                    <a:pt x="832" y="608"/>
                  </a:lnTo>
                  <a:lnTo>
                    <a:pt x="830" y="604"/>
                  </a:lnTo>
                  <a:lnTo>
                    <a:pt x="828" y="600"/>
                  </a:lnTo>
                  <a:lnTo>
                    <a:pt x="824" y="600"/>
                  </a:lnTo>
                  <a:lnTo>
                    <a:pt x="822" y="604"/>
                  </a:lnTo>
                  <a:lnTo>
                    <a:pt x="822" y="616"/>
                  </a:lnTo>
                  <a:lnTo>
                    <a:pt x="822" y="616"/>
                  </a:lnTo>
                  <a:lnTo>
                    <a:pt x="824" y="618"/>
                  </a:lnTo>
                  <a:lnTo>
                    <a:pt x="820" y="612"/>
                  </a:lnTo>
                  <a:lnTo>
                    <a:pt x="812" y="606"/>
                  </a:lnTo>
                  <a:lnTo>
                    <a:pt x="804" y="612"/>
                  </a:lnTo>
                  <a:lnTo>
                    <a:pt x="810" y="604"/>
                  </a:lnTo>
                  <a:lnTo>
                    <a:pt x="808" y="598"/>
                  </a:lnTo>
                  <a:lnTo>
                    <a:pt x="800" y="590"/>
                  </a:lnTo>
                  <a:lnTo>
                    <a:pt x="788" y="590"/>
                  </a:lnTo>
                  <a:lnTo>
                    <a:pt x="798" y="586"/>
                  </a:lnTo>
                  <a:lnTo>
                    <a:pt x="786" y="570"/>
                  </a:lnTo>
                  <a:lnTo>
                    <a:pt x="786" y="566"/>
                  </a:lnTo>
                  <a:lnTo>
                    <a:pt x="788" y="564"/>
                  </a:lnTo>
                  <a:lnTo>
                    <a:pt x="788" y="550"/>
                  </a:lnTo>
                  <a:lnTo>
                    <a:pt x="784" y="544"/>
                  </a:lnTo>
                  <a:lnTo>
                    <a:pt x="786" y="528"/>
                  </a:lnTo>
                  <a:lnTo>
                    <a:pt x="786" y="522"/>
                  </a:lnTo>
                  <a:lnTo>
                    <a:pt x="784" y="522"/>
                  </a:lnTo>
                  <a:lnTo>
                    <a:pt x="774" y="518"/>
                  </a:lnTo>
                  <a:lnTo>
                    <a:pt x="746" y="518"/>
                  </a:lnTo>
                  <a:lnTo>
                    <a:pt x="742" y="528"/>
                  </a:lnTo>
                  <a:lnTo>
                    <a:pt x="746" y="516"/>
                  </a:lnTo>
                  <a:lnTo>
                    <a:pt x="738" y="510"/>
                  </a:lnTo>
                  <a:lnTo>
                    <a:pt x="724" y="504"/>
                  </a:lnTo>
                  <a:lnTo>
                    <a:pt x="716" y="502"/>
                  </a:lnTo>
                  <a:lnTo>
                    <a:pt x="714" y="502"/>
                  </a:lnTo>
                  <a:lnTo>
                    <a:pt x="708" y="490"/>
                  </a:lnTo>
                  <a:lnTo>
                    <a:pt x="696" y="482"/>
                  </a:lnTo>
                  <a:lnTo>
                    <a:pt x="690" y="482"/>
                  </a:lnTo>
                  <a:lnTo>
                    <a:pt x="680" y="476"/>
                  </a:lnTo>
                  <a:lnTo>
                    <a:pt x="674" y="472"/>
                  </a:lnTo>
                  <a:lnTo>
                    <a:pt x="668" y="470"/>
                  </a:lnTo>
                  <a:lnTo>
                    <a:pt x="652" y="478"/>
                  </a:lnTo>
                  <a:lnTo>
                    <a:pt x="652" y="476"/>
                  </a:lnTo>
                  <a:lnTo>
                    <a:pt x="646" y="480"/>
                  </a:lnTo>
                  <a:lnTo>
                    <a:pt x="650" y="474"/>
                  </a:lnTo>
                  <a:lnTo>
                    <a:pt x="650" y="466"/>
                  </a:lnTo>
                  <a:lnTo>
                    <a:pt x="646" y="460"/>
                  </a:lnTo>
                  <a:lnTo>
                    <a:pt x="646" y="452"/>
                  </a:lnTo>
                  <a:lnTo>
                    <a:pt x="642" y="442"/>
                  </a:lnTo>
                  <a:lnTo>
                    <a:pt x="640" y="434"/>
                  </a:lnTo>
                  <a:lnTo>
                    <a:pt x="628" y="432"/>
                  </a:lnTo>
                  <a:lnTo>
                    <a:pt x="626" y="438"/>
                  </a:lnTo>
                  <a:lnTo>
                    <a:pt x="624" y="432"/>
                  </a:lnTo>
                  <a:lnTo>
                    <a:pt x="624" y="432"/>
                  </a:lnTo>
                  <a:lnTo>
                    <a:pt x="620" y="426"/>
                  </a:lnTo>
                  <a:lnTo>
                    <a:pt x="616" y="426"/>
                  </a:lnTo>
                  <a:lnTo>
                    <a:pt x="620" y="422"/>
                  </a:lnTo>
                  <a:lnTo>
                    <a:pt x="620" y="400"/>
                  </a:lnTo>
                  <a:lnTo>
                    <a:pt x="620" y="386"/>
                  </a:lnTo>
                  <a:lnTo>
                    <a:pt x="622" y="386"/>
                  </a:lnTo>
                  <a:lnTo>
                    <a:pt x="624" y="376"/>
                  </a:lnTo>
                  <a:lnTo>
                    <a:pt x="626" y="376"/>
                  </a:lnTo>
                  <a:lnTo>
                    <a:pt x="628" y="368"/>
                  </a:lnTo>
                  <a:lnTo>
                    <a:pt x="622" y="362"/>
                  </a:lnTo>
                  <a:lnTo>
                    <a:pt x="630" y="360"/>
                  </a:lnTo>
                  <a:lnTo>
                    <a:pt x="636" y="356"/>
                  </a:lnTo>
                  <a:lnTo>
                    <a:pt x="638" y="350"/>
                  </a:lnTo>
                  <a:lnTo>
                    <a:pt x="636" y="348"/>
                  </a:lnTo>
                  <a:lnTo>
                    <a:pt x="640" y="348"/>
                  </a:lnTo>
                  <a:lnTo>
                    <a:pt x="644" y="340"/>
                  </a:lnTo>
                  <a:lnTo>
                    <a:pt x="644" y="338"/>
                  </a:lnTo>
                  <a:lnTo>
                    <a:pt x="648" y="344"/>
                  </a:lnTo>
                  <a:lnTo>
                    <a:pt x="648" y="336"/>
                  </a:lnTo>
                  <a:lnTo>
                    <a:pt x="648" y="328"/>
                  </a:lnTo>
                  <a:lnTo>
                    <a:pt x="656" y="328"/>
                  </a:lnTo>
                  <a:lnTo>
                    <a:pt x="652" y="326"/>
                  </a:lnTo>
                  <a:lnTo>
                    <a:pt x="650" y="322"/>
                  </a:lnTo>
                  <a:lnTo>
                    <a:pt x="650" y="320"/>
                  </a:lnTo>
                  <a:lnTo>
                    <a:pt x="664" y="322"/>
                  </a:lnTo>
                  <a:lnTo>
                    <a:pt x="674" y="318"/>
                  </a:lnTo>
                  <a:lnTo>
                    <a:pt x="676" y="316"/>
                  </a:lnTo>
                  <a:lnTo>
                    <a:pt x="674" y="308"/>
                  </a:lnTo>
                  <a:lnTo>
                    <a:pt x="672" y="302"/>
                  </a:lnTo>
                  <a:lnTo>
                    <a:pt x="670" y="302"/>
                  </a:lnTo>
                  <a:lnTo>
                    <a:pt x="660" y="294"/>
                  </a:lnTo>
                  <a:lnTo>
                    <a:pt x="654" y="298"/>
                  </a:lnTo>
                  <a:lnTo>
                    <a:pt x="656" y="294"/>
                  </a:lnTo>
                  <a:lnTo>
                    <a:pt x="650" y="292"/>
                  </a:lnTo>
                  <a:lnTo>
                    <a:pt x="650" y="294"/>
                  </a:lnTo>
                  <a:lnTo>
                    <a:pt x="648" y="292"/>
                  </a:lnTo>
                  <a:lnTo>
                    <a:pt x="640" y="288"/>
                  </a:lnTo>
                  <a:lnTo>
                    <a:pt x="640" y="290"/>
                  </a:lnTo>
                  <a:lnTo>
                    <a:pt x="638" y="290"/>
                  </a:lnTo>
                  <a:lnTo>
                    <a:pt x="636" y="288"/>
                  </a:lnTo>
                  <a:lnTo>
                    <a:pt x="638" y="284"/>
                  </a:lnTo>
                  <a:lnTo>
                    <a:pt x="654" y="292"/>
                  </a:lnTo>
                  <a:lnTo>
                    <a:pt x="664" y="290"/>
                  </a:lnTo>
                  <a:lnTo>
                    <a:pt x="664" y="294"/>
                  </a:lnTo>
                  <a:lnTo>
                    <a:pt x="676" y="302"/>
                  </a:lnTo>
                  <a:lnTo>
                    <a:pt x="682" y="296"/>
                  </a:lnTo>
                  <a:lnTo>
                    <a:pt x="684" y="290"/>
                  </a:lnTo>
                  <a:lnTo>
                    <a:pt x="682" y="290"/>
                  </a:lnTo>
                  <a:lnTo>
                    <a:pt x="684" y="286"/>
                  </a:lnTo>
                  <a:lnTo>
                    <a:pt x="686" y="288"/>
                  </a:lnTo>
                  <a:lnTo>
                    <a:pt x="686" y="280"/>
                  </a:lnTo>
                  <a:lnTo>
                    <a:pt x="696" y="286"/>
                  </a:lnTo>
                  <a:lnTo>
                    <a:pt x="696" y="284"/>
                  </a:lnTo>
                  <a:lnTo>
                    <a:pt x="702" y="286"/>
                  </a:lnTo>
                  <a:lnTo>
                    <a:pt x="710" y="280"/>
                  </a:lnTo>
                  <a:lnTo>
                    <a:pt x="712" y="274"/>
                  </a:lnTo>
                  <a:lnTo>
                    <a:pt x="712" y="270"/>
                  </a:lnTo>
                  <a:lnTo>
                    <a:pt x="716" y="268"/>
                  </a:lnTo>
                  <a:lnTo>
                    <a:pt x="724" y="256"/>
                  </a:lnTo>
                  <a:lnTo>
                    <a:pt x="726" y="248"/>
                  </a:lnTo>
                  <a:lnTo>
                    <a:pt x="696" y="244"/>
                  </a:lnTo>
                  <a:lnTo>
                    <a:pt x="686" y="230"/>
                  </a:lnTo>
                  <a:lnTo>
                    <a:pt x="682" y="228"/>
                  </a:lnTo>
                  <a:lnTo>
                    <a:pt x="682" y="226"/>
                  </a:lnTo>
                  <a:lnTo>
                    <a:pt x="690" y="226"/>
                  </a:lnTo>
                  <a:lnTo>
                    <a:pt x="700" y="232"/>
                  </a:lnTo>
                  <a:lnTo>
                    <a:pt x="710" y="244"/>
                  </a:lnTo>
                  <a:lnTo>
                    <a:pt x="722" y="242"/>
                  </a:lnTo>
                  <a:lnTo>
                    <a:pt x="736" y="220"/>
                  </a:lnTo>
                  <a:lnTo>
                    <a:pt x="738" y="216"/>
                  </a:lnTo>
                  <a:lnTo>
                    <a:pt x="736" y="214"/>
                  </a:lnTo>
                  <a:lnTo>
                    <a:pt x="728" y="210"/>
                  </a:lnTo>
                  <a:lnTo>
                    <a:pt x="728" y="208"/>
                  </a:lnTo>
                  <a:lnTo>
                    <a:pt x="730" y="204"/>
                  </a:lnTo>
                  <a:lnTo>
                    <a:pt x="740" y="206"/>
                  </a:lnTo>
                  <a:lnTo>
                    <a:pt x="746" y="204"/>
                  </a:lnTo>
                  <a:lnTo>
                    <a:pt x="748" y="214"/>
                  </a:lnTo>
                  <a:lnTo>
                    <a:pt x="758" y="216"/>
                  </a:lnTo>
                  <a:lnTo>
                    <a:pt x="758" y="210"/>
                  </a:lnTo>
                  <a:lnTo>
                    <a:pt x="758" y="210"/>
                  </a:lnTo>
                  <a:lnTo>
                    <a:pt x="768" y="216"/>
                  </a:lnTo>
                  <a:lnTo>
                    <a:pt x="766" y="208"/>
                  </a:lnTo>
                  <a:lnTo>
                    <a:pt x="762" y="204"/>
                  </a:lnTo>
                  <a:lnTo>
                    <a:pt x="762" y="200"/>
                  </a:lnTo>
                  <a:lnTo>
                    <a:pt x="764" y="198"/>
                  </a:lnTo>
                  <a:lnTo>
                    <a:pt x="774" y="210"/>
                  </a:lnTo>
                  <a:lnTo>
                    <a:pt x="778" y="204"/>
                  </a:lnTo>
                  <a:lnTo>
                    <a:pt x="782" y="202"/>
                  </a:lnTo>
                  <a:lnTo>
                    <a:pt x="794" y="188"/>
                  </a:lnTo>
                  <a:lnTo>
                    <a:pt x="798" y="186"/>
                  </a:lnTo>
                  <a:lnTo>
                    <a:pt x="800" y="182"/>
                  </a:lnTo>
                  <a:lnTo>
                    <a:pt x="798" y="176"/>
                  </a:lnTo>
                  <a:lnTo>
                    <a:pt x="800" y="172"/>
                  </a:lnTo>
                  <a:lnTo>
                    <a:pt x="790" y="158"/>
                  </a:lnTo>
                  <a:lnTo>
                    <a:pt x="792" y="146"/>
                  </a:lnTo>
                  <a:lnTo>
                    <a:pt x="786" y="148"/>
                  </a:lnTo>
                  <a:lnTo>
                    <a:pt x="786" y="144"/>
                  </a:lnTo>
                  <a:lnTo>
                    <a:pt x="786" y="144"/>
                  </a:lnTo>
                  <a:lnTo>
                    <a:pt x="786" y="142"/>
                  </a:lnTo>
                  <a:lnTo>
                    <a:pt x="784" y="138"/>
                  </a:lnTo>
                  <a:lnTo>
                    <a:pt x="784" y="136"/>
                  </a:lnTo>
                  <a:lnTo>
                    <a:pt x="790" y="134"/>
                  </a:lnTo>
                  <a:lnTo>
                    <a:pt x="792" y="140"/>
                  </a:lnTo>
                  <a:lnTo>
                    <a:pt x="800" y="130"/>
                  </a:lnTo>
                  <a:lnTo>
                    <a:pt x="800" y="124"/>
                  </a:lnTo>
                  <a:lnTo>
                    <a:pt x="792" y="122"/>
                  </a:lnTo>
                  <a:lnTo>
                    <a:pt x="800" y="114"/>
                  </a:lnTo>
                  <a:lnTo>
                    <a:pt x="794" y="108"/>
                  </a:lnTo>
                  <a:lnTo>
                    <a:pt x="786" y="108"/>
                  </a:lnTo>
                  <a:lnTo>
                    <a:pt x="788" y="108"/>
                  </a:lnTo>
                  <a:lnTo>
                    <a:pt x="786" y="104"/>
                  </a:lnTo>
                  <a:lnTo>
                    <a:pt x="782" y="100"/>
                  </a:lnTo>
                  <a:lnTo>
                    <a:pt x="784" y="100"/>
                  </a:lnTo>
                  <a:lnTo>
                    <a:pt x="782" y="90"/>
                  </a:lnTo>
                  <a:lnTo>
                    <a:pt x="770" y="92"/>
                  </a:lnTo>
                  <a:lnTo>
                    <a:pt x="756" y="86"/>
                  </a:lnTo>
                  <a:lnTo>
                    <a:pt x="744" y="86"/>
                  </a:lnTo>
                  <a:lnTo>
                    <a:pt x="744" y="92"/>
                  </a:lnTo>
                  <a:lnTo>
                    <a:pt x="746" y="102"/>
                  </a:lnTo>
                  <a:lnTo>
                    <a:pt x="744" y="106"/>
                  </a:lnTo>
                  <a:lnTo>
                    <a:pt x="748" y="112"/>
                  </a:lnTo>
                  <a:lnTo>
                    <a:pt x="754" y="116"/>
                  </a:lnTo>
                  <a:lnTo>
                    <a:pt x="754" y="118"/>
                  </a:lnTo>
                  <a:lnTo>
                    <a:pt x="750" y="118"/>
                  </a:lnTo>
                  <a:lnTo>
                    <a:pt x="748" y="122"/>
                  </a:lnTo>
                  <a:lnTo>
                    <a:pt x="754" y="126"/>
                  </a:lnTo>
                  <a:lnTo>
                    <a:pt x="746" y="126"/>
                  </a:lnTo>
                  <a:lnTo>
                    <a:pt x="740" y="130"/>
                  </a:lnTo>
                  <a:lnTo>
                    <a:pt x="740" y="142"/>
                  </a:lnTo>
                  <a:lnTo>
                    <a:pt x="736" y="154"/>
                  </a:lnTo>
                  <a:lnTo>
                    <a:pt x="730" y="164"/>
                  </a:lnTo>
                  <a:lnTo>
                    <a:pt x="728" y="174"/>
                  </a:lnTo>
                  <a:lnTo>
                    <a:pt x="722" y="174"/>
                  </a:lnTo>
                  <a:lnTo>
                    <a:pt x="722" y="180"/>
                  </a:lnTo>
                  <a:lnTo>
                    <a:pt x="720" y="180"/>
                  </a:lnTo>
                  <a:lnTo>
                    <a:pt x="704" y="156"/>
                  </a:lnTo>
                  <a:lnTo>
                    <a:pt x="706" y="150"/>
                  </a:lnTo>
                  <a:lnTo>
                    <a:pt x="704" y="144"/>
                  </a:lnTo>
                  <a:lnTo>
                    <a:pt x="706" y="140"/>
                  </a:lnTo>
                  <a:lnTo>
                    <a:pt x="708" y="144"/>
                  </a:lnTo>
                  <a:lnTo>
                    <a:pt x="712" y="144"/>
                  </a:lnTo>
                  <a:lnTo>
                    <a:pt x="708" y="122"/>
                  </a:lnTo>
                  <a:lnTo>
                    <a:pt x="700" y="116"/>
                  </a:lnTo>
                  <a:lnTo>
                    <a:pt x="696" y="108"/>
                  </a:lnTo>
                  <a:lnTo>
                    <a:pt x="690" y="108"/>
                  </a:lnTo>
                  <a:lnTo>
                    <a:pt x="686" y="116"/>
                  </a:lnTo>
                  <a:lnTo>
                    <a:pt x="686" y="128"/>
                  </a:lnTo>
                  <a:lnTo>
                    <a:pt x="684" y="128"/>
                  </a:lnTo>
                  <a:lnTo>
                    <a:pt x="684" y="136"/>
                  </a:lnTo>
                  <a:lnTo>
                    <a:pt x="682" y="140"/>
                  </a:lnTo>
                  <a:lnTo>
                    <a:pt x="678" y="142"/>
                  </a:lnTo>
                  <a:lnTo>
                    <a:pt x="676" y="134"/>
                  </a:lnTo>
                  <a:lnTo>
                    <a:pt x="678" y="124"/>
                  </a:lnTo>
                  <a:lnTo>
                    <a:pt x="672" y="114"/>
                  </a:lnTo>
                  <a:lnTo>
                    <a:pt x="664" y="104"/>
                  </a:lnTo>
                  <a:lnTo>
                    <a:pt x="670" y="106"/>
                  </a:lnTo>
                  <a:lnTo>
                    <a:pt x="672" y="102"/>
                  </a:lnTo>
                  <a:lnTo>
                    <a:pt x="672" y="98"/>
                  </a:lnTo>
                  <a:lnTo>
                    <a:pt x="670" y="100"/>
                  </a:lnTo>
                  <a:lnTo>
                    <a:pt x="664" y="98"/>
                  </a:lnTo>
                  <a:lnTo>
                    <a:pt x="666" y="94"/>
                  </a:lnTo>
                  <a:lnTo>
                    <a:pt x="658" y="98"/>
                  </a:lnTo>
                  <a:lnTo>
                    <a:pt x="652" y="92"/>
                  </a:lnTo>
                  <a:lnTo>
                    <a:pt x="648" y="92"/>
                  </a:lnTo>
                  <a:lnTo>
                    <a:pt x="646" y="90"/>
                  </a:lnTo>
                  <a:lnTo>
                    <a:pt x="650" y="86"/>
                  </a:lnTo>
                  <a:lnTo>
                    <a:pt x="656" y="80"/>
                  </a:lnTo>
                  <a:lnTo>
                    <a:pt x="650" y="76"/>
                  </a:lnTo>
                  <a:lnTo>
                    <a:pt x="650" y="72"/>
                  </a:lnTo>
                  <a:lnTo>
                    <a:pt x="662" y="74"/>
                  </a:lnTo>
                  <a:lnTo>
                    <a:pt x="658" y="66"/>
                  </a:lnTo>
                  <a:lnTo>
                    <a:pt x="656" y="68"/>
                  </a:lnTo>
                  <a:lnTo>
                    <a:pt x="652" y="54"/>
                  </a:lnTo>
                  <a:lnTo>
                    <a:pt x="646" y="52"/>
                  </a:lnTo>
                  <a:lnTo>
                    <a:pt x="646" y="48"/>
                  </a:lnTo>
                  <a:lnTo>
                    <a:pt x="644" y="48"/>
                  </a:lnTo>
                  <a:lnTo>
                    <a:pt x="644" y="34"/>
                  </a:lnTo>
                  <a:lnTo>
                    <a:pt x="642" y="26"/>
                  </a:lnTo>
                  <a:lnTo>
                    <a:pt x="634" y="16"/>
                  </a:lnTo>
                  <a:lnTo>
                    <a:pt x="632" y="14"/>
                  </a:lnTo>
                  <a:lnTo>
                    <a:pt x="634" y="8"/>
                  </a:lnTo>
                  <a:lnTo>
                    <a:pt x="630" y="10"/>
                  </a:lnTo>
                  <a:lnTo>
                    <a:pt x="628" y="6"/>
                  </a:lnTo>
                  <a:lnTo>
                    <a:pt x="624" y="10"/>
                  </a:lnTo>
                  <a:lnTo>
                    <a:pt x="624" y="6"/>
                  </a:lnTo>
                  <a:lnTo>
                    <a:pt x="622" y="6"/>
                  </a:lnTo>
                  <a:lnTo>
                    <a:pt x="624" y="2"/>
                  </a:lnTo>
                  <a:lnTo>
                    <a:pt x="614" y="0"/>
                  </a:lnTo>
                  <a:lnTo>
                    <a:pt x="606" y="16"/>
                  </a:lnTo>
                  <a:lnTo>
                    <a:pt x="610" y="20"/>
                  </a:lnTo>
                  <a:lnTo>
                    <a:pt x="608" y="28"/>
                  </a:lnTo>
                  <a:lnTo>
                    <a:pt x="604" y="24"/>
                  </a:lnTo>
                  <a:lnTo>
                    <a:pt x="598" y="28"/>
                  </a:lnTo>
                  <a:lnTo>
                    <a:pt x="600" y="36"/>
                  </a:lnTo>
                  <a:lnTo>
                    <a:pt x="598" y="46"/>
                  </a:lnTo>
                  <a:lnTo>
                    <a:pt x="602" y="54"/>
                  </a:lnTo>
                  <a:lnTo>
                    <a:pt x="602" y="52"/>
                  </a:lnTo>
                  <a:lnTo>
                    <a:pt x="602" y="58"/>
                  </a:lnTo>
                  <a:lnTo>
                    <a:pt x="600" y="56"/>
                  </a:lnTo>
                  <a:lnTo>
                    <a:pt x="596" y="64"/>
                  </a:lnTo>
                  <a:lnTo>
                    <a:pt x="596" y="76"/>
                  </a:lnTo>
                  <a:lnTo>
                    <a:pt x="602" y="82"/>
                  </a:lnTo>
                  <a:lnTo>
                    <a:pt x="602" y="84"/>
                  </a:lnTo>
                  <a:lnTo>
                    <a:pt x="602" y="86"/>
                  </a:lnTo>
                  <a:lnTo>
                    <a:pt x="612" y="88"/>
                  </a:lnTo>
                  <a:lnTo>
                    <a:pt x="612" y="92"/>
                  </a:lnTo>
                  <a:lnTo>
                    <a:pt x="618" y="96"/>
                  </a:lnTo>
                  <a:lnTo>
                    <a:pt x="620" y="92"/>
                  </a:lnTo>
                  <a:lnTo>
                    <a:pt x="624" y="100"/>
                  </a:lnTo>
                  <a:lnTo>
                    <a:pt x="634" y="98"/>
                  </a:lnTo>
                  <a:lnTo>
                    <a:pt x="634" y="104"/>
                  </a:lnTo>
                  <a:lnTo>
                    <a:pt x="634" y="108"/>
                  </a:lnTo>
                  <a:lnTo>
                    <a:pt x="630" y="108"/>
                  </a:lnTo>
                  <a:lnTo>
                    <a:pt x="632" y="102"/>
                  </a:lnTo>
                  <a:lnTo>
                    <a:pt x="628" y="104"/>
                  </a:lnTo>
                  <a:lnTo>
                    <a:pt x="624" y="112"/>
                  </a:lnTo>
                  <a:lnTo>
                    <a:pt x="626" y="114"/>
                  </a:lnTo>
                  <a:lnTo>
                    <a:pt x="624" y="120"/>
                  </a:lnTo>
                  <a:lnTo>
                    <a:pt x="622" y="120"/>
                  </a:lnTo>
                  <a:lnTo>
                    <a:pt x="620" y="126"/>
                  </a:lnTo>
                  <a:lnTo>
                    <a:pt x="628" y="126"/>
                  </a:lnTo>
                  <a:lnTo>
                    <a:pt x="632" y="120"/>
                  </a:lnTo>
                  <a:lnTo>
                    <a:pt x="628" y="122"/>
                  </a:lnTo>
                  <a:lnTo>
                    <a:pt x="630" y="116"/>
                  </a:lnTo>
                  <a:lnTo>
                    <a:pt x="632" y="118"/>
                  </a:lnTo>
                  <a:lnTo>
                    <a:pt x="634" y="130"/>
                  </a:lnTo>
                  <a:lnTo>
                    <a:pt x="636" y="132"/>
                  </a:lnTo>
                  <a:lnTo>
                    <a:pt x="628" y="138"/>
                  </a:lnTo>
                  <a:lnTo>
                    <a:pt x="626" y="144"/>
                  </a:lnTo>
                  <a:lnTo>
                    <a:pt x="620" y="152"/>
                  </a:lnTo>
                  <a:lnTo>
                    <a:pt x="608" y="150"/>
                  </a:lnTo>
                  <a:lnTo>
                    <a:pt x="610" y="154"/>
                  </a:lnTo>
                  <a:lnTo>
                    <a:pt x="608" y="162"/>
                  </a:lnTo>
                  <a:lnTo>
                    <a:pt x="612" y="168"/>
                  </a:lnTo>
                  <a:lnTo>
                    <a:pt x="614" y="176"/>
                  </a:lnTo>
                  <a:lnTo>
                    <a:pt x="612" y="180"/>
                  </a:lnTo>
                  <a:lnTo>
                    <a:pt x="608" y="178"/>
                  </a:lnTo>
                  <a:lnTo>
                    <a:pt x="610" y="174"/>
                  </a:lnTo>
                  <a:lnTo>
                    <a:pt x="602" y="178"/>
                  </a:lnTo>
                  <a:lnTo>
                    <a:pt x="602" y="172"/>
                  </a:lnTo>
                  <a:lnTo>
                    <a:pt x="598" y="172"/>
                  </a:lnTo>
                  <a:lnTo>
                    <a:pt x="598" y="168"/>
                  </a:lnTo>
                  <a:lnTo>
                    <a:pt x="602" y="166"/>
                  </a:lnTo>
                  <a:lnTo>
                    <a:pt x="600" y="162"/>
                  </a:lnTo>
                  <a:lnTo>
                    <a:pt x="602" y="154"/>
                  </a:lnTo>
                  <a:lnTo>
                    <a:pt x="602" y="144"/>
                  </a:lnTo>
                  <a:lnTo>
                    <a:pt x="596" y="148"/>
                  </a:lnTo>
                  <a:lnTo>
                    <a:pt x="596" y="152"/>
                  </a:lnTo>
                  <a:lnTo>
                    <a:pt x="594" y="152"/>
                  </a:lnTo>
                  <a:lnTo>
                    <a:pt x="592" y="150"/>
                  </a:lnTo>
                  <a:lnTo>
                    <a:pt x="596" y="142"/>
                  </a:lnTo>
                  <a:lnTo>
                    <a:pt x="590" y="142"/>
                  </a:lnTo>
                  <a:lnTo>
                    <a:pt x="592" y="140"/>
                  </a:lnTo>
                  <a:lnTo>
                    <a:pt x="586" y="136"/>
                  </a:lnTo>
                  <a:lnTo>
                    <a:pt x="582" y="136"/>
                  </a:lnTo>
                  <a:lnTo>
                    <a:pt x="584" y="138"/>
                  </a:lnTo>
                  <a:lnTo>
                    <a:pt x="578" y="134"/>
                  </a:lnTo>
                  <a:lnTo>
                    <a:pt x="576" y="134"/>
                  </a:lnTo>
                  <a:lnTo>
                    <a:pt x="580" y="140"/>
                  </a:lnTo>
                  <a:lnTo>
                    <a:pt x="572" y="138"/>
                  </a:lnTo>
                  <a:lnTo>
                    <a:pt x="570" y="142"/>
                  </a:lnTo>
                  <a:lnTo>
                    <a:pt x="566" y="138"/>
                  </a:lnTo>
                  <a:lnTo>
                    <a:pt x="572" y="146"/>
                  </a:lnTo>
                  <a:lnTo>
                    <a:pt x="572" y="150"/>
                  </a:lnTo>
                  <a:lnTo>
                    <a:pt x="570" y="148"/>
                  </a:lnTo>
                  <a:lnTo>
                    <a:pt x="576" y="158"/>
                  </a:lnTo>
                  <a:lnTo>
                    <a:pt x="578" y="160"/>
                  </a:lnTo>
                  <a:lnTo>
                    <a:pt x="576" y="156"/>
                  </a:lnTo>
                  <a:lnTo>
                    <a:pt x="578" y="154"/>
                  </a:lnTo>
                  <a:lnTo>
                    <a:pt x="582" y="154"/>
                  </a:lnTo>
                  <a:lnTo>
                    <a:pt x="584" y="158"/>
                  </a:lnTo>
                  <a:lnTo>
                    <a:pt x="588" y="156"/>
                  </a:lnTo>
                  <a:lnTo>
                    <a:pt x="588" y="164"/>
                  </a:lnTo>
                  <a:lnTo>
                    <a:pt x="586" y="166"/>
                  </a:lnTo>
                  <a:lnTo>
                    <a:pt x="574" y="162"/>
                  </a:lnTo>
                  <a:lnTo>
                    <a:pt x="568" y="150"/>
                  </a:lnTo>
                  <a:lnTo>
                    <a:pt x="566" y="152"/>
                  </a:lnTo>
                  <a:lnTo>
                    <a:pt x="572" y="162"/>
                  </a:lnTo>
                  <a:lnTo>
                    <a:pt x="562" y="162"/>
                  </a:lnTo>
                  <a:lnTo>
                    <a:pt x="556" y="160"/>
                  </a:lnTo>
                  <a:lnTo>
                    <a:pt x="544" y="158"/>
                  </a:lnTo>
                  <a:lnTo>
                    <a:pt x="538" y="162"/>
                  </a:lnTo>
                  <a:lnTo>
                    <a:pt x="534" y="162"/>
                  </a:lnTo>
                  <a:lnTo>
                    <a:pt x="528" y="164"/>
                  </a:lnTo>
                  <a:lnTo>
                    <a:pt x="522" y="162"/>
                  </a:lnTo>
                  <a:lnTo>
                    <a:pt x="518" y="164"/>
                  </a:lnTo>
                  <a:lnTo>
                    <a:pt x="512" y="162"/>
                  </a:lnTo>
                  <a:lnTo>
                    <a:pt x="506" y="152"/>
                  </a:lnTo>
                  <a:lnTo>
                    <a:pt x="506" y="148"/>
                  </a:lnTo>
                  <a:lnTo>
                    <a:pt x="502" y="146"/>
                  </a:lnTo>
                  <a:lnTo>
                    <a:pt x="502" y="150"/>
                  </a:lnTo>
                  <a:lnTo>
                    <a:pt x="498" y="150"/>
                  </a:lnTo>
                  <a:lnTo>
                    <a:pt x="498" y="152"/>
                  </a:lnTo>
                  <a:lnTo>
                    <a:pt x="496" y="152"/>
                  </a:lnTo>
                  <a:lnTo>
                    <a:pt x="486" y="150"/>
                  </a:lnTo>
                  <a:lnTo>
                    <a:pt x="486" y="144"/>
                  </a:lnTo>
                  <a:lnTo>
                    <a:pt x="474" y="136"/>
                  </a:lnTo>
                  <a:lnTo>
                    <a:pt x="478" y="134"/>
                  </a:lnTo>
                  <a:lnTo>
                    <a:pt x="474" y="128"/>
                  </a:lnTo>
                  <a:lnTo>
                    <a:pt x="474" y="126"/>
                  </a:lnTo>
                  <a:lnTo>
                    <a:pt x="466" y="118"/>
                  </a:lnTo>
                  <a:lnTo>
                    <a:pt x="446" y="128"/>
                  </a:lnTo>
                  <a:lnTo>
                    <a:pt x="438" y="130"/>
                  </a:lnTo>
                  <a:lnTo>
                    <a:pt x="432" y="140"/>
                  </a:lnTo>
                  <a:lnTo>
                    <a:pt x="432" y="144"/>
                  </a:lnTo>
                  <a:lnTo>
                    <a:pt x="434" y="144"/>
                  </a:lnTo>
                  <a:lnTo>
                    <a:pt x="436" y="146"/>
                  </a:lnTo>
                  <a:lnTo>
                    <a:pt x="442" y="148"/>
                  </a:lnTo>
                  <a:lnTo>
                    <a:pt x="446" y="146"/>
                  </a:lnTo>
                  <a:lnTo>
                    <a:pt x="442" y="142"/>
                  </a:lnTo>
                  <a:lnTo>
                    <a:pt x="448" y="140"/>
                  </a:lnTo>
                  <a:lnTo>
                    <a:pt x="452" y="142"/>
                  </a:lnTo>
                  <a:lnTo>
                    <a:pt x="458" y="138"/>
                  </a:lnTo>
                  <a:lnTo>
                    <a:pt x="460" y="142"/>
                  </a:lnTo>
                  <a:lnTo>
                    <a:pt x="460" y="138"/>
                  </a:lnTo>
                  <a:lnTo>
                    <a:pt x="458" y="134"/>
                  </a:lnTo>
                  <a:lnTo>
                    <a:pt x="462" y="134"/>
                  </a:lnTo>
                  <a:lnTo>
                    <a:pt x="460" y="132"/>
                  </a:lnTo>
                  <a:lnTo>
                    <a:pt x="470" y="128"/>
                  </a:lnTo>
                  <a:lnTo>
                    <a:pt x="468" y="134"/>
                  </a:lnTo>
                  <a:lnTo>
                    <a:pt x="470" y="134"/>
                  </a:lnTo>
                  <a:lnTo>
                    <a:pt x="466" y="136"/>
                  </a:lnTo>
                  <a:lnTo>
                    <a:pt x="468" y="138"/>
                  </a:lnTo>
                  <a:lnTo>
                    <a:pt x="464" y="144"/>
                  </a:lnTo>
                  <a:lnTo>
                    <a:pt x="462" y="140"/>
                  </a:lnTo>
                  <a:lnTo>
                    <a:pt x="462" y="144"/>
                  </a:lnTo>
                  <a:lnTo>
                    <a:pt x="446" y="150"/>
                  </a:lnTo>
                  <a:lnTo>
                    <a:pt x="444" y="154"/>
                  </a:lnTo>
                  <a:lnTo>
                    <a:pt x="446" y="156"/>
                  </a:lnTo>
                  <a:lnTo>
                    <a:pt x="440" y="162"/>
                  </a:lnTo>
                  <a:lnTo>
                    <a:pt x="446" y="166"/>
                  </a:lnTo>
                  <a:lnTo>
                    <a:pt x="446" y="168"/>
                  </a:lnTo>
                  <a:lnTo>
                    <a:pt x="446" y="174"/>
                  </a:lnTo>
                  <a:lnTo>
                    <a:pt x="450" y="184"/>
                  </a:lnTo>
                  <a:lnTo>
                    <a:pt x="452" y="184"/>
                  </a:lnTo>
                  <a:lnTo>
                    <a:pt x="450" y="186"/>
                  </a:lnTo>
                  <a:lnTo>
                    <a:pt x="452" y="190"/>
                  </a:lnTo>
                  <a:lnTo>
                    <a:pt x="446" y="192"/>
                  </a:lnTo>
                  <a:lnTo>
                    <a:pt x="444" y="196"/>
                  </a:lnTo>
                  <a:lnTo>
                    <a:pt x="440" y="192"/>
                  </a:lnTo>
                  <a:lnTo>
                    <a:pt x="436" y="186"/>
                  </a:lnTo>
                  <a:lnTo>
                    <a:pt x="444" y="184"/>
                  </a:lnTo>
                  <a:lnTo>
                    <a:pt x="442" y="176"/>
                  </a:lnTo>
                  <a:lnTo>
                    <a:pt x="440" y="176"/>
                  </a:lnTo>
                  <a:lnTo>
                    <a:pt x="438" y="172"/>
                  </a:lnTo>
                  <a:lnTo>
                    <a:pt x="434" y="174"/>
                  </a:lnTo>
                  <a:lnTo>
                    <a:pt x="434" y="168"/>
                  </a:lnTo>
                  <a:lnTo>
                    <a:pt x="432" y="166"/>
                  </a:lnTo>
                  <a:lnTo>
                    <a:pt x="430" y="174"/>
                  </a:lnTo>
                  <a:lnTo>
                    <a:pt x="430" y="172"/>
                  </a:lnTo>
                  <a:lnTo>
                    <a:pt x="430" y="168"/>
                  </a:lnTo>
                  <a:lnTo>
                    <a:pt x="428" y="166"/>
                  </a:lnTo>
                  <a:lnTo>
                    <a:pt x="430" y="162"/>
                  </a:lnTo>
                  <a:lnTo>
                    <a:pt x="418" y="162"/>
                  </a:lnTo>
                  <a:lnTo>
                    <a:pt x="420" y="160"/>
                  </a:lnTo>
                  <a:lnTo>
                    <a:pt x="418" y="156"/>
                  </a:lnTo>
                  <a:lnTo>
                    <a:pt x="416" y="156"/>
                  </a:lnTo>
                  <a:lnTo>
                    <a:pt x="416" y="154"/>
                  </a:lnTo>
                  <a:lnTo>
                    <a:pt x="414" y="152"/>
                  </a:lnTo>
                  <a:lnTo>
                    <a:pt x="402" y="162"/>
                  </a:lnTo>
                  <a:lnTo>
                    <a:pt x="400" y="162"/>
                  </a:lnTo>
                  <a:lnTo>
                    <a:pt x="400" y="156"/>
                  </a:lnTo>
                  <a:lnTo>
                    <a:pt x="398" y="158"/>
                  </a:lnTo>
                  <a:lnTo>
                    <a:pt x="396" y="162"/>
                  </a:lnTo>
                  <a:lnTo>
                    <a:pt x="392" y="160"/>
                  </a:lnTo>
                  <a:lnTo>
                    <a:pt x="390" y="164"/>
                  </a:lnTo>
                  <a:lnTo>
                    <a:pt x="352" y="162"/>
                  </a:lnTo>
                  <a:lnTo>
                    <a:pt x="348" y="158"/>
                  </a:lnTo>
                  <a:lnTo>
                    <a:pt x="340" y="154"/>
                  </a:lnTo>
                  <a:lnTo>
                    <a:pt x="344" y="152"/>
                  </a:lnTo>
                  <a:lnTo>
                    <a:pt x="344" y="146"/>
                  </a:lnTo>
                  <a:lnTo>
                    <a:pt x="348" y="144"/>
                  </a:lnTo>
                  <a:lnTo>
                    <a:pt x="362" y="144"/>
                  </a:lnTo>
                  <a:lnTo>
                    <a:pt x="362" y="136"/>
                  </a:lnTo>
                  <a:lnTo>
                    <a:pt x="360" y="138"/>
                  </a:lnTo>
                  <a:lnTo>
                    <a:pt x="360" y="134"/>
                  </a:lnTo>
                  <a:lnTo>
                    <a:pt x="350" y="122"/>
                  </a:lnTo>
                  <a:lnTo>
                    <a:pt x="348" y="124"/>
                  </a:lnTo>
                  <a:lnTo>
                    <a:pt x="346" y="118"/>
                  </a:lnTo>
                  <a:lnTo>
                    <a:pt x="332" y="118"/>
                  </a:lnTo>
                  <a:lnTo>
                    <a:pt x="336" y="122"/>
                  </a:lnTo>
                  <a:lnTo>
                    <a:pt x="336" y="124"/>
                  </a:lnTo>
                  <a:lnTo>
                    <a:pt x="332" y="120"/>
                  </a:lnTo>
                  <a:lnTo>
                    <a:pt x="314" y="118"/>
                  </a:lnTo>
                  <a:lnTo>
                    <a:pt x="300" y="108"/>
                  </a:lnTo>
                  <a:lnTo>
                    <a:pt x="276" y="100"/>
                  </a:lnTo>
                  <a:lnTo>
                    <a:pt x="270" y="94"/>
                  </a:lnTo>
                  <a:lnTo>
                    <a:pt x="258" y="86"/>
                  </a:lnTo>
                  <a:lnTo>
                    <a:pt x="240" y="86"/>
                  </a:lnTo>
                  <a:lnTo>
                    <a:pt x="238" y="98"/>
                  </a:lnTo>
                  <a:lnTo>
                    <a:pt x="236" y="102"/>
                  </a:lnTo>
                  <a:lnTo>
                    <a:pt x="230" y="104"/>
                  </a:lnTo>
                  <a:lnTo>
                    <a:pt x="222" y="104"/>
                  </a:lnTo>
                  <a:lnTo>
                    <a:pt x="222" y="100"/>
                  </a:lnTo>
                  <a:lnTo>
                    <a:pt x="228" y="90"/>
                  </a:lnTo>
                  <a:lnTo>
                    <a:pt x="222" y="90"/>
                  </a:lnTo>
                  <a:lnTo>
                    <a:pt x="224" y="76"/>
                  </a:lnTo>
                  <a:lnTo>
                    <a:pt x="222" y="74"/>
                  </a:lnTo>
                  <a:lnTo>
                    <a:pt x="218" y="74"/>
                  </a:lnTo>
                  <a:lnTo>
                    <a:pt x="222" y="78"/>
                  </a:lnTo>
                  <a:lnTo>
                    <a:pt x="220" y="80"/>
                  </a:lnTo>
                  <a:lnTo>
                    <a:pt x="218" y="78"/>
                  </a:lnTo>
                  <a:lnTo>
                    <a:pt x="212" y="78"/>
                  </a:lnTo>
                  <a:lnTo>
                    <a:pt x="214" y="82"/>
                  </a:lnTo>
                  <a:lnTo>
                    <a:pt x="212" y="88"/>
                  </a:lnTo>
                  <a:lnTo>
                    <a:pt x="214" y="90"/>
                  </a:lnTo>
                  <a:lnTo>
                    <a:pt x="208" y="94"/>
                  </a:lnTo>
                  <a:lnTo>
                    <a:pt x="212" y="98"/>
                  </a:lnTo>
                  <a:lnTo>
                    <a:pt x="206" y="102"/>
                  </a:lnTo>
                  <a:lnTo>
                    <a:pt x="204" y="104"/>
                  </a:lnTo>
                  <a:lnTo>
                    <a:pt x="192" y="94"/>
                  </a:lnTo>
                  <a:lnTo>
                    <a:pt x="184" y="68"/>
                  </a:lnTo>
                  <a:lnTo>
                    <a:pt x="174" y="58"/>
                  </a:lnTo>
                  <a:lnTo>
                    <a:pt x="172" y="64"/>
                  </a:lnTo>
                  <a:lnTo>
                    <a:pt x="174" y="68"/>
                  </a:lnTo>
                  <a:lnTo>
                    <a:pt x="178" y="70"/>
                  </a:lnTo>
                  <a:lnTo>
                    <a:pt x="170" y="74"/>
                  </a:lnTo>
                  <a:lnTo>
                    <a:pt x="170" y="82"/>
                  </a:lnTo>
                  <a:lnTo>
                    <a:pt x="158" y="90"/>
                  </a:lnTo>
                  <a:lnTo>
                    <a:pt x="162" y="84"/>
                  </a:lnTo>
                  <a:lnTo>
                    <a:pt x="162" y="80"/>
                  </a:lnTo>
                  <a:lnTo>
                    <a:pt x="142" y="92"/>
                  </a:lnTo>
                  <a:lnTo>
                    <a:pt x="134" y="110"/>
                  </a:lnTo>
                  <a:lnTo>
                    <a:pt x="134" y="100"/>
                  </a:lnTo>
                  <a:lnTo>
                    <a:pt x="134" y="100"/>
                  </a:lnTo>
                  <a:lnTo>
                    <a:pt x="128" y="104"/>
                  </a:lnTo>
                  <a:lnTo>
                    <a:pt x="128" y="102"/>
                  </a:lnTo>
                  <a:lnTo>
                    <a:pt x="126" y="104"/>
                  </a:lnTo>
                  <a:lnTo>
                    <a:pt x="126" y="102"/>
                  </a:lnTo>
                  <a:lnTo>
                    <a:pt x="124" y="102"/>
                  </a:lnTo>
                  <a:lnTo>
                    <a:pt x="124" y="104"/>
                  </a:lnTo>
                  <a:lnTo>
                    <a:pt x="118" y="110"/>
                  </a:lnTo>
                  <a:lnTo>
                    <a:pt x="110" y="114"/>
                  </a:lnTo>
                  <a:lnTo>
                    <a:pt x="108" y="116"/>
                  </a:lnTo>
                  <a:lnTo>
                    <a:pt x="108" y="114"/>
                  </a:lnTo>
                  <a:lnTo>
                    <a:pt x="112" y="108"/>
                  </a:lnTo>
                  <a:lnTo>
                    <a:pt x="112" y="112"/>
                  </a:lnTo>
                  <a:lnTo>
                    <a:pt x="122" y="98"/>
                  </a:lnTo>
                  <a:lnTo>
                    <a:pt x="134" y="96"/>
                  </a:lnTo>
                  <a:lnTo>
                    <a:pt x="152" y="80"/>
                  </a:lnTo>
                  <a:lnTo>
                    <a:pt x="154" y="76"/>
                  </a:lnTo>
                  <a:lnTo>
                    <a:pt x="152" y="70"/>
                  </a:lnTo>
                  <a:lnTo>
                    <a:pt x="146" y="76"/>
                  </a:lnTo>
                  <a:lnTo>
                    <a:pt x="140" y="72"/>
                  </a:lnTo>
                  <a:lnTo>
                    <a:pt x="136" y="76"/>
                  </a:lnTo>
                  <a:lnTo>
                    <a:pt x="132" y="82"/>
                  </a:lnTo>
                  <a:lnTo>
                    <a:pt x="128" y="82"/>
                  </a:lnTo>
                  <a:lnTo>
                    <a:pt x="118" y="90"/>
                  </a:lnTo>
                  <a:lnTo>
                    <a:pt x="114" y="90"/>
                  </a:lnTo>
                  <a:lnTo>
                    <a:pt x="108" y="94"/>
                  </a:lnTo>
                  <a:lnTo>
                    <a:pt x="108" y="100"/>
                  </a:lnTo>
                  <a:lnTo>
                    <a:pt x="106" y="102"/>
                  </a:lnTo>
                  <a:lnTo>
                    <a:pt x="96" y="104"/>
                  </a:lnTo>
                  <a:lnTo>
                    <a:pt x="86" y="114"/>
                  </a:lnTo>
                  <a:lnTo>
                    <a:pt x="92" y="128"/>
                  </a:lnTo>
                  <a:lnTo>
                    <a:pt x="92" y="132"/>
                  </a:lnTo>
                  <a:lnTo>
                    <a:pt x="92" y="134"/>
                  </a:lnTo>
                  <a:lnTo>
                    <a:pt x="84" y="122"/>
                  </a:lnTo>
                  <a:lnTo>
                    <a:pt x="74" y="122"/>
                  </a:lnTo>
                  <a:lnTo>
                    <a:pt x="78" y="130"/>
                  </a:lnTo>
                  <a:lnTo>
                    <a:pt x="76" y="130"/>
                  </a:lnTo>
                  <a:lnTo>
                    <a:pt x="68" y="122"/>
                  </a:lnTo>
                  <a:lnTo>
                    <a:pt x="62" y="122"/>
                  </a:lnTo>
                  <a:lnTo>
                    <a:pt x="62" y="120"/>
                  </a:lnTo>
                  <a:lnTo>
                    <a:pt x="48" y="120"/>
                  </a:lnTo>
                  <a:lnTo>
                    <a:pt x="36" y="108"/>
                  </a:lnTo>
                  <a:lnTo>
                    <a:pt x="32" y="108"/>
                  </a:lnTo>
                  <a:lnTo>
                    <a:pt x="22" y="94"/>
                  </a:lnTo>
                  <a:lnTo>
                    <a:pt x="0" y="90"/>
                  </a:lnTo>
                  <a:lnTo>
                    <a:pt x="0" y="392"/>
                  </a:lnTo>
                  <a:lnTo>
                    <a:pt x="6" y="394"/>
                  </a:lnTo>
                  <a:lnTo>
                    <a:pt x="8" y="392"/>
                  </a:lnTo>
                  <a:lnTo>
                    <a:pt x="14" y="396"/>
                  </a:lnTo>
                  <a:lnTo>
                    <a:pt x="16" y="392"/>
                  </a:lnTo>
                  <a:lnTo>
                    <a:pt x="26" y="392"/>
                  </a:lnTo>
                  <a:lnTo>
                    <a:pt x="24" y="398"/>
                  </a:lnTo>
                  <a:lnTo>
                    <a:pt x="38" y="414"/>
                  </a:lnTo>
                  <a:lnTo>
                    <a:pt x="42" y="412"/>
                  </a:lnTo>
                  <a:lnTo>
                    <a:pt x="38" y="410"/>
                  </a:lnTo>
                  <a:lnTo>
                    <a:pt x="42" y="412"/>
                  </a:lnTo>
                  <a:lnTo>
                    <a:pt x="40" y="416"/>
                  </a:lnTo>
                  <a:lnTo>
                    <a:pt x="44" y="420"/>
                  </a:lnTo>
                  <a:lnTo>
                    <a:pt x="46" y="428"/>
                  </a:lnTo>
                  <a:lnTo>
                    <a:pt x="58" y="422"/>
                  </a:lnTo>
                  <a:lnTo>
                    <a:pt x="64" y="412"/>
                  </a:lnTo>
                  <a:lnTo>
                    <a:pt x="74" y="406"/>
                  </a:lnTo>
                  <a:lnTo>
                    <a:pt x="88" y="424"/>
                  </a:lnTo>
                  <a:lnTo>
                    <a:pt x="88" y="430"/>
                  </a:lnTo>
                  <a:lnTo>
                    <a:pt x="96" y="436"/>
                  </a:lnTo>
                  <a:lnTo>
                    <a:pt x="116" y="472"/>
                  </a:lnTo>
                  <a:lnTo>
                    <a:pt x="116" y="474"/>
                  </a:lnTo>
                  <a:lnTo>
                    <a:pt x="118" y="478"/>
                  </a:lnTo>
                  <a:lnTo>
                    <a:pt x="122" y="486"/>
                  </a:lnTo>
                  <a:lnTo>
                    <a:pt x="126" y="490"/>
                  </a:lnTo>
                  <a:lnTo>
                    <a:pt x="134" y="492"/>
                  </a:lnTo>
                  <a:lnTo>
                    <a:pt x="148" y="500"/>
                  </a:lnTo>
                  <a:lnTo>
                    <a:pt x="148" y="502"/>
                  </a:lnTo>
                  <a:lnTo>
                    <a:pt x="146" y="508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6" y="524"/>
                  </a:lnTo>
                  <a:lnTo>
                    <a:pt x="148" y="526"/>
                  </a:lnTo>
                  <a:lnTo>
                    <a:pt x="146" y="528"/>
                  </a:lnTo>
                  <a:lnTo>
                    <a:pt x="146" y="532"/>
                  </a:lnTo>
                  <a:lnTo>
                    <a:pt x="144" y="532"/>
                  </a:lnTo>
                  <a:lnTo>
                    <a:pt x="142" y="534"/>
                  </a:lnTo>
                  <a:lnTo>
                    <a:pt x="142" y="538"/>
                  </a:lnTo>
                  <a:lnTo>
                    <a:pt x="144" y="542"/>
                  </a:lnTo>
                  <a:lnTo>
                    <a:pt x="148" y="542"/>
                  </a:lnTo>
                  <a:lnTo>
                    <a:pt x="150" y="544"/>
                  </a:lnTo>
                  <a:lnTo>
                    <a:pt x="146" y="546"/>
                  </a:lnTo>
                  <a:lnTo>
                    <a:pt x="146" y="548"/>
                  </a:lnTo>
                  <a:lnTo>
                    <a:pt x="158" y="560"/>
                  </a:lnTo>
                  <a:lnTo>
                    <a:pt x="160" y="560"/>
                  </a:lnTo>
                  <a:lnTo>
                    <a:pt x="160" y="566"/>
                  </a:lnTo>
                  <a:lnTo>
                    <a:pt x="160" y="570"/>
                  </a:lnTo>
                  <a:lnTo>
                    <a:pt x="164" y="576"/>
                  </a:lnTo>
                  <a:lnTo>
                    <a:pt x="164" y="580"/>
                  </a:lnTo>
                  <a:lnTo>
                    <a:pt x="172" y="580"/>
                  </a:lnTo>
                  <a:lnTo>
                    <a:pt x="170" y="584"/>
                  </a:lnTo>
                  <a:lnTo>
                    <a:pt x="176" y="582"/>
                  </a:lnTo>
                  <a:lnTo>
                    <a:pt x="178" y="588"/>
                  </a:lnTo>
                  <a:lnTo>
                    <a:pt x="176" y="592"/>
                  </a:lnTo>
                  <a:lnTo>
                    <a:pt x="178" y="592"/>
                  </a:lnTo>
                  <a:lnTo>
                    <a:pt x="178" y="600"/>
                  </a:lnTo>
                  <a:lnTo>
                    <a:pt x="180" y="600"/>
                  </a:lnTo>
                  <a:lnTo>
                    <a:pt x="182" y="596"/>
                  </a:lnTo>
                  <a:lnTo>
                    <a:pt x="184" y="598"/>
                  </a:lnTo>
                  <a:lnTo>
                    <a:pt x="182" y="602"/>
                  </a:lnTo>
                  <a:lnTo>
                    <a:pt x="184" y="602"/>
                  </a:lnTo>
                  <a:lnTo>
                    <a:pt x="178" y="604"/>
                  </a:lnTo>
                  <a:lnTo>
                    <a:pt x="178" y="606"/>
                  </a:lnTo>
                  <a:lnTo>
                    <a:pt x="182" y="606"/>
                  </a:lnTo>
                  <a:lnTo>
                    <a:pt x="178" y="608"/>
                  </a:lnTo>
                  <a:lnTo>
                    <a:pt x="180" y="610"/>
                  </a:lnTo>
                  <a:lnTo>
                    <a:pt x="186" y="616"/>
                  </a:lnTo>
                  <a:lnTo>
                    <a:pt x="188" y="616"/>
                  </a:lnTo>
                  <a:lnTo>
                    <a:pt x="188" y="614"/>
                  </a:lnTo>
                  <a:lnTo>
                    <a:pt x="192" y="614"/>
                  </a:lnTo>
                  <a:lnTo>
                    <a:pt x="194" y="612"/>
                  </a:lnTo>
                  <a:lnTo>
                    <a:pt x="198" y="614"/>
                  </a:lnTo>
                  <a:lnTo>
                    <a:pt x="200" y="614"/>
                  </a:lnTo>
                  <a:lnTo>
                    <a:pt x="196" y="616"/>
                  </a:lnTo>
                  <a:lnTo>
                    <a:pt x="200" y="618"/>
                  </a:lnTo>
                  <a:lnTo>
                    <a:pt x="200" y="620"/>
                  </a:lnTo>
                  <a:lnTo>
                    <a:pt x="202" y="620"/>
                  </a:lnTo>
                  <a:lnTo>
                    <a:pt x="196" y="622"/>
                  </a:lnTo>
                  <a:lnTo>
                    <a:pt x="196" y="622"/>
                  </a:lnTo>
                  <a:lnTo>
                    <a:pt x="204" y="624"/>
                  </a:lnTo>
                  <a:lnTo>
                    <a:pt x="206" y="622"/>
                  </a:lnTo>
                  <a:lnTo>
                    <a:pt x="212" y="624"/>
                  </a:lnTo>
                  <a:lnTo>
                    <a:pt x="214" y="622"/>
                  </a:lnTo>
                  <a:lnTo>
                    <a:pt x="216" y="626"/>
                  </a:lnTo>
                  <a:lnTo>
                    <a:pt x="220" y="626"/>
                  </a:lnTo>
                  <a:lnTo>
                    <a:pt x="220" y="630"/>
                  </a:lnTo>
                  <a:lnTo>
                    <a:pt x="218" y="632"/>
                  </a:lnTo>
                  <a:lnTo>
                    <a:pt x="218" y="634"/>
                  </a:lnTo>
                  <a:lnTo>
                    <a:pt x="222" y="638"/>
                  </a:lnTo>
                  <a:lnTo>
                    <a:pt x="226" y="638"/>
                  </a:lnTo>
                  <a:lnTo>
                    <a:pt x="228" y="636"/>
                  </a:lnTo>
                  <a:lnTo>
                    <a:pt x="230" y="638"/>
                  </a:lnTo>
                  <a:lnTo>
                    <a:pt x="230" y="634"/>
                  </a:lnTo>
                  <a:lnTo>
                    <a:pt x="232" y="640"/>
                  </a:lnTo>
                  <a:lnTo>
                    <a:pt x="234" y="640"/>
                  </a:lnTo>
                  <a:lnTo>
                    <a:pt x="234" y="646"/>
                  </a:lnTo>
                  <a:lnTo>
                    <a:pt x="234" y="646"/>
                  </a:lnTo>
                  <a:lnTo>
                    <a:pt x="238" y="640"/>
                  </a:lnTo>
                  <a:lnTo>
                    <a:pt x="240" y="640"/>
                  </a:lnTo>
                  <a:lnTo>
                    <a:pt x="240" y="650"/>
                  </a:lnTo>
                  <a:lnTo>
                    <a:pt x="248" y="650"/>
                  </a:lnTo>
                  <a:lnTo>
                    <a:pt x="248" y="652"/>
                  </a:lnTo>
                  <a:lnTo>
                    <a:pt x="242" y="652"/>
                  </a:lnTo>
                  <a:lnTo>
                    <a:pt x="242" y="654"/>
                  </a:lnTo>
                  <a:lnTo>
                    <a:pt x="244" y="656"/>
                  </a:lnTo>
                  <a:lnTo>
                    <a:pt x="244" y="656"/>
                  </a:lnTo>
                  <a:lnTo>
                    <a:pt x="614" y="656"/>
                  </a:lnTo>
                  <a:lnTo>
                    <a:pt x="614" y="654"/>
                  </a:lnTo>
                  <a:lnTo>
                    <a:pt x="614" y="652"/>
                  </a:lnTo>
                  <a:lnTo>
                    <a:pt x="614" y="652"/>
                  </a:lnTo>
                  <a:lnTo>
                    <a:pt x="618" y="648"/>
                  </a:lnTo>
                  <a:lnTo>
                    <a:pt x="618" y="650"/>
                  </a:lnTo>
                  <a:lnTo>
                    <a:pt x="618" y="648"/>
                  </a:lnTo>
                  <a:lnTo>
                    <a:pt x="622" y="644"/>
                  </a:lnTo>
                  <a:lnTo>
                    <a:pt x="620" y="642"/>
                  </a:lnTo>
                  <a:lnTo>
                    <a:pt x="616" y="646"/>
                  </a:lnTo>
                  <a:lnTo>
                    <a:pt x="616" y="644"/>
                  </a:lnTo>
                  <a:lnTo>
                    <a:pt x="614" y="644"/>
                  </a:lnTo>
                  <a:lnTo>
                    <a:pt x="624" y="642"/>
                  </a:lnTo>
                  <a:lnTo>
                    <a:pt x="622" y="636"/>
                  </a:lnTo>
                  <a:lnTo>
                    <a:pt x="622" y="636"/>
                  </a:lnTo>
                  <a:lnTo>
                    <a:pt x="624" y="640"/>
                  </a:lnTo>
                  <a:lnTo>
                    <a:pt x="626" y="642"/>
                  </a:lnTo>
                  <a:lnTo>
                    <a:pt x="630" y="650"/>
                  </a:lnTo>
                  <a:lnTo>
                    <a:pt x="626" y="646"/>
                  </a:lnTo>
                  <a:lnTo>
                    <a:pt x="622" y="646"/>
                  </a:lnTo>
                  <a:lnTo>
                    <a:pt x="622" y="648"/>
                  </a:lnTo>
                  <a:lnTo>
                    <a:pt x="624" y="652"/>
                  </a:lnTo>
                  <a:lnTo>
                    <a:pt x="626" y="650"/>
                  </a:lnTo>
                  <a:lnTo>
                    <a:pt x="630" y="652"/>
                  </a:lnTo>
                  <a:lnTo>
                    <a:pt x="626" y="654"/>
                  </a:lnTo>
                  <a:lnTo>
                    <a:pt x="622" y="658"/>
                  </a:lnTo>
                  <a:lnTo>
                    <a:pt x="622" y="660"/>
                  </a:lnTo>
                  <a:lnTo>
                    <a:pt x="628" y="660"/>
                  </a:lnTo>
                  <a:lnTo>
                    <a:pt x="636" y="664"/>
                  </a:lnTo>
                  <a:lnTo>
                    <a:pt x="646" y="662"/>
                  </a:lnTo>
                  <a:lnTo>
                    <a:pt x="664" y="674"/>
                  </a:lnTo>
                  <a:lnTo>
                    <a:pt x="672" y="672"/>
                  </a:lnTo>
                  <a:lnTo>
                    <a:pt x="686" y="676"/>
                  </a:lnTo>
                  <a:lnTo>
                    <a:pt x="692" y="674"/>
                  </a:lnTo>
                  <a:lnTo>
                    <a:pt x="698" y="664"/>
                  </a:lnTo>
                  <a:lnTo>
                    <a:pt x="698" y="668"/>
                  </a:lnTo>
                  <a:lnTo>
                    <a:pt x="700" y="668"/>
                  </a:lnTo>
                  <a:lnTo>
                    <a:pt x="704" y="658"/>
                  </a:lnTo>
                  <a:lnTo>
                    <a:pt x="702" y="664"/>
                  </a:lnTo>
                  <a:lnTo>
                    <a:pt x="704" y="666"/>
                  </a:lnTo>
                  <a:lnTo>
                    <a:pt x="708" y="662"/>
                  </a:lnTo>
                  <a:lnTo>
                    <a:pt x="708" y="656"/>
                  </a:lnTo>
                  <a:lnTo>
                    <a:pt x="710" y="656"/>
                  </a:lnTo>
                  <a:lnTo>
                    <a:pt x="718" y="658"/>
                  </a:lnTo>
                  <a:lnTo>
                    <a:pt x="722" y="668"/>
                  </a:lnTo>
                  <a:lnTo>
                    <a:pt x="722" y="660"/>
                  </a:lnTo>
                  <a:lnTo>
                    <a:pt x="732" y="660"/>
                  </a:lnTo>
                  <a:lnTo>
                    <a:pt x="738" y="674"/>
                  </a:lnTo>
                  <a:lnTo>
                    <a:pt x="740" y="676"/>
                  </a:lnTo>
                  <a:lnTo>
                    <a:pt x="752" y="676"/>
                  </a:lnTo>
                  <a:lnTo>
                    <a:pt x="750" y="682"/>
                  </a:lnTo>
                  <a:lnTo>
                    <a:pt x="754" y="688"/>
                  </a:lnTo>
                  <a:lnTo>
                    <a:pt x="754" y="692"/>
                  </a:lnTo>
                  <a:lnTo>
                    <a:pt x="754" y="696"/>
                  </a:lnTo>
                  <a:lnTo>
                    <a:pt x="758" y="698"/>
                  </a:lnTo>
                  <a:lnTo>
                    <a:pt x="756" y="700"/>
                  </a:lnTo>
                  <a:lnTo>
                    <a:pt x="758" y="700"/>
                  </a:lnTo>
                  <a:lnTo>
                    <a:pt x="756" y="704"/>
                  </a:lnTo>
                  <a:lnTo>
                    <a:pt x="758" y="704"/>
                  </a:lnTo>
                  <a:lnTo>
                    <a:pt x="760" y="702"/>
                  </a:lnTo>
                  <a:lnTo>
                    <a:pt x="762" y="708"/>
                  </a:lnTo>
                  <a:lnTo>
                    <a:pt x="766" y="708"/>
                  </a:lnTo>
                  <a:lnTo>
                    <a:pt x="776" y="712"/>
                  </a:lnTo>
                  <a:lnTo>
                    <a:pt x="780" y="710"/>
                  </a:lnTo>
                  <a:lnTo>
                    <a:pt x="796" y="712"/>
                  </a:lnTo>
                  <a:lnTo>
                    <a:pt x="796" y="716"/>
                  </a:lnTo>
                  <a:lnTo>
                    <a:pt x="806" y="716"/>
                  </a:lnTo>
                  <a:lnTo>
                    <a:pt x="808" y="718"/>
                  </a:lnTo>
                  <a:lnTo>
                    <a:pt x="810" y="722"/>
                  </a:lnTo>
                  <a:lnTo>
                    <a:pt x="814" y="726"/>
                  </a:lnTo>
                  <a:lnTo>
                    <a:pt x="816" y="726"/>
                  </a:lnTo>
                  <a:lnTo>
                    <a:pt x="816" y="730"/>
                  </a:lnTo>
                  <a:lnTo>
                    <a:pt x="822" y="736"/>
                  </a:lnTo>
                  <a:lnTo>
                    <a:pt x="822" y="736"/>
                  </a:lnTo>
                  <a:lnTo>
                    <a:pt x="816" y="736"/>
                  </a:lnTo>
                  <a:lnTo>
                    <a:pt x="818" y="740"/>
                  </a:lnTo>
                  <a:lnTo>
                    <a:pt x="816" y="742"/>
                  </a:lnTo>
                  <a:lnTo>
                    <a:pt x="810" y="742"/>
                  </a:lnTo>
                  <a:lnTo>
                    <a:pt x="808" y="738"/>
                  </a:lnTo>
                  <a:lnTo>
                    <a:pt x="804" y="740"/>
                  </a:lnTo>
                  <a:lnTo>
                    <a:pt x="804" y="738"/>
                  </a:lnTo>
                  <a:lnTo>
                    <a:pt x="804" y="738"/>
                  </a:lnTo>
                  <a:lnTo>
                    <a:pt x="804" y="734"/>
                  </a:lnTo>
                  <a:lnTo>
                    <a:pt x="802" y="736"/>
                  </a:lnTo>
                  <a:lnTo>
                    <a:pt x="800" y="728"/>
                  </a:lnTo>
                  <a:lnTo>
                    <a:pt x="796" y="728"/>
                  </a:lnTo>
                  <a:lnTo>
                    <a:pt x="798" y="734"/>
                  </a:lnTo>
                  <a:lnTo>
                    <a:pt x="798" y="738"/>
                  </a:lnTo>
                  <a:lnTo>
                    <a:pt x="794" y="750"/>
                  </a:lnTo>
                  <a:lnTo>
                    <a:pt x="794" y="760"/>
                  </a:lnTo>
                  <a:lnTo>
                    <a:pt x="794" y="764"/>
                  </a:lnTo>
                  <a:lnTo>
                    <a:pt x="788" y="768"/>
                  </a:lnTo>
                  <a:lnTo>
                    <a:pt x="784" y="768"/>
                  </a:lnTo>
                  <a:lnTo>
                    <a:pt x="784" y="778"/>
                  </a:lnTo>
                  <a:lnTo>
                    <a:pt x="784" y="780"/>
                  </a:lnTo>
                  <a:lnTo>
                    <a:pt x="784" y="782"/>
                  </a:lnTo>
                  <a:lnTo>
                    <a:pt x="782" y="784"/>
                  </a:lnTo>
                  <a:lnTo>
                    <a:pt x="778" y="782"/>
                  </a:lnTo>
                  <a:lnTo>
                    <a:pt x="776" y="786"/>
                  </a:lnTo>
                  <a:lnTo>
                    <a:pt x="776" y="788"/>
                  </a:lnTo>
                  <a:lnTo>
                    <a:pt x="784" y="790"/>
                  </a:lnTo>
                  <a:lnTo>
                    <a:pt x="790" y="784"/>
                  </a:lnTo>
                  <a:lnTo>
                    <a:pt x="794" y="784"/>
                  </a:lnTo>
                  <a:lnTo>
                    <a:pt x="796" y="778"/>
                  </a:lnTo>
                  <a:lnTo>
                    <a:pt x="802" y="776"/>
                  </a:lnTo>
                  <a:lnTo>
                    <a:pt x="810" y="778"/>
                  </a:lnTo>
                  <a:lnTo>
                    <a:pt x="814" y="774"/>
                  </a:lnTo>
                  <a:lnTo>
                    <a:pt x="822" y="772"/>
                  </a:lnTo>
                  <a:lnTo>
                    <a:pt x="828" y="772"/>
                  </a:lnTo>
                  <a:lnTo>
                    <a:pt x="832" y="774"/>
                  </a:lnTo>
                  <a:lnTo>
                    <a:pt x="830" y="766"/>
                  </a:lnTo>
                  <a:lnTo>
                    <a:pt x="828" y="766"/>
                  </a:lnTo>
                  <a:lnTo>
                    <a:pt x="826" y="766"/>
                  </a:lnTo>
                  <a:lnTo>
                    <a:pt x="820" y="766"/>
                  </a:lnTo>
                  <a:lnTo>
                    <a:pt x="828" y="756"/>
                  </a:lnTo>
                  <a:lnTo>
                    <a:pt x="842" y="752"/>
                  </a:lnTo>
                  <a:lnTo>
                    <a:pt x="850" y="752"/>
                  </a:lnTo>
                  <a:lnTo>
                    <a:pt x="858" y="754"/>
                  </a:lnTo>
                  <a:lnTo>
                    <a:pt x="854" y="750"/>
                  </a:lnTo>
                  <a:lnTo>
                    <a:pt x="858" y="748"/>
                  </a:lnTo>
                  <a:lnTo>
                    <a:pt x="858" y="750"/>
                  </a:lnTo>
                  <a:lnTo>
                    <a:pt x="872" y="746"/>
                  </a:lnTo>
                  <a:lnTo>
                    <a:pt x="876" y="740"/>
                  </a:lnTo>
                  <a:lnTo>
                    <a:pt x="884" y="734"/>
                  </a:lnTo>
                  <a:lnTo>
                    <a:pt x="884" y="734"/>
                  </a:lnTo>
                  <a:lnTo>
                    <a:pt x="918" y="734"/>
                  </a:lnTo>
                  <a:lnTo>
                    <a:pt x="930" y="734"/>
                  </a:lnTo>
                  <a:lnTo>
                    <a:pt x="932" y="728"/>
                  </a:lnTo>
                  <a:lnTo>
                    <a:pt x="936" y="728"/>
                  </a:lnTo>
                  <a:lnTo>
                    <a:pt x="944" y="728"/>
                  </a:lnTo>
                  <a:lnTo>
                    <a:pt x="944" y="724"/>
                  </a:lnTo>
                  <a:lnTo>
                    <a:pt x="946" y="722"/>
                  </a:lnTo>
                  <a:lnTo>
                    <a:pt x="946" y="712"/>
                  </a:lnTo>
                  <a:lnTo>
                    <a:pt x="950" y="704"/>
                  </a:lnTo>
                  <a:lnTo>
                    <a:pt x="952" y="698"/>
                  </a:lnTo>
                  <a:lnTo>
                    <a:pt x="958" y="688"/>
                  </a:lnTo>
                  <a:lnTo>
                    <a:pt x="960" y="686"/>
                  </a:lnTo>
                  <a:lnTo>
                    <a:pt x="964" y="690"/>
                  </a:lnTo>
                  <a:lnTo>
                    <a:pt x="970" y="686"/>
                  </a:lnTo>
                  <a:lnTo>
                    <a:pt x="972" y="684"/>
                  </a:lnTo>
                  <a:lnTo>
                    <a:pt x="972" y="676"/>
                  </a:lnTo>
                  <a:lnTo>
                    <a:pt x="976" y="676"/>
                  </a:lnTo>
                  <a:lnTo>
                    <a:pt x="976" y="676"/>
                  </a:lnTo>
                  <a:lnTo>
                    <a:pt x="982" y="676"/>
                  </a:lnTo>
                  <a:lnTo>
                    <a:pt x="986" y="678"/>
                  </a:lnTo>
                  <a:lnTo>
                    <a:pt x="992" y="678"/>
                  </a:lnTo>
                  <a:lnTo>
                    <a:pt x="994" y="676"/>
                  </a:lnTo>
                  <a:lnTo>
                    <a:pt x="1002" y="674"/>
                  </a:lnTo>
                  <a:lnTo>
                    <a:pt x="1008" y="676"/>
                  </a:lnTo>
                  <a:lnTo>
                    <a:pt x="1008" y="672"/>
                  </a:lnTo>
                  <a:lnTo>
                    <a:pt x="1016" y="674"/>
                  </a:lnTo>
                  <a:lnTo>
                    <a:pt x="1028" y="664"/>
                  </a:lnTo>
                  <a:lnTo>
                    <a:pt x="1028" y="660"/>
                  </a:lnTo>
                  <a:lnTo>
                    <a:pt x="1028" y="658"/>
                  </a:lnTo>
                  <a:lnTo>
                    <a:pt x="1030" y="658"/>
                  </a:lnTo>
                  <a:lnTo>
                    <a:pt x="1028" y="654"/>
                  </a:lnTo>
                  <a:lnTo>
                    <a:pt x="1018" y="650"/>
                  </a:lnTo>
                  <a:lnTo>
                    <a:pt x="1010" y="648"/>
                  </a:lnTo>
                  <a:lnTo>
                    <a:pt x="998" y="652"/>
                  </a:lnTo>
                  <a:lnTo>
                    <a:pt x="966" y="666"/>
                  </a:lnTo>
                  <a:lnTo>
                    <a:pt x="958" y="676"/>
                  </a:lnTo>
                  <a:lnTo>
                    <a:pt x="954" y="682"/>
                  </a:lnTo>
                  <a:lnTo>
                    <a:pt x="942" y="696"/>
                  </a:lnTo>
                  <a:lnTo>
                    <a:pt x="936" y="698"/>
                  </a:lnTo>
                  <a:lnTo>
                    <a:pt x="950" y="686"/>
                  </a:lnTo>
                  <a:lnTo>
                    <a:pt x="954" y="676"/>
                  </a:lnTo>
                  <a:lnTo>
                    <a:pt x="954" y="672"/>
                  </a:lnTo>
                  <a:lnTo>
                    <a:pt x="960" y="668"/>
                  </a:lnTo>
                  <a:lnTo>
                    <a:pt x="966" y="658"/>
                  </a:lnTo>
                  <a:lnTo>
                    <a:pt x="974" y="652"/>
                  </a:lnTo>
                  <a:lnTo>
                    <a:pt x="978" y="648"/>
                  </a:lnTo>
                  <a:lnTo>
                    <a:pt x="988" y="648"/>
                  </a:lnTo>
                  <a:lnTo>
                    <a:pt x="992" y="638"/>
                  </a:lnTo>
                  <a:lnTo>
                    <a:pt x="996" y="632"/>
                  </a:lnTo>
                  <a:lnTo>
                    <a:pt x="998" y="632"/>
                  </a:lnTo>
                  <a:lnTo>
                    <a:pt x="1000" y="632"/>
                  </a:lnTo>
                  <a:lnTo>
                    <a:pt x="1002" y="630"/>
                  </a:lnTo>
                  <a:lnTo>
                    <a:pt x="1026" y="628"/>
                  </a:lnTo>
                  <a:lnTo>
                    <a:pt x="1060" y="628"/>
                  </a:lnTo>
                  <a:lnTo>
                    <a:pt x="1064" y="632"/>
                  </a:lnTo>
                  <a:lnTo>
                    <a:pt x="1080" y="628"/>
                  </a:lnTo>
                  <a:lnTo>
                    <a:pt x="1084" y="624"/>
                  </a:lnTo>
                  <a:lnTo>
                    <a:pt x="1082" y="628"/>
                  </a:lnTo>
                  <a:lnTo>
                    <a:pt x="1086" y="628"/>
                  </a:lnTo>
                  <a:lnTo>
                    <a:pt x="1092" y="624"/>
                  </a:lnTo>
                  <a:lnTo>
                    <a:pt x="1094" y="622"/>
                  </a:lnTo>
                  <a:lnTo>
                    <a:pt x="1100" y="612"/>
                  </a:lnTo>
                  <a:lnTo>
                    <a:pt x="1102" y="612"/>
                  </a:lnTo>
                  <a:lnTo>
                    <a:pt x="1108" y="606"/>
                  </a:lnTo>
                  <a:lnTo>
                    <a:pt x="1124" y="604"/>
                  </a:lnTo>
                  <a:lnTo>
                    <a:pt x="1128" y="604"/>
                  </a:lnTo>
                  <a:lnTo>
                    <a:pt x="1132" y="602"/>
                  </a:lnTo>
                  <a:lnTo>
                    <a:pt x="1144" y="588"/>
                  </a:lnTo>
                  <a:lnTo>
                    <a:pt x="1140" y="582"/>
                  </a:lnTo>
                  <a:lnTo>
                    <a:pt x="1144" y="584"/>
                  </a:lnTo>
                  <a:close/>
                  <a:moveTo>
                    <a:pt x="288" y="242"/>
                  </a:moveTo>
                  <a:lnTo>
                    <a:pt x="288" y="246"/>
                  </a:lnTo>
                  <a:lnTo>
                    <a:pt x="284" y="246"/>
                  </a:lnTo>
                  <a:lnTo>
                    <a:pt x="282" y="248"/>
                  </a:lnTo>
                  <a:lnTo>
                    <a:pt x="282" y="250"/>
                  </a:lnTo>
                  <a:lnTo>
                    <a:pt x="264" y="264"/>
                  </a:lnTo>
                  <a:lnTo>
                    <a:pt x="262" y="258"/>
                  </a:lnTo>
                  <a:lnTo>
                    <a:pt x="268" y="254"/>
                  </a:lnTo>
                  <a:lnTo>
                    <a:pt x="270" y="252"/>
                  </a:lnTo>
                  <a:lnTo>
                    <a:pt x="274" y="248"/>
                  </a:lnTo>
                  <a:lnTo>
                    <a:pt x="276" y="244"/>
                  </a:lnTo>
                  <a:lnTo>
                    <a:pt x="274" y="238"/>
                  </a:lnTo>
                  <a:lnTo>
                    <a:pt x="268" y="238"/>
                  </a:lnTo>
                  <a:lnTo>
                    <a:pt x="262" y="244"/>
                  </a:lnTo>
                  <a:lnTo>
                    <a:pt x="260" y="252"/>
                  </a:lnTo>
                  <a:lnTo>
                    <a:pt x="254" y="258"/>
                  </a:lnTo>
                  <a:lnTo>
                    <a:pt x="242" y="256"/>
                  </a:lnTo>
                  <a:lnTo>
                    <a:pt x="236" y="250"/>
                  </a:lnTo>
                  <a:lnTo>
                    <a:pt x="242" y="248"/>
                  </a:lnTo>
                  <a:lnTo>
                    <a:pt x="244" y="244"/>
                  </a:lnTo>
                  <a:lnTo>
                    <a:pt x="244" y="240"/>
                  </a:lnTo>
                  <a:lnTo>
                    <a:pt x="252" y="236"/>
                  </a:lnTo>
                  <a:lnTo>
                    <a:pt x="252" y="230"/>
                  </a:lnTo>
                  <a:lnTo>
                    <a:pt x="248" y="226"/>
                  </a:lnTo>
                  <a:lnTo>
                    <a:pt x="248" y="224"/>
                  </a:lnTo>
                  <a:lnTo>
                    <a:pt x="262" y="226"/>
                  </a:lnTo>
                  <a:lnTo>
                    <a:pt x="264" y="224"/>
                  </a:lnTo>
                  <a:lnTo>
                    <a:pt x="264" y="222"/>
                  </a:lnTo>
                  <a:lnTo>
                    <a:pt x="260" y="222"/>
                  </a:lnTo>
                  <a:lnTo>
                    <a:pt x="256" y="216"/>
                  </a:lnTo>
                  <a:lnTo>
                    <a:pt x="240" y="216"/>
                  </a:lnTo>
                  <a:lnTo>
                    <a:pt x="240" y="220"/>
                  </a:lnTo>
                  <a:lnTo>
                    <a:pt x="238" y="222"/>
                  </a:lnTo>
                  <a:lnTo>
                    <a:pt x="236" y="218"/>
                  </a:lnTo>
                  <a:lnTo>
                    <a:pt x="230" y="220"/>
                  </a:lnTo>
                  <a:lnTo>
                    <a:pt x="226" y="220"/>
                  </a:lnTo>
                  <a:lnTo>
                    <a:pt x="224" y="216"/>
                  </a:lnTo>
                  <a:lnTo>
                    <a:pt x="220" y="218"/>
                  </a:lnTo>
                  <a:lnTo>
                    <a:pt x="218" y="224"/>
                  </a:lnTo>
                  <a:lnTo>
                    <a:pt x="216" y="222"/>
                  </a:lnTo>
                  <a:lnTo>
                    <a:pt x="216" y="226"/>
                  </a:lnTo>
                  <a:lnTo>
                    <a:pt x="212" y="220"/>
                  </a:lnTo>
                  <a:lnTo>
                    <a:pt x="214" y="212"/>
                  </a:lnTo>
                  <a:lnTo>
                    <a:pt x="220" y="214"/>
                  </a:lnTo>
                  <a:lnTo>
                    <a:pt x="224" y="210"/>
                  </a:lnTo>
                  <a:lnTo>
                    <a:pt x="228" y="214"/>
                  </a:lnTo>
                  <a:lnTo>
                    <a:pt x="240" y="206"/>
                  </a:lnTo>
                  <a:lnTo>
                    <a:pt x="242" y="208"/>
                  </a:lnTo>
                  <a:lnTo>
                    <a:pt x="256" y="204"/>
                  </a:lnTo>
                  <a:lnTo>
                    <a:pt x="264" y="202"/>
                  </a:lnTo>
                  <a:lnTo>
                    <a:pt x="268" y="196"/>
                  </a:lnTo>
                  <a:lnTo>
                    <a:pt x="276" y="196"/>
                  </a:lnTo>
                  <a:lnTo>
                    <a:pt x="282" y="188"/>
                  </a:lnTo>
                  <a:lnTo>
                    <a:pt x="294" y="194"/>
                  </a:lnTo>
                  <a:lnTo>
                    <a:pt x="278" y="204"/>
                  </a:lnTo>
                  <a:lnTo>
                    <a:pt x="278" y="208"/>
                  </a:lnTo>
                  <a:lnTo>
                    <a:pt x="276" y="208"/>
                  </a:lnTo>
                  <a:lnTo>
                    <a:pt x="278" y="212"/>
                  </a:lnTo>
                  <a:lnTo>
                    <a:pt x="302" y="212"/>
                  </a:lnTo>
                  <a:lnTo>
                    <a:pt x="310" y="202"/>
                  </a:lnTo>
                  <a:lnTo>
                    <a:pt x="314" y="202"/>
                  </a:lnTo>
                  <a:lnTo>
                    <a:pt x="312" y="208"/>
                  </a:lnTo>
                  <a:lnTo>
                    <a:pt x="316" y="206"/>
                  </a:lnTo>
                  <a:lnTo>
                    <a:pt x="312" y="214"/>
                  </a:lnTo>
                  <a:lnTo>
                    <a:pt x="314" y="216"/>
                  </a:lnTo>
                  <a:lnTo>
                    <a:pt x="302" y="234"/>
                  </a:lnTo>
                  <a:lnTo>
                    <a:pt x="308" y="232"/>
                  </a:lnTo>
                  <a:lnTo>
                    <a:pt x="310" y="234"/>
                  </a:lnTo>
                  <a:lnTo>
                    <a:pt x="300" y="236"/>
                  </a:lnTo>
                  <a:lnTo>
                    <a:pt x="294" y="230"/>
                  </a:lnTo>
                  <a:lnTo>
                    <a:pt x="288" y="230"/>
                  </a:lnTo>
                  <a:lnTo>
                    <a:pt x="282" y="238"/>
                  </a:lnTo>
                  <a:lnTo>
                    <a:pt x="288" y="242"/>
                  </a:lnTo>
                  <a:close/>
                  <a:moveTo>
                    <a:pt x="392" y="348"/>
                  </a:moveTo>
                  <a:lnTo>
                    <a:pt x="384" y="356"/>
                  </a:lnTo>
                  <a:lnTo>
                    <a:pt x="378" y="360"/>
                  </a:lnTo>
                  <a:lnTo>
                    <a:pt x="372" y="360"/>
                  </a:lnTo>
                  <a:lnTo>
                    <a:pt x="370" y="364"/>
                  </a:lnTo>
                  <a:lnTo>
                    <a:pt x="366" y="364"/>
                  </a:lnTo>
                  <a:lnTo>
                    <a:pt x="364" y="372"/>
                  </a:lnTo>
                  <a:lnTo>
                    <a:pt x="358" y="372"/>
                  </a:lnTo>
                  <a:lnTo>
                    <a:pt x="342" y="378"/>
                  </a:lnTo>
                  <a:lnTo>
                    <a:pt x="338" y="376"/>
                  </a:lnTo>
                  <a:lnTo>
                    <a:pt x="332" y="378"/>
                  </a:lnTo>
                  <a:lnTo>
                    <a:pt x="328" y="372"/>
                  </a:lnTo>
                  <a:lnTo>
                    <a:pt x="316" y="368"/>
                  </a:lnTo>
                  <a:lnTo>
                    <a:pt x="312" y="362"/>
                  </a:lnTo>
                  <a:lnTo>
                    <a:pt x="306" y="362"/>
                  </a:lnTo>
                  <a:lnTo>
                    <a:pt x="308" y="366"/>
                  </a:lnTo>
                  <a:lnTo>
                    <a:pt x="300" y="362"/>
                  </a:lnTo>
                  <a:lnTo>
                    <a:pt x="304" y="358"/>
                  </a:lnTo>
                  <a:lnTo>
                    <a:pt x="308" y="356"/>
                  </a:lnTo>
                  <a:lnTo>
                    <a:pt x="320" y="364"/>
                  </a:lnTo>
                  <a:lnTo>
                    <a:pt x="326" y="364"/>
                  </a:lnTo>
                  <a:lnTo>
                    <a:pt x="328" y="362"/>
                  </a:lnTo>
                  <a:lnTo>
                    <a:pt x="330" y="362"/>
                  </a:lnTo>
                  <a:lnTo>
                    <a:pt x="338" y="366"/>
                  </a:lnTo>
                  <a:lnTo>
                    <a:pt x="340" y="364"/>
                  </a:lnTo>
                  <a:lnTo>
                    <a:pt x="338" y="362"/>
                  </a:lnTo>
                  <a:lnTo>
                    <a:pt x="338" y="360"/>
                  </a:lnTo>
                  <a:lnTo>
                    <a:pt x="346" y="360"/>
                  </a:lnTo>
                  <a:lnTo>
                    <a:pt x="344" y="356"/>
                  </a:lnTo>
                  <a:lnTo>
                    <a:pt x="346" y="352"/>
                  </a:lnTo>
                  <a:lnTo>
                    <a:pt x="346" y="350"/>
                  </a:lnTo>
                  <a:lnTo>
                    <a:pt x="346" y="350"/>
                  </a:lnTo>
                  <a:lnTo>
                    <a:pt x="354" y="350"/>
                  </a:lnTo>
                  <a:lnTo>
                    <a:pt x="352" y="346"/>
                  </a:lnTo>
                  <a:lnTo>
                    <a:pt x="356" y="346"/>
                  </a:lnTo>
                  <a:lnTo>
                    <a:pt x="356" y="342"/>
                  </a:lnTo>
                  <a:lnTo>
                    <a:pt x="348" y="342"/>
                  </a:lnTo>
                  <a:lnTo>
                    <a:pt x="350" y="338"/>
                  </a:lnTo>
                  <a:lnTo>
                    <a:pt x="348" y="338"/>
                  </a:lnTo>
                  <a:lnTo>
                    <a:pt x="344" y="330"/>
                  </a:lnTo>
                  <a:lnTo>
                    <a:pt x="338" y="330"/>
                  </a:lnTo>
                  <a:lnTo>
                    <a:pt x="338" y="326"/>
                  </a:lnTo>
                  <a:lnTo>
                    <a:pt x="334" y="322"/>
                  </a:lnTo>
                  <a:lnTo>
                    <a:pt x="334" y="320"/>
                  </a:lnTo>
                  <a:lnTo>
                    <a:pt x="330" y="316"/>
                  </a:lnTo>
                  <a:lnTo>
                    <a:pt x="338" y="316"/>
                  </a:lnTo>
                  <a:lnTo>
                    <a:pt x="340" y="314"/>
                  </a:lnTo>
                  <a:lnTo>
                    <a:pt x="338" y="320"/>
                  </a:lnTo>
                  <a:lnTo>
                    <a:pt x="340" y="324"/>
                  </a:lnTo>
                  <a:lnTo>
                    <a:pt x="354" y="334"/>
                  </a:lnTo>
                  <a:lnTo>
                    <a:pt x="358" y="330"/>
                  </a:lnTo>
                  <a:lnTo>
                    <a:pt x="356" y="320"/>
                  </a:lnTo>
                  <a:lnTo>
                    <a:pt x="360" y="326"/>
                  </a:lnTo>
                  <a:lnTo>
                    <a:pt x="360" y="332"/>
                  </a:lnTo>
                  <a:lnTo>
                    <a:pt x="364" y="338"/>
                  </a:lnTo>
                  <a:lnTo>
                    <a:pt x="368" y="340"/>
                  </a:lnTo>
                  <a:lnTo>
                    <a:pt x="370" y="334"/>
                  </a:lnTo>
                  <a:lnTo>
                    <a:pt x="370" y="336"/>
                  </a:lnTo>
                  <a:lnTo>
                    <a:pt x="370" y="342"/>
                  </a:lnTo>
                  <a:lnTo>
                    <a:pt x="374" y="344"/>
                  </a:lnTo>
                  <a:lnTo>
                    <a:pt x="382" y="342"/>
                  </a:lnTo>
                  <a:lnTo>
                    <a:pt x="390" y="334"/>
                  </a:lnTo>
                  <a:lnTo>
                    <a:pt x="394" y="326"/>
                  </a:lnTo>
                  <a:lnTo>
                    <a:pt x="404" y="320"/>
                  </a:lnTo>
                  <a:lnTo>
                    <a:pt x="416" y="318"/>
                  </a:lnTo>
                  <a:lnTo>
                    <a:pt x="426" y="320"/>
                  </a:lnTo>
                  <a:lnTo>
                    <a:pt x="428" y="324"/>
                  </a:lnTo>
                  <a:lnTo>
                    <a:pt x="424" y="328"/>
                  </a:lnTo>
                  <a:lnTo>
                    <a:pt x="418" y="324"/>
                  </a:lnTo>
                  <a:lnTo>
                    <a:pt x="416" y="326"/>
                  </a:lnTo>
                  <a:lnTo>
                    <a:pt x="412" y="328"/>
                  </a:lnTo>
                  <a:lnTo>
                    <a:pt x="418" y="330"/>
                  </a:lnTo>
                  <a:lnTo>
                    <a:pt x="418" y="332"/>
                  </a:lnTo>
                  <a:lnTo>
                    <a:pt x="408" y="332"/>
                  </a:lnTo>
                  <a:lnTo>
                    <a:pt x="402" y="330"/>
                  </a:lnTo>
                  <a:lnTo>
                    <a:pt x="404" y="336"/>
                  </a:lnTo>
                  <a:lnTo>
                    <a:pt x="392" y="342"/>
                  </a:lnTo>
                  <a:lnTo>
                    <a:pt x="392" y="348"/>
                  </a:lnTo>
                  <a:close/>
                  <a:moveTo>
                    <a:pt x="450" y="422"/>
                  </a:moveTo>
                  <a:lnTo>
                    <a:pt x="440" y="424"/>
                  </a:lnTo>
                  <a:lnTo>
                    <a:pt x="428" y="422"/>
                  </a:lnTo>
                  <a:lnTo>
                    <a:pt x="414" y="428"/>
                  </a:lnTo>
                  <a:lnTo>
                    <a:pt x="414" y="434"/>
                  </a:lnTo>
                  <a:lnTo>
                    <a:pt x="412" y="434"/>
                  </a:lnTo>
                  <a:lnTo>
                    <a:pt x="404" y="436"/>
                  </a:lnTo>
                  <a:lnTo>
                    <a:pt x="400" y="434"/>
                  </a:lnTo>
                  <a:lnTo>
                    <a:pt x="402" y="430"/>
                  </a:lnTo>
                  <a:lnTo>
                    <a:pt x="404" y="430"/>
                  </a:lnTo>
                  <a:lnTo>
                    <a:pt x="410" y="422"/>
                  </a:lnTo>
                  <a:lnTo>
                    <a:pt x="412" y="422"/>
                  </a:lnTo>
                  <a:lnTo>
                    <a:pt x="418" y="414"/>
                  </a:lnTo>
                  <a:lnTo>
                    <a:pt x="420" y="410"/>
                  </a:lnTo>
                  <a:lnTo>
                    <a:pt x="426" y="408"/>
                  </a:lnTo>
                  <a:lnTo>
                    <a:pt x="424" y="404"/>
                  </a:lnTo>
                  <a:lnTo>
                    <a:pt x="426" y="402"/>
                  </a:lnTo>
                  <a:lnTo>
                    <a:pt x="436" y="402"/>
                  </a:lnTo>
                  <a:lnTo>
                    <a:pt x="428" y="408"/>
                  </a:lnTo>
                  <a:lnTo>
                    <a:pt x="428" y="412"/>
                  </a:lnTo>
                  <a:lnTo>
                    <a:pt x="434" y="412"/>
                  </a:lnTo>
                  <a:lnTo>
                    <a:pt x="432" y="416"/>
                  </a:lnTo>
                  <a:lnTo>
                    <a:pt x="446" y="414"/>
                  </a:lnTo>
                  <a:lnTo>
                    <a:pt x="450" y="418"/>
                  </a:lnTo>
                  <a:lnTo>
                    <a:pt x="464" y="418"/>
                  </a:lnTo>
                  <a:lnTo>
                    <a:pt x="450" y="422"/>
                  </a:lnTo>
                  <a:close/>
                  <a:moveTo>
                    <a:pt x="588" y="468"/>
                  </a:moveTo>
                  <a:lnTo>
                    <a:pt x="588" y="470"/>
                  </a:lnTo>
                  <a:lnTo>
                    <a:pt x="586" y="470"/>
                  </a:lnTo>
                  <a:lnTo>
                    <a:pt x="582" y="468"/>
                  </a:lnTo>
                  <a:lnTo>
                    <a:pt x="588" y="468"/>
                  </a:lnTo>
                  <a:close/>
                  <a:moveTo>
                    <a:pt x="558" y="478"/>
                  </a:moveTo>
                  <a:lnTo>
                    <a:pt x="562" y="478"/>
                  </a:lnTo>
                  <a:lnTo>
                    <a:pt x="564" y="474"/>
                  </a:lnTo>
                  <a:lnTo>
                    <a:pt x="562" y="478"/>
                  </a:lnTo>
                  <a:lnTo>
                    <a:pt x="566" y="478"/>
                  </a:lnTo>
                  <a:lnTo>
                    <a:pt x="564" y="474"/>
                  </a:lnTo>
                  <a:lnTo>
                    <a:pt x="568" y="476"/>
                  </a:lnTo>
                  <a:lnTo>
                    <a:pt x="568" y="472"/>
                  </a:lnTo>
                  <a:lnTo>
                    <a:pt x="568" y="470"/>
                  </a:lnTo>
                  <a:lnTo>
                    <a:pt x="570" y="470"/>
                  </a:lnTo>
                  <a:lnTo>
                    <a:pt x="568" y="464"/>
                  </a:lnTo>
                  <a:lnTo>
                    <a:pt x="572" y="460"/>
                  </a:lnTo>
                  <a:lnTo>
                    <a:pt x="576" y="460"/>
                  </a:lnTo>
                  <a:lnTo>
                    <a:pt x="572" y="466"/>
                  </a:lnTo>
                  <a:lnTo>
                    <a:pt x="574" y="468"/>
                  </a:lnTo>
                  <a:lnTo>
                    <a:pt x="578" y="466"/>
                  </a:lnTo>
                  <a:lnTo>
                    <a:pt x="572" y="474"/>
                  </a:lnTo>
                  <a:lnTo>
                    <a:pt x="568" y="476"/>
                  </a:lnTo>
                  <a:lnTo>
                    <a:pt x="564" y="482"/>
                  </a:lnTo>
                  <a:lnTo>
                    <a:pt x="562" y="480"/>
                  </a:lnTo>
                  <a:lnTo>
                    <a:pt x="560" y="484"/>
                  </a:lnTo>
                  <a:lnTo>
                    <a:pt x="556" y="484"/>
                  </a:lnTo>
                  <a:lnTo>
                    <a:pt x="556" y="486"/>
                  </a:lnTo>
                  <a:lnTo>
                    <a:pt x="554" y="486"/>
                  </a:lnTo>
                  <a:lnTo>
                    <a:pt x="554" y="484"/>
                  </a:lnTo>
                  <a:lnTo>
                    <a:pt x="558" y="478"/>
                  </a:lnTo>
                  <a:close/>
                  <a:moveTo>
                    <a:pt x="550" y="600"/>
                  </a:moveTo>
                  <a:lnTo>
                    <a:pt x="548" y="586"/>
                  </a:lnTo>
                  <a:lnTo>
                    <a:pt x="550" y="582"/>
                  </a:lnTo>
                  <a:lnTo>
                    <a:pt x="550" y="574"/>
                  </a:lnTo>
                  <a:lnTo>
                    <a:pt x="546" y="572"/>
                  </a:lnTo>
                  <a:lnTo>
                    <a:pt x="548" y="578"/>
                  </a:lnTo>
                  <a:lnTo>
                    <a:pt x="546" y="578"/>
                  </a:lnTo>
                  <a:lnTo>
                    <a:pt x="544" y="570"/>
                  </a:lnTo>
                  <a:lnTo>
                    <a:pt x="542" y="570"/>
                  </a:lnTo>
                  <a:lnTo>
                    <a:pt x="542" y="572"/>
                  </a:lnTo>
                  <a:lnTo>
                    <a:pt x="542" y="574"/>
                  </a:lnTo>
                  <a:lnTo>
                    <a:pt x="540" y="576"/>
                  </a:lnTo>
                  <a:lnTo>
                    <a:pt x="538" y="576"/>
                  </a:lnTo>
                  <a:lnTo>
                    <a:pt x="538" y="574"/>
                  </a:lnTo>
                  <a:lnTo>
                    <a:pt x="538" y="570"/>
                  </a:lnTo>
                  <a:lnTo>
                    <a:pt x="534" y="568"/>
                  </a:lnTo>
                  <a:lnTo>
                    <a:pt x="544" y="566"/>
                  </a:lnTo>
                  <a:lnTo>
                    <a:pt x="554" y="572"/>
                  </a:lnTo>
                  <a:lnTo>
                    <a:pt x="554" y="580"/>
                  </a:lnTo>
                  <a:lnTo>
                    <a:pt x="552" y="586"/>
                  </a:lnTo>
                  <a:lnTo>
                    <a:pt x="554" y="596"/>
                  </a:lnTo>
                  <a:lnTo>
                    <a:pt x="556" y="596"/>
                  </a:lnTo>
                  <a:lnTo>
                    <a:pt x="556" y="600"/>
                  </a:lnTo>
                  <a:lnTo>
                    <a:pt x="552" y="602"/>
                  </a:lnTo>
                  <a:lnTo>
                    <a:pt x="550" y="598"/>
                  </a:lnTo>
                  <a:lnTo>
                    <a:pt x="550" y="600"/>
                  </a:lnTo>
                  <a:close/>
                  <a:moveTo>
                    <a:pt x="552" y="610"/>
                  </a:moveTo>
                  <a:lnTo>
                    <a:pt x="550" y="604"/>
                  </a:lnTo>
                  <a:lnTo>
                    <a:pt x="552" y="604"/>
                  </a:lnTo>
                  <a:lnTo>
                    <a:pt x="556" y="610"/>
                  </a:lnTo>
                  <a:lnTo>
                    <a:pt x="552" y="610"/>
                  </a:lnTo>
                  <a:close/>
                  <a:moveTo>
                    <a:pt x="556" y="566"/>
                  </a:moveTo>
                  <a:lnTo>
                    <a:pt x="550" y="568"/>
                  </a:lnTo>
                  <a:lnTo>
                    <a:pt x="546" y="566"/>
                  </a:lnTo>
                  <a:lnTo>
                    <a:pt x="544" y="564"/>
                  </a:lnTo>
                  <a:lnTo>
                    <a:pt x="544" y="564"/>
                  </a:lnTo>
                  <a:lnTo>
                    <a:pt x="538" y="560"/>
                  </a:lnTo>
                  <a:lnTo>
                    <a:pt x="544" y="558"/>
                  </a:lnTo>
                  <a:lnTo>
                    <a:pt x="550" y="558"/>
                  </a:lnTo>
                  <a:lnTo>
                    <a:pt x="552" y="562"/>
                  </a:lnTo>
                  <a:lnTo>
                    <a:pt x="550" y="564"/>
                  </a:lnTo>
                  <a:lnTo>
                    <a:pt x="558" y="562"/>
                  </a:lnTo>
                  <a:lnTo>
                    <a:pt x="560" y="568"/>
                  </a:lnTo>
                  <a:lnTo>
                    <a:pt x="558" y="570"/>
                  </a:lnTo>
                  <a:lnTo>
                    <a:pt x="556" y="568"/>
                  </a:lnTo>
                  <a:lnTo>
                    <a:pt x="556" y="566"/>
                  </a:lnTo>
                  <a:close/>
                  <a:moveTo>
                    <a:pt x="570" y="630"/>
                  </a:moveTo>
                  <a:lnTo>
                    <a:pt x="568" y="620"/>
                  </a:lnTo>
                  <a:lnTo>
                    <a:pt x="564" y="612"/>
                  </a:lnTo>
                  <a:lnTo>
                    <a:pt x="564" y="610"/>
                  </a:lnTo>
                  <a:lnTo>
                    <a:pt x="562" y="606"/>
                  </a:lnTo>
                  <a:lnTo>
                    <a:pt x="562" y="602"/>
                  </a:lnTo>
                  <a:lnTo>
                    <a:pt x="560" y="602"/>
                  </a:lnTo>
                  <a:lnTo>
                    <a:pt x="560" y="600"/>
                  </a:lnTo>
                  <a:lnTo>
                    <a:pt x="558" y="600"/>
                  </a:lnTo>
                  <a:lnTo>
                    <a:pt x="556" y="604"/>
                  </a:lnTo>
                  <a:lnTo>
                    <a:pt x="556" y="600"/>
                  </a:lnTo>
                  <a:lnTo>
                    <a:pt x="558" y="596"/>
                  </a:lnTo>
                  <a:lnTo>
                    <a:pt x="560" y="600"/>
                  </a:lnTo>
                  <a:lnTo>
                    <a:pt x="562" y="600"/>
                  </a:lnTo>
                  <a:lnTo>
                    <a:pt x="562" y="598"/>
                  </a:lnTo>
                  <a:lnTo>
                    <a:pt x="564" y="606"/>
                  </a:lnTo>
                  <a:lnTo>
                    <a:pt x="564" y="600"/>
                  </a:lnTo>
                  <a:lnTo>
                    <a:pt x="566" y="600"/>
                  </a:lnTo>
                  <a:lnTo>
                    <a:pt x="568" y="602"/>
                  </a:lnTo>
                  <a:lnTo>
                    <a:pt x="566" y="606"/>
                  </a:lnTo>
                  <a:lnTo>
                    <a:pt x="570" y="610"/>
                  </a:lnTo>
                  <a:lnTo>
                    <a:pt x="566" y="614"/>
                  </a:lnTo>
                  <a:lnTo>
                    <a:pt x="568" y="616"/>
                  </a:lnTo>
                  <a:lnTo>
                    <a:pt x="572" y="618"/>
                  </a:lnTo>
                  <a:lnTo>
                    <a:pt x="576" y="624"/>
                  </a:lnTo>
                  <a:lnTo>
                    <a:pt x="578" y="628"/>
                  </a:lnTo>
                  <a:lnTo>
                    <a:pt x="570" y="630"/>
                  </a:lnTo>
                  <a:close/>
                  <a:moveTo>
                    <a:pt x="600" y="612"/>
                  </a:moveTo>
                  <a:lnTo>
                    <a:pt x="600" y="624"/>
                  </a:lnTo>
                  <a:lnTo>
                    <a:pt x="598" y="622"/>
                  </a:lnTo>
                  <a:lnTo>
                    <a:pt x="596" y="626"/>
                  </a:lnTo>
                  <a:lnTo>
                    <a:pt x="594" y="628"/>
                  </a:lnTo>
                  <a:lnTo>
                    <a:pt x="592" y="620"/>
                  </a:lnTo>
                  <a:lnTo>
                    <a:pt x="594" y="614"/>
                  </a:lnTo>
                  <a:lnTo>
                    <a:pt x="596" y="608"/>
                  </a:lnTo>
                  <a:lnTo>
                    <a:pt x="594" y="610"/>
                  </a:lnTo>
                  <a:lnTo>
                    <a:pt x="596" y="600"/>
                  </a:lnTo>
                  <a:lnTo>
                    <a:pt x="592" y="598"/>
                  </a:lnTo>
                  <a:lnTo>
                    <a:pt x="592" y="598"/>
                  </a:lnTo>
                  <a:lnTo>
                    <a:pt x="590" y="604"/>
                  </a:lnTo>
                  <a:lnTo>
                    <a:pt x="588" y="604"/>
                  </a:lnTo>
                  <a:lnTo>
                    <a:pt x="586" y="600"/>
                  </a:lnTo>
                  <a:lnTo>
                    <a:pt x="588" y="596"/>
                  </a:lnTo>
                  <a:lnTo>
                    <a:pt x="582" y="592"/>
                  </a:lnTo>
                  <a:lnTo>
                    <a:pt x="584" y="590"/>
                  </a:lnTo>
                  <a:lnTo>
                    <a:pt x="582" y="590"/>
                  </a:lnTo>
                  <a:lnTo>
                    <a:pt x="582" y="594"/>
                  </a:lnTo>
                  <a:lnTo>
                    <a:pt x="576" y="594"/>
                  </a:lnTo>
                  <a:lnTo>
                    <a:pt x="576" y="586"/>
                  </a:lnTo>
                  <a:lnTo>
                    <a:pt x="572" y="584"/>
                  </a:lnTo>
                  <a:lnTo>
                    <a:pt x="568" y="578"/>
                  </a:lnTo>
                  <a:lnTo>
                    <a:pt x="566" y="572"/>
                  </a:lnTo>
                  <a:lnTo>
                    <a:pt x="572" y="570"/>
                  </a:lnTo>
                  <a:lnTo>
                    <a:pt x="564" y="570"/>
                  </a:lnTo>
                  <a:lnTo>
                    <a:pt x="562" y="566"/>
                  </a:lnTo>
                  <a:lnTo>
                    <a:pt x="562" y="566"/>
                  </a:lnTo>
                  <a:lnTo>
                    <a:pt x="562" y="562"/>
                  </a:lnTo>
                  <a:lnTo>
                    <a:pt x="566" y="552"/>
                  </a:lnTo>
                  <a:lnTo>
                    <a:pt x="578" y="554"/>
                  </a:lnTo>
                  <a:lnTo>
                    <a:pt x="574" y="548"/>
                  </a:lnTo>
                  <a:lnTo>
                    <a:pt x="576" y="544"/>
                  </a:lnTo>
                  <a:lnTo>
                    <a:pt x="574" y="544"/>
                  </a:lnTo>
                  <a:lnTo>
                    <a:pt x="574" y="542"/>
                  </a:lnTo>
                  <a:lnTo>
                    <a:pt x="570" y="542"/>
                  </a:lnTo>
                  <a:lnTo>
                    <a:pt x="570" y="540"/>
                  </a:lnTo>
                  <a:lnTo>
                    <a:pt x="576" y="538"/>
                  </a:lnTo>
                  <a:lnTo>
                    <a:pt x="578" y="540"/>
                  </a:lnTo>
                  <a:lnTo>
                    <a:pt x="578" y="540"/>
                  </a:lnTo>
                  <a:lnTo>
                    <a:pt x="580" y="544"/>
                  </a:lnTo>
                  <a:lnTo>
                    <a:pt x="576" y="548"/>
                  </a:lnTo>
                  <a:lnTo>
                    <a:pt x="582" y="546"/>
                  </a:lnTo>
                  <a:lnTo>
                    <a:pt x="584" y="548"/>
                  </a:lnTo>
                  <a:lnTo>
                    <a:pt x="580" y="550"/>
                  </a:lnTo>
                  <a:lnTo>
                    <a:pt x="580" y="554"/>
                  </a:lnTo>
                  <a:lnTo>
                    <a:pt x="584" y="566"/>
                  </a:lnTo>
                  <a:lnTo>
                    <a:pt x="588" y="570"/>
                  </a:lnTo>
                  <a:lnTo>
                    <a:pt x="586" y="572"/>
                  </a:lnTo>
                  <a:lnTo>
                    <a:pt x="590" y="582"/>
                  </a:lnTo>
                  <a:lnTo>
                    <a:pt x="590" y="588"/>
                  </a:lnTo>
                  <a:lnTo>
                    <a:pt x="602" y="608"/>
                  </a:lnTo>
                  <a:lnTo>
                    <a:pt x="600" y="612"/>
                  </a:lnTo>
                  <a:close/>
                  <a:moveTo>
                    <a:pt x="710" y="642"/>
                  </a:moveTo>
                  <a:lnTo>
                    <a:pt x="708" y="646"/>
                  </a:lnTo>
                  <a:lnTo>
                    <a:pt x="706" y="646"/>
                  </a:lnTo>
                  <a:lnTo>
                    <a:pt x="706" y="648"/>
                  </a:lnTo>
                  <a:lnTo>
                    <a:pt x="704" y="646"/>
                  </a:lnTo>
                  <a:lnTo>
                    <a:pt x="700" y="646"/>
                  </a:lnTo>
                  <a:lnTo>
                    <a:pt x="700" y="644"/>
                  </a:lnTo>
                  <a:lnTo>
                    <a:pt x="698" y="646"/>
                  </a:lnTo>
                  <a:lnTo>
                    <a:pt x="698" y="644"/>
                  </a:lnTo>
                  <a:lnTo>
                    <a:pt x="700" y="644"/>
                  </a:lnTo>
                  <a:lnTo>
                    <a:pt x="700" y="642"/>
                  </a:lnTo>
                  <a:lnTo>
                    <a:pt x="696" y="640"/>
                  </a:lnTo>
                  <a:lnTo>
                    <a:pt x="696" y="638"/>
                  </a:lnTo>
                  <a:lnTo>
                    <a:pt x="700" y="636"/>
                  </a:lnTo>
                  <a:lnTo>
                    <a:pt x="698" y="634"/>
                  </a:lnTo>
                  <a:lnTo>
                    <a:pt x="700" y="630"/>
                  </a:lnTo>
                  <a:lnTo>
                    <a:pt x="706" y="628"/>
                  </a:lnTo>
                  <a:lnTo>
                    <a:pt x="712" y="636"/>
                  </a:lnTo>
                  <a:lnTo>
                    <a:pt x="710" y="642"/>
                  </a:lnTo>
                  <a:close/>
                  <a:moveTo>
                    <a:pt x="972" y="614"/>
                  </a:moveTo>
                  <a:lnTo>
                    <a:pt x="970" y="620"/>
                  </a:lnTo>
                  <a:lnTo>
                    <a:pt x="970" y="616"/>
                  </a:lnTo>
                  <a:lnTo>
                    <a:pt x="966" y="608"/>
                  </a:lnTo>
                  <a:lnTo>
                    <a:pt x="964" y="606"/>
                  </a:lnTo>
                  <a:lnTo>
                    <a:pt x="964" y="602"/>
                  </a:lnTo>
                  <a:lnTo>
                    <a:pt x="962" y="596"/>
                  </a:lnTo>
                  <a:lnTo>
                    <a:pt x="964" y="596"/>
                  </a:lnTo>
                  <a:lnTo>
                    <a:pt x="962" y="598"/>
                  </a:lnTo>
                  <a:lnTo>
                    <a:pt x="966" y="600"/>
                  </a:lnTo>
                  <a:lnTo>
                    <a:pt x="966" y="594"/>
                  </a:lnTo>
                  <a:lnTo>
                    <a:pt x="966" y="602"/>
                  </a:lnTo>
                  <a:lnTo>
                    <a:pt x="972" y="598"/>
                  </a:lnTo>
                  <a:lnTo>
                    <a:pt x="974" y="592"/>
                  </a:lnTo>
                  <a:lnTo>
                    <a:pt x="974" y="594"/>
                  </a:lnTo>
                  <a:lnTo>
                    <a:pt x="974" y="598"/>
                  </a:lnTo>
                  <a:lnTo>
                    <a:pt x="976" y="600"/>
                  </a:lnTo>
                  <a:lnTo>
                    <a:pt x="978" y="608"/>
                  </a:lnTo>
                  <a:lnTo>
                    <a:pt x="972" y="614"/>
                  </a:lnTo>
                  <a:close/>
                  <a:moveTo>
                    <a:pt x="1046" y="548"/>
                  </a:moveTo>
                  <a:lnTo>
                    <a:pt x="1040" y="548"/>
                  </a:lnTo>
                  <a:lnTo>
                    <a:pt x="1038" y="552"/>
                  </a:lnTo>
                  <a:lnTo>
                    <a:pt x="1032" y="552"/>
                  </a:lnTo>
                  <a:lnTo>
                    <a:pt x="1032" y="548"/>
                  </a:lnTo>
                  <a:lnTo>
                    <a:pt x="1024" y="546"/>
                  </a:lnTo>
                  <a:lnTo>
                    <a:pt x="1024" y="550"/>
                  </a:lnTo>
                  <a:lnTo>
                    <a:pt x="1018" y="552"/>
                  </a:lnTo>
                  <a:lnTo>
                    <a:pt x="1016" y="554"/>
                  </a:lnTo>
                  <a:lnTo>
                    <a:pt x="1018" y="558"/>
                  </a:lnTo>
                  <a:lnTo>
                    <a:pt x="1026" y="560"/>
                  </a:lnTo>
                  <a:lnTo>
                    <a:pt x="1026" y="570"/>
                  </a:lnTo>
                  <a:lnTo>
                    <a:pt x="1024" y="564"/>
                  </a:lnTo>
                  <a:lnTo>
                    <a:pt x="1022" y="562"/>
                  </a:lnTo>
                  <a:lnTo>
                    <a:pt x="1012" y="558"/>
                  </a:lnTo>
                  <a:lnTo>
                    <a:pt x="1016" y="558"/>
                  </a:lnTo>
                  <a:lnTo>
                    <a:pt x="1014" y="554"/>
                  </a:lnTo>
                  <a:lnTo>
                    <a:pt x="1016" y="546"/>
                  </a:lnTo>
                  <a:lnTo>
                    <a:pt x="1018" y="548"/>
                  </a:lnTo>
                  <a:lnTo>
                    <a:pt x="1022" y="546"/>
                  </a:lnTo>
                  <a:lnTo>
                    <a:pt x="1020" y="544"/>
                  </a:lnTo>
                  <a:lnTo>
                    <a:pt x="1018" y="536"/>
                  </a:lnTo>
                  <a:lnTo>
                    <a:pt x="1018" y="536"/>
                  </a:lnTo>
                  <a:lnTo>
                    <a:pt x="1022" y="544"/>
                  </a:lnTo>
                  <a:lnTo>
                    <a:pt x="1028" y="542"/>
                  </a:lnTo>
                  <a:lnTo>
                    <a:pt x="1028" y="532"/>
                  </a:lnTo>
                  <a:lnTo>
                    <a:pt x="1030" y="534"/>
                  </a:lnTo>
                  <a:lnTo>
                    <a:pt x="1030" y="536"/>
                  </a:lnTo>
                  <a:lnTo>
                    <a:pt x="1036" y="546"/>
                  </a:lnTo>
                  <a:lnTo>
                    <a:pt x="1038" y="546"/>
                  </a:lnTo>
                  <a:lnTo>
                    <a:pt x="1042" y="546"/>
                  </a:lnTo>
                  <a:lnTo>
                    <a:pt x="1042" y="544"/>
                  </a:lnTo>
                  <a:lnTo>
                    <a:pt x="1046" y="546"/>
                  </a:lnTo>
                  <a:lnTo>
                    <a:pt x="1044" y="546"/>
                  </a:lnTo>
                  <a:lnTo>
                    <a:pt x="1046" y="548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53" name="Freeform 827">
              <a:extLst>
                <a:ext uri="{FF2B5EF4-FFF2-40B4-BE49-F238E27FC236}">
                  <a16:creationId xmlns:a16="http://schemas.microsoft.com/office/drawing/2014/main" id="{0EF7211C-BD23-41FC-A0C8-4E05A488C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988" y="2617788"/>
              <a:ext cx="34925" cy="444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2"/>
                </a:cxn>
                <a:cxn ang="0">
                  <a:pos x="4" y="6"/>
                </a:cxn>
                <a:cxn ang="0">
                  <a:pos x="4" y="8"/>
                </a:cxn>
                <a:cxn ang="0">
                  <a:pos x="6" y="8"/>
                </a:cxn>
                <a:cxn ang="0">
                  <a:pos x="6" y="12"/>
                </a:cxn>
                <a:cxn ang="0">
                  <a:pos x="4" y="14"/>
                </a:cxn>
                <a:cxn ang="0">
                  <a:pos x="8" y="18"/>
                </a:cxn>
                <a:cxn ang="0">
                  <a:pos x="4" y="20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2" y="22"/>
                </a:cxn>
                <a:cxn ang="0">
                  <a:pos x="6" y="26"/>
                </a:cxn>
                <a:cxn ang="0">
                  <a:pos x="12" y="26"/>
                </a:cxn>
                <a:cxn ang="0">
                  <a:pos x="12" y="22"/>
                </a:cxn>
                <a:cxn ang="0">
                  <a:pos x="16" y="20"/>
                </a:cxn>
                <a:cxn ang="0">
                  <a:pos x="18" y="22"/>
                </a:cxn>
                <a:cxn ang="0">
                  <a:pos x="18" y="26"/>
                </a:cxn>
                <a:cxn ang="0">
                  <a:pos x="22" y="28"/>
                </a:cxn>
                <a:cxn ang="0">
                  <a:pos x="20" y="26"/>
                </a:cxn>
                <a:cxn ang="0">
                  <a:pos x="22" y="24"/>
                </a:cxn>
                <a:cxn ang="0">
                  <a:pos x="18" y="1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22" h="28">
                  <a:moveTo>
                    <a:pt x="4" y="0"/>
                  </a:moveTo>
                  <a:lnTo>
                    <a:pt x="4" y="2"/>
                  </a:lnTo>
                  <a:lnTo>
                    <a:pt x="4" y="6"/>
                  </a:lnTo>
                  <a:lnTo>
                    <a:pt x="4" y="8"/>
                  </a:lnTo>
                  <a:lnTo>
                    <a:pt x="6" y="8"/>
                  </a:lnTo>
                  <a:lnTo>
                    <a:pt x="6" y="12"/>
                  </a:lnTo>
                  <a:lnTo>
                    <a:pt x="4" y="14"/>
                  </a:lnTo>
                  <a:lnTo>
                    <a:pt x="8" y="18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6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6" y="20"/>
                  </a:lnTo>
                  <a:lnTo>
                    <a:pt x="18" y="22"/>
                  </a:lnTo>
                  <a:lnTo>
                    <a:pt x="18" y="26"/>
                  </a:lnTo>
                  <a:lnTo>
                    <a:pt x="22" y="28"/>
                  </a:lnTo>
                  <a:lnTo>
                    <a:pt x="20" y="26"/>
                  </a:lnTo>
                  <a:lnTo>
                    <a:pt x="22" y="24"/>
                  </a:lnTo>
                  <a:lnTo>
                    <a:pt x="18" y="1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54" name="Freeform 828">
              <a:extLst>
                <a:ext uri="{FF2B5EF4-FFF2-40B4-BE49-F238E27FC236}">
                  <a16:creationId xmlns:a16="http://schemas.microsoft.com/office/drawing/2014/main" id="{CFD8705E-4CEB-400F-89C2-A286A9500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88" y="3846513"/>
              <a:ext cx="73025" cy="381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0" y="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12" y="24"/>
                </a:cxn>
                <a:cxn ang="0">
                  <a:pos x="16" y="22"/>
                </a:cxn>
                <a:cxn ang="0">
                  <a:pos x="42" y="20"/>
                </a:cxn>
                <a:cxn ang="0">
                  <a:pos x="44" y="18"/>
                </a:cxn>
                <a:cxn ang="0">
                  <a:pos x="46" y="14"/>
                </a:cxn>
                <a:cxn ang="0">
                  <a:pos x="40" y="10"/>
                </a:cxn>
                <a:cxn ang="0">
                  <a:pos x="40" y="8"/>
                </a:cxn>
                <a:cxn ang="0">
                  <a:pos x="34" y="4"/>
                </a:cxn>
                <a:cxn ang="0">
                  <a:pos x="30" y="4"/>
                </a:cxn>
                <a:cxn ang="0">
                  <a:pos x="24" y="2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46" h="24">
                  <a:moveTo>
                    <a:pt x="16" y="0"/>
                  </a:moveTo>
                  <a:lnTo>
                    <a:pt x="10" y="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2" y="22"/>
                  </a:lnTo>
                  <a:lnTo>
                    <a:pt x="12" y="24"/>
                  </a:lnTo>
                  <a:lnTo>
                    <a:pt x="16" y="22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6" y="14"/>
                  </a:lnTo>
                  <a:lnTo>
                    <a:pt x="40" y="10"/>
                  </a:lnTo>
                  <a:lnTo>
                    <a:pt x="40" y="8"/>
                  </a:lnTo>
                  <a:lnTo>
                    <a:pt x="34" y="4"/>
                  </a:lnTo>
                  <a:lnTo>
                    <a:pt x="30" y="4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55" name="Freeform 829">
              <a:extLst>
                <a:ext uri="{FF2B5EF4-FFF2-40B4-BE49-F238E27FC236}">
                  <a16:creationId xmlns:a16="http://schemas.microsoft.com/office/drawing/2014/main" id="{0E568D2A-4995-4F41-A2FB-81650F933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8238" y="3887788"/>
              <a:ext cx="101600" cy="130175"/>
            </a:xfrm>
            <a:custGeom>
              <a:avLst/>
              <a:gdLst/>
              <a:ahLst/>
              <a:cxnLst>
                <a:cxn ang="0">
                  <a:pos x="28" y="64"/>
                </a:cxn>
                <a:cxn ang="0">
                  <a:pos x="24" y="70"/>
                </a:cxn>
                <a:cxn ang="0">
                  <a:pos x="22" y="68"/>
                </a:cxn>
                <a:cxn ang="0">
                  <a:pos x="14" y="72"/>
                </a:cxn>
                <a:cxn ang="0">
                  <a:pos x="10" y="58"/>
                </a:cxn>
                <a:cxn ang="0">
                  <a:pos x="8" y="56"/>
                </a:cxn>
                <a:cxn ang="0">
                  <a:pos x="10" y="48"/>
                </a:cxn>
                <a:cxn ang="0">
                  <a:pos x="6" y="42"/>
                </a:cxn>
                <a:cxn ang="0">
                  <a:pos x="8" y="32"/>
                </a:cxn>
                <a:cxn ang="0">
                  <a:pos x="0" y="24"/>
                </a:cxn>
                <a:cxn ang="0">
                  <a:pos x="0" y="22"/>
                </a:cxn>
                <a:cxn ang="0">
                  <a:pos x="4" y="20"/>
                </a:cxn>
                <a:cxn ang="0">
                  <a:pos x="4" y="18"/>
                </a:cxn>
                <a:cxn ang="0">
                  <a:pos x="10" y="18"/>
                </a:cxn>
                <a:cxn ang="0">
                  <a:pos x="8" y="14"/>
                </a:cxn>
                <a:cxn ang="0">
                  <a:pos x="4" y="14"/>
                </a:cxn>
                <a:cxn ang="0">
                  <a:pos x="2" y="10"/>
                </a:cxn>
                <a:cxn ang="0">
                  <a:pos x="6" y="0"/>
                </a:cxn>
                <a:cxn ang="0">
                  <a:pos x="10" y="6"/>
                </a:cxn>
                <a:cxn ang="0">
                  <a:pos x="12" y="0"/>
                </a:cxn>
                <a:cxn ang="0">
                  <a:pos x="14" y="2"/>
                </a:cxn>
                <a:cxn ang="0">
                  <a:pos x="16" y="8"/>
                </a:cxn>
                <a:cxn ang="0">
                  <a:pos x="18" y="6"/>
                </a:cxn>
                <a:cxn ang="0">
                  <a:pos x="20" y="8"/>
                </a:cxn>
                <a:cxn ang="0">
                  <a:pos x="22" y="4"/>
                </a:cxn>
                <a:cxn ang="0">
                  <a:pos x="24" y="14"/>
                </a:cxn>
                <a:cxn ang="0">
                  <a:pos x="28" y="18"/>
                </a:cxn>
                <a:cxn ang="0">
                  <a:pos x="28" y="18"/>
                </a:cxn>
                <a:cxn ang="0">
                  <a:pos x="48" y="18"/>
                </a:cxn>
                <a:cxn ang="0">
                  <a:pos x="58" y="20"/>
                </a:cxn>
                <a:cxn ang="0">
                  <a:pos x="52" y="30"/>
                </a:cxn>
                <a:cxn ang="0">
                  <a:pos x="42" y="36"/>
                </a:cxn>
                <a:cxn ang="0">
                  <a:pos x="42" y="38"/>
                </a:cxn>
                <a:cxn ang="0">
                  <a:pos x="44" y="46"/>
                </a:cxn>
                <a:cxn ang="0">
                  <a:pos x="46" y="48"/>
                </a:cxn>
                <a:cxn ang="0">
                  <a:pos x="50" y="50"/>
                </a:cxn>
                <a:cxn ang="0">
                  <a:pos x="52" y="44"/>
                </a:cxn>
                <a:cxn ang="0">
                  <a:pos x="56" y="40"/>
                </a:cxn>
                <a:cxn ang="0">
                  <a:pos x="56" y="40"/>
                </a:cxn>
                <a:cxn ang="0">
                  <a:pos x="60" y="52"/>
                </a:cxn>
                <a:cxn ang="0">
                  <a:pos x="64" y="68"/>
                </a:cxn>
                <a:cxn ang="0">
                  <a:pos x="64" y="76"/>
                </a:cxn>
                <a:cxn ang="0">
                  <a:pos x="60" y="74"/>
                </a:cxn>
                <a:cxn ang="0">
                  <a:pos x="60" y="76"/>
                </a:cxn>
                <a:cxn ang="0">
                  <a:pos x="58" y="82"/>
                </a:cxn>
                <a:cxn ang="0">
                  <a:pos x="56" y="78"/>
                </a:cxn>
                <a:cxn ang="0">
                  <a:pos x="54" y="62"/>
                </a:cxn>
                <a:cxn ang="0">
                  <a:pos x="50" y="56"/>
                </a:cxn>
                <a:cxn ang="0">
                  <a:pos x="48" y="54"/>
                </a:cxn>
                <a:cxn ang="0">
                  <a:pos x="42" y="56"/>
                </a:cxn>
                <a:cxn ang="0">
                  <a:pos x="38" y="52"/>
                </a:cxn>
                <a:cxn ang="0">
                  <a:pos x="34" y="56"/>
                </a:cxn>
                <a:cxn ang="0">
                  <a:pos x="36" y="62"/>
                </a:cxn>
                <a:cxn ang="0">
                  <a:pos x="30" y="68"/>
                </a:cxn>
                <a:cxn ang="0">
                  <a:pos x="28" y="66"/>
                </a:cxn>
                <a:cxn ang="0">
                  <a:pos x="28" y="64"/>
                </a:cxn>
                <a:cxn ang="0">
                  <a:pos x="28" y="64"/>
                </a:cxn>
              </a:cxnLst>
              <a:rect l="0" t="0" r="r" b="b"/>
              <a:pathLst>
                <a:path w="64" h="82">
                  <a:moveTo>
                    <a:pt x="28" y="64"/>
                  </a:moveTo>
                  <a:lnTo>
                    <a:pt x="24" y="70"/>
                  </a:lnTo>
                  <a:lnTo>
                    <a:pt x="22" y="68"/>
                  </a:lnTo>
                  <a:lnTo>
                    <a:pt x="14" y="72"/>
                  </a:lnTo>
                  <a:lnTo>
                    <a:pt x="10" y="58"/>
                  </a:lnTo>
                  <a:lnTo>
                    <a:pt x="8" y="56"/>
                  </a:lnTo>
                  <a:lnTo>
                    <a:pt x="10" y="48"/>
                  </a:lnTo>
                  <a:lnTo>
                    <a:pt x="6" y="42"/>
                  </a:lnTo>
                  <a:lnTo>
                    <a:pt x="8" y="32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4" y="20"/>
                  </a:lnTo>
                  <a:lnTo>
                    <a:pt x="4" y="18"/>
                  </a:lnTo>
                  <a:lnTo>
                    <a:pt x="10" y="18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2" y="10"/>
                  </a:lnTo>
                  <a:lnTo>
                    <a:pt x="6" y="0"/>
                  </a:lnTo>
                  <a:lnTo>
                    <a:pt x="10" y="6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8"/>
                  </a:lnTo>
                  <a:lnTo>
                    <a:pt x="18" y="6"/>
                  </a:lnTo>
                  <a:lnTo>
                    <a:pt x="20" y="8"/>
                  </a:lnTo>
                  <a:lnTo>
                    <a:pt x="22" y="4"/>
                  </a:lnTo>
                  <a:lnTo>
                    <a:pt x="24" y="14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48" y="18"/>
                  </a:lnTo>
                  <a:lnTo>
                    <a:pt x="58" y="20"/>
                  </a:lnTo>
                  <a:lnTo>
                    <a:pt x="52" y="30"/>
                  </a:lnTo>
                  <a:lnTo>
                    <a:pt x="42" y="36"/>
                  </a:lnTo>
                  <a:lnTo>
                    <a:pt x="42" y="38"/>
                  </a:lnTo>
                  <a:lnTo>
                    <a:pt x="44" y="46"/>
                  </a:lnTo>
                  <a:lnTo>
                    <a:pt x="46" y="48"/>
                  </a:lnTo>
                  <a:lnTo>
                    <a:pt x="50" y="50"/>
                  </a:lnTo>
                  <a:lnTo>
                    <a:pt x="52" y="44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60" y="52"/>
                  </a:lnTo>
                  <a:lnTo>
                    <a:pt x="64" y="68"/>
                  </a:lnTo>
                  <a:lnTo>
                    <a:pt x="64" y="76"/>
                  </a:lnTo>
                  <a:lnTo>
                    <a:pt x="60" y="74"/>
                  </a:lnTo>
                  <a:lnTo>
                    <a:pt x="60" y="76"/>
                  </a:lnTo>
                  <a:lnTo>
                    <a:pt x="58" y="82"/>
                  </a:lnTo>
                  <a:lnTo>
                    <a:pt x="56" y="78"/>
                  </a:lnTo>
                  <a:lnTo>
                    <a:pt x="54" y="62"/>
                  </a:lnTo>
                  <a:lnTo>
                    <a:pt x="50" y="56"/>
                  </a:lnTo>
                  <a:lnTo>
                    <a:pt x="48" y="54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56"/>
                  </a:lnTo>
                  <a:lnTo>
                    <a:pt x="36" y="62"/>
                  </a:lnTo>
                  <a:lnTo>
                    <a:pt x="30" y="68"/>
                  </a:lnTo>
                  <a:lnTo>
                    <a:pt x="28" y="66"/>
                  </a:lnTo>
                  <a:lnTo>
                    <a:pt x="28" y="64"/>
                  </a:lnTo>
                  <a:lnTo>
                    <a:pt x="28" y="64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56" name="Freeform 830">
              <a:extLst>
                <a:ext uri="{FF2B5EF4-FFF2-40B4-BE49-F238E27FC236}">
                  <a16:creationId xmlns:a16="http://schemas.microsoft.com/office/drawing/2014/main" id="{9C1E81C5-FC21-4BAA-AE02-3A5769CD2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963" y="3652838"/>
              <a:ext cx="625475" cy="644525"/>
            </a:xfrm>
            <a:custGeom>
              <a:avLst/>
              <a:gdLst/>
              <a:ahLst/>
              <a:cxnLst>
                <a:cxn ang="0">
                  <a:pos x="308" y="184"/>
                </a:cxn>
                <a:cxn ang="0">
                  <a:pos x="318" y="192"/>
                </a:cxn>
                <a:cxn ang="0">
                  <a:pos x="336" y="212"/>
                </a:cxn>
                <a:cxn ang="0">
                  <a:pos x="340" y="186"/>
                </a:cxn>
                <a:cxn ang="0">
                  <a:pos x="364" y="160"/>
                </a:cxn>
                <a:cxn ang="0">
                  <a:pos x="384" y="136"/>
                </a:cxn>
                <a:cxn ang="0">
                  <a:pos x="392" y="120"/>
                </a:cxn>
                <a:cxn ang="0">
                  <a:pos x="378" y="106"/>
                </a:cxn>
                <a:cxn ang="0">
                  <a:pos x="318" y="130"/>
                </a:cxn>
                <a:cxn ang="0">
                  <a:pos x="294" y="144"/>
                </a:cxn>
                <a:cxn ang="0">
                  <a:pos x="278" y="134"/>
                </a:cxn>
                <a:cxn ang="0">
                  <a:pos x="266" y="138"/>
                </a:cxn>
                <a:cxn ang="0">
                  <a:pos x="226" y="144"/>
                </a:cxn>
                <a:cxn ang="0">
                  <a:pos x="172" y="118"/>
                </a:cxn>
                <a:cxn ang="0">
                  <a:pos x="162" y="112"/>
                </a:cxn>
                <a:cxn ang="0">
                  <a:pos x="160" y="84"/>
                </a:cxn>
                <a:cxn ang="0">
                  <a:pos x="146" y="78"/>
                </a:cxn>
                <a:cxn ang="0">
                  <a:pos x="142" y="54"/>
                </a:cxn>
                <a:cxn ang="0">
                  <a:pos x="154" y="54"/>
                </a:cxn>
                <a:cxn ang="0">
                  <a:pos x="148" y="36"/>
                </a:cxn>
                <a:cxn ang="0">
                  <a:pos x="158" y="26"/>
                </a:cxn>
                <a:cxn ang="0">
                  <a:pos x="160" y="10"/>
                </a:cxn>
                <a:cxn ang="0">
                  <a:pos x="150" y="0"/>
                </a:cxn>
                <a:cxn ang="0">
                  <a:pos x="118" y="20"/>
                </a:cxn>
                <a:cxn ang="0">
                  <a:pos x="84" y="18"/>
                </a:cxn>
                <a:cxn ang="0">
                  <a:pos x="82" y="32"/>
                </a:cxn>
                <a:cxn ang="0">
                  <a:pos x="84" y="50"/>
                </a:cxn>
                <a:cxn ang="0">
                  <a:pos x="96" y="64"/>
                </a:cxn>
                <a:cxn ang="0">
                  <a:pos x="90" y="80"/>
                </a:cxn>
                <a:cxn ang="0">
                  <a:pos x="72" y="98"/>
                </a:cxn>
                <a:cxn ang="0">
                  <a:pos x="38" y="130"/>
                </a:cxn>
                <a:cxn ang="0">
                  <a:pos x="28" y="158"/>
                </a:cxn>
                <a:cxn ang="0">
                  <a:pos x="40" y="178"/>
                </a:cxn>
                <a:cxn ang="0">
                  <a:pos x="22" y="182"/>
                </a:cxn>
                <a:cxn ang="0">
                  <a:pos x="2" y="184"/>
                </a:cxn>
                <a:cxn ang="0">
                  <a:pos x="12" y="202"/>
                </a:cxn>
                <a:cxn ang="0">
                  <a:pos x="28" y="204"/>
                </a:cxn>
                <a:cxn ang="0">
                  <a:pos x="12" y="212"/>
                </a:cxn>
                <a:cxn ang="0">
                  <a:pos x="54" y="208"/>
                </a:cxn>
                <a:cxn ang="0">
                  <a:pos x="58" y="214"/>
                </a:cxn>
                <a:cxn ang="0">
                  <a:pos x="62" y="236"/>
                </a:cxn>
                <a:cxn ang="0">
                  <a:pos x="64" y="264"/>
                </a:cxn>
                <a:cxn ang="0">
                  <a:pos x="78" y="306"/>
                </a:cxn>
                <a:cxn ang="0">
                  <a:pos x="90" y="332"/>
                </a:cxn>
                <a:cxn ang="0">
                  <a:pos x="128" y="406"/>
                </a:cxn>
                <a:cxn ang="0">
                  <a:pos x="150" y="376"/>
                </a:cxn>
                <a:cxn ang="0">
                  <a:pos x="160" y="332"/>
                </a:cxn>
                <a:cxn ang="0">
                  <a:pos x="164" y="302"/>
                </a:cxn>
                <a:cxn ang="0">
                  <a:pos x="176" y="294"/>
                </a:cxn>
                <a:cxn ang="0">
                  <a:pos x="226" y="252"/>
                </a:cxn>
                <a:cxn ang="0">
                  <a:pos x="254" y="222"/>
                </a:cxn>
                <a:cxn ang="0">
                  <a:pos x="274" y="220"/>
                </a:cxn>
                <a:cxn ang="0">
                  <a:pos x="274" y="204"/>
                </a:cxn>
                <a:cxn ang="0">
                  <a:pos x="266" y="170"/>
                </a:cxn>
                <a:cxn ang="0">
                  <a:pos x="270" y="162"/>
                </a:cxn>
                <a:cxn ang="0">
                  <a:pos x="280" y="150"/>
                </a:cxn>
                <a:cxn ang="0">
                  <a:pos x="290" y="162"/>
                </a:cxn>
              </a:cxnLst>
              <a:rect l="0" t="0" r="r" b="b"/>
              <a:pathLst>
                <a:path w="394" h="406">
                  <a:moveTo>
                    <a:pt x="294" y="166"/>
                  </a:moveTo>
                  <a:lnTo>
                    <a:pt x="314" y="166"/>
                  </a:lnTo>
                  <a:lnTo>
                    <a:pt x="324" y="168"/>
                  </a:lnTo>
                  <a:lnTo>
                    <a:pt x="318" y="178"/>
                  </a:lnTo>
                  <a:lnTo>
                    <a:pt x="308" y="184"/>
                  </a:lnTo>
                  <a:lnTo>
                    <a:pt x="308" y="186"/>
                  </a:lnTo>
                  <a:lnTo>
                    <a:pt x="310" y="194"/>
                  </a:lnTo>
                  <a:lnTo>
                    <a:pt x="312" y="196"/>
                  </a:lnTo>
                  <a:lnTo>
                    <a:pt x="316" y="198"/>
                  </a:lnTo>
                  <a:lnTo>
                    <a:pt x="318" y="192"/>
                  </a:lnTo>
                  <a:lnTo>
                    <a:pt x="322" y="188"/>
                  </a:lnTo>
                  <a:lnTo>
                    <a:pt x="322" y="188"/>
                  </a:lnTo>
                  <a:lnTo>
                    <a:pt x="326" y="200"/>
                  </a:lnTo>
                  <a:lnTo>
                    <a:pt x="330" y="216"/>
                  </a:lnTo>
                  <a:lnTo>
                    <a:pt x="336" y="212"/>
                  </a:lnTo>
                  <a:lnTo>
                    <a:pt x="334" y="204"/>
                  </a:lnTo>
                  <a:lnTo>
                    <a:pt x="336" y="200"/>
                  </a:lnTo>
                  <a:lnTo>
                    <a:pt x="338" y="200"/>
                  </a:lnTo>
                  <a:lnTo>
                    <a:pt x="338" y="188"/>
                  </a:lnTo>
                  <a:lnTo>
                    <a:pt x="340" y="186"/>
                  </a:lnTo>
                  <a:lnTo>
                    <a:pt x="350" y="186"/>
                  </a:lnTo>
                  <a:lnTo>
                    <a:pt x="350" y="186"/>
                  </a:lnTo>
                  <a:lnTo>
                    <a:pt x="356" y="172"/>
                  </a:lnTo>
                  <a:lnTo>
                    <a:pt x="356" y="168"/>
                  </a:lnTo>
                  <a:lnTo>
                    <a:pt x="364" y="160"/>
                  </a:lnTo>
                  <a:lnTo>
                    <a:pt x="364" y="152"/>
                  </a:lnTo>
                  <a:lnTo>
                    <a:pt x="366" y="148"/>
                  </a:lnTo>
                  <a:lnTo>
                    <a:pt x="372" y="144"/>
                  </a:lnTo>
                  <a:lnTo>
                    <a:pt x="376" y="138"/>
                  </a:lnTo>
                  <a:lnTo>
                    <a:pt x="384" y="136"/>
                  </a:lnTo>
                  <a:lnTo>
                    <a:pt x="388" y="138"/>
                  </a:lnTo>
                  <a:lnTo>
                    <a:pt x="390" y="130"/>
                  </a:lnTo>
                  <a:lnTo>
                    <a:pt x="394" y="126"/>
                  </a:lnTo>
                  <a:lnTo>
                    <a:pt x="394" y="124"/>
                  </a:lnTo>
                  <a:lnTo>
                    <a:pt x="392" y="120"/>
                  </a:lnTo>
                  <a:lnTo>
                    <a:pt x="390" y="120"/>
                  </a:lnTo>
                  <a:lnTo>
                    <a:pt x="380" y="118"/>
                  </a:lnTo>
                  <a:lnTo>
                    <a:pt x="380" y="112"/>
                  </a:lnTo>
                  <a:lnTo>
                    <a:pt x="378" y="110"/>
                  </a:lnTo>
                  <a:lnTo>
                    <a:pt x="378" y="106"/>
                  </a:lnTo>
                  <a:lnTo>
                    <a:pt x="374" y="104"/>
                  </a:lnTo>
                  <a:lnTo>
                    <a:pt x="364" y="108"/>
                  </a:lnTo>
                  <a:lnTo>
                    <a:pt x="356" y="106"/>
                  </a:lnTo>
                  <a:lnTo>
                    <a:pt x="336" y="122"/>
                  </a:lnTo>
                  <a:lnTo>
                    <a:pt x="318" y="130"/>
                  </a:lnTo>
                  <a:lnTo>
                    <a:pt x="318" y="132"/>
                  </a:lnTo>
                  <a:lnTo>
                    <a:pt x="324" y="136"/>
                  </a:lnTo>
                  <a:lnTo>
                    <a:pt x="322" y="140"/>
                  </a:lnTo>
                  <a:lnTo>
                    <a:pt x="320" y="142"/>
                  </a:lnTo>
                  <a:lnTo>
                    <a:pt x="294" y="144"/>
                  </a:lnTo>
                  <a:lnTo>
                    <a:pt x="290" y="146"/>
                  </a:lnTo>
                  <a:lnTo>
                    <a:pt x="280" y="144"/>
                  </a:lnTo>
                  <a:lnTo>
                    <a:pt x="278" y="138"/>
                  </a:lnTo>
                  <a:lnTo>
                    <a:pt x="280" y="136"/>
                  </a:lnTo>
                  <a:lnTo>
                    <a:pt x="278" y="134"/>
                  </a:lnTo>
                  <a:lnTo>
                    <a:pt x="278" y="128"/>
                  </a:lnTo>
                  <a:lnTo>
                    <a:pt x="276" y="126"/>
                  </a:lnTo>
                  <a:lnTo>
                    <a:pt x="268" y="128"/>
                  </a:lnTo>
                  <a:lnTo>
                    <a:pt x="266" y="132"/>
                  </a:lnTo>
                  <a:lnTo>
                    <a:pt x="266" y="138"/>
                  </a:lnTo>
                  <a:lnTo>
                    <a:pt x="266" y="142"/>
                  </a:lnTo>
                  <a:lnTo>
                    <a:pt x="268" y="144"/>
                  </a:lnTo>
                  <a:lnTo>
                    <a:pt x="268" y="150"/>
                  </a:lnTo>
                  <a:lnTo>
                    <a:pt x="256" y="150"/>
                  </a:lnTo>
                  <a:lnTo>
                    <a:pt x="226" y="144"/>
                  </a:lnTo>
                  <a:lnTo>
                    <a:pt x="218" y="136"/>
                  </a:lnTo>
                  <a:lnTo>
                    <a:pt x="198" y="136"/>
                  </a:lnTo>
                  <a:lnTo>
                    <a:pt x="194" y="132"/>
                  </a:lnTo>
                  <a:lnTo>
                    <a:pt x="182" y="126"/>
                  </a:lnTo>
                  <a:lnTo>
                    <a:pt x="172" y="118"/>
                  </a:lnTo>
                  <a:lnTo>
                    <a:pt x="168" y="118"/>
                  </a:lnTo>
                  <a:lnTo>
                    <a:pt x="166" y="118"/>
                  </a:lnTo>
                  <a:lnTo>
                    <a:pt x="164" y="114"/>
                  </a:lnTo>
                  <a:lnTo>
                    <a:pt x="162" y="114"/>
                  </a:lnTo>
                  <a:lnTo>
                    <a:pt x="162" y="112"/>
                  </a:lnTo>
                  <a:lnTo>
                    <a:pt x="164" y="106"/>
                  </a:lnTo>
                  <a:lnTo>
                    <a:pt x="166" y="98"/>
                  </a:lnTo>
                  <a:lnTo>
                    <a:pt x="172" y="92"/>
                  </a:lnTo>
                  <a:lnTo>
                    <a:pt x="174" y="92"/>
                  </a:lnTo>
                  <a:lnTo>
                    <a:pt x="160" y="84"/>
                  </a:lnTo>
                  <a:lnTo>
                    <a:pt x="160" y="82"/>
                  </a:lnTo>
                  <a:lnTo>
                    <a:pt x="154" y="82"/>
                  </a:lnTo>
                  <a:lnTo>
                    <a:pt x="154" y="80"/>
                  </a:lnTo>
                  <a:lnTo>
                    <a:pt x="146" y="80"/>
                  </a:lnTo>
                  <a:lnTo>
                    <a:pt x="146" y="78"/>
                  </a:lnTo>
                  <a:lnTo>
                    <a:pt x="142" y="74"/>
                  </a:lnTo>
                  <a:lnTo>
                    <a:pt x="144" y="64"/>
                  </a:lnTo>
                  <a:lnTo>
                    <a:pt x="140" y="60"/>
                  </a:lnTo>
                  <a:lnTo>
                    <a:pt x="140" y="56"/>
                  </a:lnTo>
                  <a:lnTo>
                    <a:pt x="142" y="54"/>
                  </a:lnTo>
                  <a:lnTo>
                    <a:pt x="146" y="58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2" y="56"/>
                  </a:lnTo>
                  <a:lnTo>
                    <a:pt x="154" y="54"/>
                  </a:lnTo>
                  <a:lnTo>
                    <a:pt x="152" y="48"/>
                  </a:lnTo>
                  <a:lnTo>
                    <a:pt x="152" y="46"/>
                  </a:lnTo>
                  <a:lnTo>
                    <a:pt x="148" y="46"/>
                  </a:lnTo>
                  <a:lnTo>
                    <a:pt x="146" y="42"/>
                  </a:lnTo>
                  <a:lnTo>
                    <a:pt x="148" y="36"/>
                  </a:lnTo>
                  <a:lnTo>
                    <a:pt x="146" y="32"/>
                  </a:lnTo>
                  <a:lnTo>
                    <a:pt x="152" y="32"/>
                  </a:lnTo>
                  <a:lnTo>
                    <a:pt x="154" y="30"/>
                  </a:lnTo>
                  <a:lnTo>
                    <a:pt x="154" y="26"/>
                  </a:lnTo>
                  <a:lnTo>
                    <a:pt x="158" y="26"/>
                  </a:lnTo>
                  <a:lnTo>
                    <a:pt x="158" y="24"/>
                  </a:lnTo>
                  <a:lnTo>
                    <a:pt x="160" y="20"/>
                  </a:lnTo>
                  <a:lnTo>
                    <a:pt x="164" y="8"/>
                  </a:lnTo>
                  <a:lnTo>
                    <a:pt x="164" y="8"/>
                  </a:lnTo>
                  <a:lnTo>
                    <a:pt x="160" y="10"/>
                  </a:lnTo>
                  <a:lnTo>
                    <a:pt x="160" y="6"/>
                  </a:lnTo>
                  <a:lnTo>
                    <a:pt x="158" y="6"/>
                  </a:lnTo>
                  <a:lnTo>
                    <a:pt x="156" y="4"/>
                  </a:lnTo>
                  <a:lnTo>
                    <a:pt x="156" y="2"/>
                  </a:lnTo>
                  <a:lnTo>
                    <a:pt x="150" y="0"/>
                  </a:lnTo>
                  <a:lnTo>
                    <a:pt x="144" y="2"/>
                  </a:lnTo>
                  <a:lnTo>
                    <a:pt x="132" y="8"/>
                  </a:lnTo>
                  <a:lnTo>
                    <a:pt x="128" y="8"/>
                  </a:lnTo>
                  <a:lnTo>
                    <a:pt x="120" y="14"/>
                  </a:lnTo>
                  <a:lnTo>
                    <a:pt x="118" y="20"/>
                  </a:lnTo>
                  <a:lnTo>
                    <a:pt x="112" y="20"/>
                  </a:lnTo>
                  <a:lnTo>
                    <a:pt x="110" y="22"/>
                  </a:lnTo>
                  <a:lnTo>
                    <a:pt x="106" y="20"/>
                  </a:lnTo>
                  <a:lnTo>
                    <a:pt x="100" y="24"/>
                  </a:lnTo>
                  <a:lnTo>
                    <a:pt x="84" y="18"/>
                  </a:lnTo>
                  <a:lnTo>
                    <a:pt x="78" y="20"/>
                  </a:lnTo>
                  <a:lnTo>
                    <a:pt x="76" y="26"/>
                  </a:lnTo>
                  <a:lnTo>
                    <a:pt x="80" y="28"/>
                  </a:lnTo>
                  <a:lnTo>
                    <a:pt x="78" y="30"/>
                  </a:lnTo>
                  <a:lnTo>
                    <a:pt x="82" y="32"/>
                  </a:lnTo>
                  <a:lnTo>
                    <a:pt x="80" y="36"/>
                  </a:lnTo>
                  <a:lnTo>
                    <a:pt x="82" y="40"/>
                  </a:lnTo>
                  <a:lnTo>
                    <a:pt x="78" y="44"/>
                  </a:lnTo>
                  <a:lnTo>
                    <a:pt x="84" y="48"/>
                  </a:lnTo>
                  <a:lnTo>
                    <a:pt x="84" y="50"/>
                  </a:lnTo>
                  <a:lnTo>
                    <a:pt x="88" y="52"/>
                  </a:lnTo>
                  <a:lnTo>
                    <a:pt x="90" y="56"/>
                  </a:lnTo>
                  <a:lnTo>
                    <a:pt x="96" y="58"/>
                  </a:lnTo>
                  <a:lnTo>
                    <a:pt x="98" y="62"/>
                  </a:lnTo>
                  <a:lnTo>
                    <a:pt x="96" y="64"/>
                  </a:lnTo>
                  <a:lnTo>
                    <a:pt x="88" y="66"/>
                  </a:lnTo>
                  <a:lnTo>
                    <a:pt x="88" y="70"/>
                  </a:lnTo>
                  <a:lnTo>
                    <a:pt x="90" y="74"/>
                  </a:lnTo>
                  <a:lnTo>
                    <a:pt x="88" y="76"/>
                  </a:lnTo>
                  <a:lnTo>
                    <a:pt x="90" y="80"/>
                  </a:lnTo>
                  <a:lnTo>
                    <a:pt x="88" y="80"/>
                  </a:lnTo>
                  <a:lnTo>
                    <a:pt x="84" y="82"/>
                  </a:lnTo>
                  <a:lnTo>
                    <a:pt x="78" y="90"/>
                  </a:lnTo>
                  <a:lnTo>
                    <a:pt x="76" y="94"/>
                  </a:lnTo>
                  <a:lnTo>
                    <a:pt x="72" y="98"/>
                  </a:lnTo>
                  <a:lnTo>
                    <a:pt x="64" y="110"/>
                  </a:lnTo>
                  <a:lnTo>
                    <a:pt x="58" y="116"/>
                  </a:lnTo>
                  <a:lnTo>
                    <a:pt x="50" y="126"/>
                  </a:lnTo>
                  <a:lnTo>
                    <a:pt x="42" y="128"/>
                  </a:lnTo>
                  <a:lnTo>
                    <a:pt x="38" y="130"/>
                  </a:lnTo>
                  <a:lnTo>
                    <a:pt x="32" y="126"/>
                  </a:lnTo>
                  <a:lnTo>
                    <a:pt x="20" y="140"/>
                  </a:lnTo>
                  <a:lnTo>
                    <a:pt x="20" y="146"/>
                  </a:lnTo>
                  <a:lnTo>
                    <a:pt x="28" y="148"/>
                  </a:lnTo>
                  <a:lnTo>
                    <a:pt x="28" y="158"/>
                  </a:lnTo>
                  <a:lnTo>
                    <a:pt x="30" y="160"/>
                  </a:lnTo>
                  <a:lnTo>
                    <a:pt x="34" y="160"/>
                  </a:lnTo>
                  <a:lnTo>
                    <a:pt x="36" y="166"/>
                  </a:lnTo>
                  <a:lnTo>
                    <a:pt x="40" y="174"/>
                  </a:lnTo>
                  <a:lnTo>
                    <a:pt x="40" y="178"/>
                  </a:lnTo>
                  <a:lnTo>
                    <a:pt x="40" y="180"/>
                  </a:lnTo>
                  <a:lnTo>
                    <a:pt x="36" y="182"/>
                  </a:lnTo>
                  <a:lnTo>
                    <a:pt x="32" y="178"/>
                  </a:lnTo>
                  <a:lnTo>
                    <a:pt x="26" y="182"/>
                  </a:lnTo>
                  <a:lnTo>
                    <a:pt x="22" y="182"/>
                  </a:lnTo>
                  <a:lnTo>
                    <a:pt x="20" y="180"/>
                  </a:lnTo>
                  <a:lnTo>
                    <a:pt x="12" y="180"/>
                  </a:lnTo>
                  <a:lnTo>
                    <a:pt x="10" y="180"/>
                  </a:lnTo>
                  <a:lnTo>
                    <a:pt x="10" y="184"/>
                  </a:lnTo>
                  <a:lnTo>
                    <a:pt x="2" y="184"/>
                  </a:lnTo>
                  <a:lnTo>
                    <a:pt x="0" y="188"/>
                  </a:lnTo>
                  <a:lnTo>
                    <a:pt x="0" y="190"/>
                  </a:lnTo>
                  <a:lnTo>
                    <a:pt x="2" y="192"/>
                  </a:lnTo>
                  <a:lnTo>
                    <a:pt x="6" y="198"/>
                  </a:lnTo>
                  <a:lnTo>
                    <a:pt x="12" y="202"/>
                  </a:lnTo>
                  <a:lnTo>
                    <a:pt x="22" y="202"/>
                  </a:lnTo>
                  <a:lnTo>
                    <a:pt x="28" y="200"/>
                  </a:lnTo>
                  <a:lnTo>
                    <a:pt x="30" y="198"/>
                  </a:lnTo>
                  <a:lnTo>
                    <a:pt x="30" y="198"/>
                  </a:lnTo>
                  <a:lnTo>
                    <a:pt x="28" y="204"/>
                  </a:lnTo>
                  <a:lnTo>
                    <a:pt x="24" y="208"/>
                  </a:lnTo>
                  <a:lnTo>
                    <a:pt x="14" y="210"/>
                  </a:lnTo>
                  <a:lnTo>
                    <a:pt x="12" y="208"/>
                  </a:lnTo>
                  <a:lnTo>
                    <a:pt x="12" y="208"/>
                  </a:lnTo>
                  <a:lnTo>
                    <a:pt x="12" y="212"/>
                  </a:lnTo>
                  <a:lnTo>
                    <a:pt x="30" y="230"/>
                  </a:lnTo>
                  <a:lnTo>
                    <a:pt x="42" y="230"/>
                  </a:lnTo>
                  <a:lnTo>
                    <a:pt x="50" y="226"/>
                  </a:lnTo>
                  <a:lnTo>
                    <a:pt x="54" y="222"/>
                  </a:lnTo>
                  <a:lnTo>
                    <a:pt x="54" y="208"/>
                  </a:lnTo>
                  <a:lnTo>
                    <a:pt x="56" y="210"/>
                  </a:lnTo>
                  <a:lnTo>
                    <a:pt x="64" y="210"/>
                  </a:lnTo>
                  <a:lnTo>
                    <a:pt x="62" y="212"/>
                  </a:lnTo>
                  <a:lnTo>
                    <a:pt x="60" y="212"/>
                  </a:lnTo>
                  <a:lnTo>
                    <a:pt x="58" y="214"/>
                  </a:lnTo>
                  <a:lnTo>
                    <a:pt x="58" y="218"/>
                  </a:lnTo>
                  <a:lnTo>
                    <a:pt x="60" y="220"/>
                  </a:lnTo>
                  <a:lnTo>
                    <a:pt x="60" y="226"/>
                  </a:lnTo>
                  <a:lnTo>
                    <a:pt x="62" y="226"/>
                  </a:lnTo>
                  <a:lnTo>
                    <a:pt x="62" y="236"/>
                  </a:lnTo>
                  <a:lnTo>
                    <a:pt x="60" y="246"/>
                  </a:lnTo>
                  <a:lnTo>
                    <a:pt x="62" y="256"/>
                  </a:lnTo>
                  <a:lnTo>
                    <a:pt x="64" y="254"/>
                  </a:lnTo>
                  <a:lnTo>
                    <a:pt x="64" y="256"/>
                  </a:lnTo>
                  <a:lnTo>
                    <a:pt x="64" y="264"/>
                  </a:lnTo>
                  <a:lnTo>
                    <a:pt x="68" y="280"/>
                  </a:lnTo>
                  <a:lnTo>
                    <a:pt x="68" y="292"/>
                  </a:lnTo>
                  <a:lnTo>
                    <a:pt x="74" y="302"/>
                  </a:lnTo>
                  <a:lnTo>
                    <a:pt x="76" y="306"/>
                  </a:lnTo>
                  <a:lnTo>
                    <a:pt x="78" y="306"/>
                  </a:lnTo>
                  <a:lnTo>
                    <a:pt x="78" y="308"/>
                  </a:lnTo>
                  <a:lnTo>
                    <a:pt x="78" y="312"/>
                  </a:lnTo>
                  <a:lnTo>
                    <a:pt x="78" y="312"/>
                  </a:lnTo>
                  <a:lnTo>
                    <a:pt x="82" y="316"/>
                  </a:lnTo>
                  <a:lnTo>
                    <a:pt x="90" y="332"/>
                  </a:lnTo>
                  <a:lnTo>
                    <a:pt x="94" y="350"/>
                  </a:lnTo>
                  <a:lnTo>
                    <a:pt x="102" y="360"/>
                  </a:lnTo>
                  <a:lnTo>
                    <a:pt x="114" y="394"/>
                  </a:lnTo>
                  <a:lnTo>
                    <a:pt x="124" y="406"/>
                  </a:lnTo>
                  <a:lnTo>
                    <a:pt x="128" y="406"/>
                  </a:lnTo>
                  <a:lnTo>
                    <a:pt x="134" y="400"/>
                  </a:lnTo>
                  <a:lnTo>
                    <a:pt x="136" y="394"/>
                  </a:lnTo>
                  <a:lnTo>
                    <a:pt x="146" y="390"/>
                  </a:lnTo>
                  <a:lnTo>
                    <a:pt x="146" y="386"/>
                  </a:lnTo>
                  <a:lnTo>
                    <a:pt x="150" y="376"/>
                  </a:lnTo>
                  <a:lnTo>
                    <a:pt x="158" y="376"/>
                  </a:lnTo>
                  <a:lnTo>
                    <a:pt x="156" y="358"/>
                  </a:lnTo>
                  <a:lnTo>
                    <a:pt x="164" y="338"/>
                  </a:lnTo>
                  <a:lnTo>
                    <a:pt x="164" y="334"/>
                  </a:lnTo>
                  <a:lnTo>
                    <a:pt x="160" y="332"/>
                  </a:lnTo>
                  <a:lnTo>
                    <a:pt x="162" y="332"/>
                  </a:lnTo>
                  <a:lnTo>
                    <a:pt x="160" y="324"/>
                  </a:lnTo>
                  <a:lnTo>
                    <a:pt x="162" y="318"/>
                  </a:lnTo>
                  <a:lnTo>
                    <a:pt x="160" y="308"/>
                  </a:lnTo>
                  <a:lnTo>
                    <a:pt x="164" y="302"/>
                  </a:lnTo>
                  <a:lnTo>
                    <a:pt x="168" y="300"/>
                  </a:lnTo>
                  <a:lnTo>
                    <a:pt x="170" y="302"/>
                  </a:lnTo>
                  <a:lnTo>
                    <a:pt x="172" y="302"/>
                  </a:lnTo>
                  <a:lnTo>
                    <a:pt x="174" y="298"/>
                  </a:lnTo>
                  <a:lnTo>
                    <a:pt x="176" y="294"/>
                  </a:lnTo>
                  <a:lnTo>
                    <a:pt x="182" y="294"/>
                  </a:lnTo>
                  <a:lnTo>
                    <a:pt x="188" y="292"/>
                  </a:lnTo>
                  <a:lnTo>
                    <a:pt x="192" y="284"/>
                  </a:lnTo>
                  <a:lnTo>
                    <a:pt x="216" y="266"/>
                  </a:lnTo>
                  <a:lnTo>
                    <a:pt x="226" y="252"/>
                  </a:lnTo>
                  <a:lnTo>
                    <a:pt x="236" y="246"/>
                  </a:lnTo>
                  <a:lnTo>
                    <a:pt x="244" y="244"/>
                  </a:lnTo>
                  <a:lnTo>
                    <a:pt x="254" y="232"/>
                  </a:lnTo>
                  <a:lnTo>
                    <a:pt x="252" y="226"/>
                  </a:lnTo>
                  <a:lnTo>
                    <a:pt x="254" y="222"/>
                  </a:lnTo>
                  <a:lnTo>
                    <a:pt x="266" y="218"/>
                  </a:lnTo>
                  <a:lnTo>
                    <a:pt x="268" y="212"/>
                  </a:lnTo>
                  <a:lnTo>
                    <a:pt x="268" y="218"/>
                  </a:lnTo>
                  <a:lnTo>
                    <a:pt x="270" y="220"/>
                  </a:lnTo>
                  <a:lnTo>
                    <a:pt x="274" y="220"/>
                  </a:lnTo>
                  <a:lnTo>
                    <a:pt x="276" y="216"/>
                  </a:lnTo>
                  <a:lnTo>
                    <a:pt x="278" y="220"/>
                  </a:lnTo>
                  <a:lnTo>
                    <a:pt x="280" y="220"/>
                  </a:lnTo>
                  <a:lnTo>
                    <a:pt x="276" y="206"/>
                  </a:lnTo>
                  <a:lnTo>
                    <a:pt x="274" y="204"/>
                  </a:lnTo>
                  <a:lnTo>
                    <a:pt x="276" y="196"/>
                  </a:lnTo>
                  <a:lnTo>
                    <a:pt x="272" y="190"/>
                  </a:lnTo>
                  <a:lnTo>
                    <a:pt x="274" y="180"/>
                  </a:lnTo>
                  <a:lnTo>
                    <a:pt x="266" y="172"/>
                  </a:lnTo>
                  <a:lnTo>
                    <a:pt x="266" y="170"/>
                  </a:lnTo>
                  <a:lnTo>
                    <a:pt x="270" y="168"/>
                  </a:lnTo>
                  <a:lnTo>
                    <a:pt x="270" y="166"/>
                  </a:lnTo>
                  <a:lnTo>
                    <a:pt x="276" y="166"/>
                  </a:lnTo>
                  <a:lnTo>
                    <a:pt x="274" y="162"/>
                  </a:lnTo>
                  <a:lnTo>
                    <a:pt x="270" y="162"/>
                  </a:lnTo>
                  <a:lnTo>
                    <a:pt x="268" y="158"/>
                  </a:lnTo>
                  <a:lnTo>
                    <a:pt x="272" y="148"/>
                  </a:lnTo>
                  <a:lnTo>
                    <a:pt x="276" y="154"/>
                  </a:lnTo>
                  <a:lnTo>
                    <a:pt x="278" y="148"/>
                  </a:lnTo>
                  <a:lnTo>
                    <a:pt x="280" y="150"/>
                  </a:lnTo>
                  <a:lnTo>
                    <a:pt x="282" y="156"/>
                  </a:lnTo>
                  <a:lnTo>
                    <a:pt x="284" y="154"/>
                  </a:lnTo>
                  <a:lnTo>
                    <a:pt x="286" y="156"/>
                  </a:lnTo>
                  <a:lnTo>
                    <a:pt x="288" y="152"/>
                  </a:lnTo>
                  <a:lnTo>
                    <a:pt x="290" y="162"/>
                  </a:lnTo>
                  <a:lnTo>
                    <a:pt x="294" y="166"/>
                  </a:lnTo>
                  <a:lnTo>
                    <a:pt x="294" y="166"/>
                  </a:lnTo>
                  <a:lnTo>
                    <a:pt x="294" y="166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57" name="Freeform 831">
              <a:extLst>
                <a:ext uri="{FF2B5EF4-FFF2-40B4-BE49-F238E27FC236}">
                  <a16:creationId xmlns:a16="http://schemas.microsoft.com/office/drawing/2014/main" id="{BBCDD40A-9A41-41F0-8FB1-EC5A877CC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3170238"/>
              <a:ext cx="673100" cy="330200"/>
            </a:xfrm>
            <a:custGeom>
              <a:avLst/>
              <a:gdLst/>
              <a:ahLst/>
              <a:cxnLst>
                <a:cxn ang="0">
                  <a:pos x="18" y="88"/>
                </a:cxn>
                <a:cxn ang="0">
                  <a:pos x="14" y="88"/>
                </a:cxn>
                <a:cxn ang="0">
                  <a:pos x="4" y="78"/>
                </a:cxn>
                <a:cxn ang="0">
                  <a:pos x="6" y="58"/>
                </a:cxn>
                <a:cxn ang="0">
                  <a:pos x="54" y="34"/>
                </a:cxn>
                <a:cxn ang="0">
                  <a:pos x="94" y="46"/>
                </a:cxn>
                <a:cxn ang="0">
                  <a:pos x="136" y="44"/>
                </a:cxn>
                <a:cxn ang="0">
                  <a:pos x="138" y="32"/>
                </a:cxn>
                <a:cxn ang="0">
                  <a:pos x="152" y="0"/>
                </a:cxn>
                <a:cxn ang="0">
                  <a:pos x="192" y="30"/>
                </a:cxn>
                <a:cxn ang="0">
                  <a:pos x="212" y="40"/>
                </a:cxn>
                <a:cxn ang="0">
                  <a:pos x="238" y="34"/>
                </a:cxn>
                <a:cxn ang="0">
                  <a:pos x="280" y="58"/>
                </a:cxn>
                <a:cxn ang="0">
                  <a:pos x="336" y="56"/>
                </a:cxn>
                <a:cxn ang="0">
                  <a:pos x="374" y="50"/>
                </a:cxn>
                <a:cxn ang="0">
                  <a:pos x="372" y="62"/>
                </a:cxn>
                <a:cxn ang="0">
                  <a:pos x="370" y="80"/>
                </a:cxn>
                <a:cxn ang="0">
                  <a:pos x="374" y="94"/>
                </a:cxn>
                <a:cxn ang="0">
                  <a:pos x="396" y="94"/>
                </a:cxn>
                <a:cxn ang="0">
                  <a:pos x="412" y="92"/>
                </a:cxn>
                <a:cxn ang="0">
                  <a:pos x="420" y="102"/>
                </a:cxn>
                <a:cxn ang="0">
                  <a:pos x="424" y="110"/>
                </a:cxn>
                <a:cxn ang="0">
                  <a:pos x="406" y="114"/>
                </a:cxn>
                <a:cxn ang="0">
                  <a:pos x="372" y="132"/>
                </a:cxn>
                <a:cxn ang="0">
                  <a:pos x="360" y="136"/>
                </a:cxn>
                <a:cxn ang="0">
                  <a:pos x="344" y="150"/>
                </a:cxn>
                <a:cxn ang="0">
                  <a:pos x="328" y="144"/>
                </a:cxn>
                <a:cxn ang="0">
                  <a:pos x="318" y="158"/>
                </a:cxn>
                <a:cxn ang="0">
                  <a:pos x="322" y="168"/>
                </a:cxn>
                <a:cxn ang="0">
                  <a:pos x="282" y="194"/>
                </a:cxn>
                <a:cxn ang="0">
                  <a:pos x="266" y="192"/>
                </a:cxn>
                <a:cxn ang="0">
                  <a:pos x="248" y="200"/>
                </a:cxn>
                <a:cxn ang="0">
                  <a:pos x="220" y="204"/>
                </a:cxn>
                <a:cxn ang="0">
                  <a:pos x="196" y="198"/>
                </a:cxn>
                <a:cxn ang="0">
                  <a:pos x="174" y="186"/>
                </a:cxn>
                <a:cxn ang="0">
                  <a:pos x="120" y="186"/>
                </a:cxn>
                <a:cxn ang="0">
                  <a:pos x="100" y="158"/>
                </a:cxn>
                <a:cxn ang="0">
                  <a:pos x="60" y="146"/>
                </a:cxn>
                <a:cxn ang="0">
                  <a:pos x="40" y="132"/>
                </a:cxn>
                <a:cxn ang="0">
                  <a:pos x="32" y="96"/>
                </a:cxn>
                <a:cxn ang="0">
                  <a:pos x="30" y="92"/>
                </a:cxn>
              </a:cxnLst>
              <a:rect l="0" t="0" r="r" b="b"/>
              <a:pathLst>
                <a:path w="424" h="208">
                  <a:moveTo>
                    <a:pt x="30" y="92"/>
                  </a:moveTo>
                  <a:lnTo>
                    <a:pt x="18" y="88"/>
                  </a:lnTo>
                  <a:lnTo>
                    <a:pt x="16" y="90"/>
                  </a:lnTo>
                  <a:lnTo>
                    <a:pt x="14" y="88"/>
                  </a:lnTo>
                  <a:lnTo>
                    <a:pt x="10" y="84"/>
                  </a:lnTo>
                  <a:lnTo>
                    <a:pt x="4" y="78"/>
                  </a:lnTo>
                  <a:lnTo>
                    <a:pt x="0" y="68"/>
                  </a:lnTo>
                  <a:lnTo>
                    <a:pt x="6" y="58"/>
                  </a:lnTo>
                  <a:lnTo>
                    <a:pt x="30" y="46"/>
                  </a:lnTo>
                  <a:lnTo>
                    <a:pt x="54" y="34"/>
                  </a:lnTo>
                  <a:lnTo>
                    <a:pt x="86" y="38"/>
                  </a:lnTo>
                  <a:lnTo>
                    <a:pt x="94" y="46"/>
                  </a:lnTo>
                  <a:lnTo>
                    <a:pt x="134" y="46"/>
                  </a:lnTo>
                  <a:lnTo>
                    <a:pt x="136" y="44"/>
                  </a:lnTo>
                  <a:lnTo>
                    <a:pt x="136" y="36"/>
                  </a:lnTo>
                  <a:lnTo>
                    <a:pt x="138" y="32"/>
                  </a:lnTo>
                  <a:lnTo>
                    <a:pt x="134" y="16"/>
                  </a:lnTo>
                  <a:lnTo>
                    <a:pt x="152" y="0"/>
                  </a:lnTo>
                  <a:lnTo>
                    <a:pt x="188" y="14"/>
                  </a:lnTo>
                  <a:lnTo>
                    <a:pt x="192" y="30"/>
                  </a:lnTo>
                  <a:lnTo>
                    <a:pt x="202" y="38"/>
                  </a:lnTo>
                  <a:lnTo>
                    <a:pt x="212" y="40"/>
                  </a:lnTo>
                  <a:lnTo>
                    <a:pt x="230" y="32"/>
                  </a:lnTo>
                  <a:lnTo>
                    <a:pt x="238" y="34"/>
                  </a:lnTo>
                  <a:lnTo>
                    <a:pt x="270" y="50"/>
                  </a:lnTo>
                  <a:lnTo>
                    <a:pt x="280" y="58"/>
                  </a:lnTo>
                  <a:lnTo>
                    <a:pt x="308" y="64"/>
                  </a:lnTo>
                  <a:lnTo>
                    <a:pt x="336" y="56"/>
                  </a:lnTo>
                  <a:lnTo>
                    <a:pt x="358" y="42"/>
                  </a:lnTo>
                  <a:lnTo>
                    <a:pt x="374" y="50"/>
                  </a:lnTo>
                  <a:lnTo>
                    <a:pt x="382" y="46"/>
                  </a:lnTo>
                  <a:lnTo>
                    <a:pt x="372" y="62"/>
                  </a:lnTo>
                  <a:lnTo>
                    <a:pt x="374" y="72"/>
                  </a:lnTo>
                  <a:lnTo>
                    <a:pt x="370" y="80"/>
                  </a:lnTo>
                  <a:lnTo>
                    <a:pt x="370" y="86"/>
                  </a:lnTo>
                  <a:lnTo>
                    <a:pt x="374" y="94"/>
                  </a:lnTo>
                  <a:lnTo>
                    <a:pt x="390" y="96"/>
                  </a:lnTo>
                  <a:lnTo>
                    <a:pt x="396" y="94"/>
                  </a:lnTo>
                  <a:lnTo>
                    <a:pt x="408" y="86"/>
                  </a:lnTo>
                  <a:lnTo>
                    <a:pt x="412" y="92"/>
                  </a:lnTo>
                  <a:lnTo>
                    <a:pt x="418" y="98"/>
                  </a:lnTo>
                  <a:lnTo>
                    <a:pt x="420" y="102"/>
                  </a:lnTo>
                  <a:lnTo>
                    <a:pt x="420" y="108"/>
                  </a:lnTo>
                  <a:lnTo>
                    <a:pt x="424" y="110"/>
                  </a:lnTo>
                  <a:lnTo>
                    <a:pt x="424" y="112"/>
                  </a:lnTo>
                  <a:lnTo>
                    <a:pt x="406" y="114"/>
                  </a:lnTo>
                  <a:lnTo>
                    <a:pt x="388" y="114"/>
                  </a:lnTo>
                  <a:lnTo>
                    <a:pt x="372" y="132"/>
                  </a:lnTo>
                  <a:lnTo>
                    <a:pt x="366" y="136"/>
                  </a:lnTo>
                  <a:lnTo>
                    <a:pt x="360" y="136"/>
                  </a:lnTo>
                  <a:lnTo>
                    <a:pt x="352" y="146"/>
                  </a:lnTo>
                  <a:lnTo>
                    <a:pt x="344" y="150"/>
                  </a:lnTo>
                  <a:lnTo>
                    <a:pt x="336" y="148"/>
                  </a:lnTo>
                  <a:lnTo>
                    <a:pt x="328" y="144"/>
                  </a:lnTo>
                  <a:lnTo>
                    <a:pt x="324" y="146"/>
                  </a:lnTo>
                  <a:lnTo>
                    <a:pt x="318" y="158"/>
                  </a:lnTo>
                  <a:lnTo>
                    <a:pt x="322" y="166"/>
                  </a:lnTo>
                  <a:lnTo>
                    <a:pt x="322" y="168"/>
                  </a:lnTo>
                  <a:lnTo>
                    <a:pt x="298" y="190"/>
                  </a:lnTo>
                  <a:lnTo>
                    <a:pt x="282" y="194"/>
                  </a:lnTo>
                  <a:lnTo>
                    <a:pt x="276" y="192"/>
                  </a:lnTo>
                  <a:lnTo>
                    <a:pt x="266" y="192"/>
                  </a:lnTo>
                  <a:lnTo>
                    <a:pt x="250" y="198"/>
                  </a:lnTo>
                  <a:lnTo>
                    <a:pt x="248" y="200"/>
                  </a:lnTo>
                  <a:lnTo>
                    <a:pt x="228" y="208"/>
                  </a:lnTo>
                  <a:lnTo>
                    <a:pt x="220" y="204"/>
                  </a:lnTo>
                  <a:lnTo>
                    <a:pt x="214" y="204"/>
                  </a:lnTo>
                  <a:lnTo>
                    <a:pt x="196" y="198"/>
                  </a:lnTo>
                  <a:lnTo>
                    <a:pt x="184" y="188"/>
                  </a:lnTo>
                  <a:lnTo>
                    <a:pt x="174" y="186"/>
                  </a:lnTo>
                  <a:lnTo>
                    <a:pt x="124" y="188"/>
                  </a:lnTo>
                  <a:lnTo>
                    <a:pt x="120" y="186"/>
                  </a:lnTo>
                  <a:lnTo>
                    <a:pt x="110" y="176"/>
                  </a:lnTo>
                  <a:lnTo>
                    <a:pt x="100" y="158"/>
                  </a:lnTo>
                  <a:lnTo>
                    <a:pt x="68" y="144"/>
                  </a:lnTo>
                  <a:lnTo>
                    <a:pt x="60" y="146"/>
                  </a:lnTo>
                  <a:lnTo>
                    <a:pt x="38" y="140"/>
                  </a:lnTo>
                  <a:lnTo>
                    <a:pt x="40" y="132"/>
                  </a:lnTo>
                  <a:lnTo>
                    <a:pt x="40" y="116"/>
                  </a:lnTo>
                  <a:lnTo>
                    <a:pt x="32" y="96"/>
                  </a:lnTo>
                  <a:lnTo>
                    <a:pt x="30" y="92"/>
                  </a:lnTo>
                  <a:lnTo>
                    <a:pt x="30" y="92"/>
                  </a:lnTo>
                  <a:close/>
                </a:path>
              </a:pathLst>
            </a:custGeom>
            <a:grpFill/>
            <a:ln w="3175" cmpd="sng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79B58EC0-86E3-49B2-8747-A4AD476BD4B0}"/>
              </a:ext>
            </a:extLst>
          </p:cNvPr>
          <p:cNvGrpSpPr/>
          <p:nvPr userDrawn="1"/>
        </p:nvGrpSpPr>
        <p:grpSpPr>
          <a:xfrm>
            <a:off x="1831774" y="3743884"/>
            <a:ext cx="255665" cy="262581"/>
            <a:chOff x="5029200" y="3276600"/>
            <a:chExt cx="244398" cy="244398"/>
          </a:xfrm>
        </p:grpSpPr>
        <p:sp>
          <p:nvSpPr>
            <p:cNvPr id="859" name="Oval 858">
              <a:extLst>
                <a:ext uri="{FF2B5EF4-FFF2-40B4-BE49-F238E27FC236}">
                  <a16:creationId xmlns:a16="http://schemas.microsoft.com/office/drawing/2014/main" id="{6796A63D-1FCC-4CC5-AF6A-2D319732B641}"/>
                </a:ext>
              </a:extLst>
            </p:cNvPr>
            <p:cNvSpPr/>
            <p:nvPr/>
          </p:nvSpPr>
          <p:spPr>
            <a:xfrm>
              <a:off x="5029200" y="3276600"/>
              <a:ext cx="244398" cy="244398"/>
            </a:xfrm>
            <a:prstGeom prst="ellipse">
              <a:avLst/>
            </a:prstGeom>
            <a:gradFill rotWithShape="0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txBody>
            <a:bodyPr lIns="18288" tIns="18288" rIns="18288" bIns="18288" anchor="ctr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1600" b="1">
                <a:latin typeface="+mn-lt"/>
              </a:endParaRPr>
            </a:p>
          </p:txBody>
        </p:sp>
        <p:sp>
          <p:nvSpPr>
            <p:cNvPr id="860" name="Oval 859">
              <a:extLst>
                <a:ext uri="{FF2B5EF4-FFF2-40B4-BE49-F238E27FC236}">
                  <a16:creationId xmlns:a16="http://schemas.microsoft.com/office/drawing/2014/main" id="{F4F364B3-D7BD-4A69-99F0-28B8C32496EC}"/>
                </a:ext>
              </a:extLst>
            </p:cNvPr>
            <p:cNvSpPr/>
            <p:nvPr/>
          </p:nvSpPr>
          <p:spPr>
            <a:xfrm rot="5400000" flipV="1">
              <a:off x="5071426" y="3282913"/>
              <a:ext cx="154996" cy="156742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8000">
                  <a:srgbClr val="FFFFFF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864" name="Group 863">
            <a:extLst>
              <a:ext uri="{FF2B5EF4-FFF2-40B4-BE49-F238E27FC236}">
                <a16:creationId xmlns:a16="http://schemas.microsoft.com/office/drawing/2014/main" id="{79DEFADB-5F83-44D1-B2A0-C47A8054426A}"/>
              </a:ext>
            </a:extLst>
          </p:cNvPr>
          <p:cNvGrpSpPr/>
          <p:nvPr userDrawn="1"/>
        </p:nvGrpSpPr>
        <p:grpSpPr>
          <a:xfrm>
            <a:off x="7369397" y="5264456"/>
            <a:ext cx="255665" cy="262581"/>
            <a:chOff x="5029200" y="3276600"/>
            <a:chExt cx="244398" cy="244398"/>
          </a:xfrm>
        </p:grpSpPr>
        <p:sp>
          <p:nvSpPr>
            <p:cNvPr id="865" name="Oval 864">
              <a:extLst>
                <a:ext uri="{FF2B5EF4-FFF2-40B4-BE49-F238E27FC236}">
                  <a16:creationId xmlns:a16="http://schemas.microsoft.com/office/drawing/2014/main" id="{E75DFCFD-A147-4304-B32F-1377D7494727}"/>
                </a:ext>
              </a:extLst>
            </p:cNvPr>
            <p:cNvSpPr/>
            <p:nvPr/>
          </p:nvSpPr>
          <p:spPr>
            <a:xfrm>
              <a:off x="5029200" y="3276600"/>
              <a:ext cx="244398" cy="244398"/>
            </a:xfrm>
            <a:prstGeom prst="ellipse">
              <a:avLst/>
            </a:prstGeom>
            <a:gradFill rotWithShape="0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txBody>
            <a:bodyPr lIns="18288" tIns="18288" rIns="18288" bIns="18288" anchor="ctr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1600" b="1">
                <a:latin typeface="+mn-lt"/>
              </a:endParaRPr>
            </a:p>
          </p:txBody>
        </p:sp>
        <p:sp>
          <p:nvSpPr>
            <p:cNvPr id="866" name="Oval 865">
              <a:extLst>
                <a:ext uri="{FF2B5EF4-FFF2-40B4-BE49-F238E27FC236}">
                  <a16:creationId xmlns:a16="http://schemas.microsoft.com/office/drawing/2014/main" id="{844D69AE-AF19-442F-B05A-7F02E039CA28}"/>
                </a:ext>
              </a:extLst>
            </p:cNvPr>
            <p:cNvSpPr/>
            <p:nvPr/>
          </p:nvSpPr>
          <p:spPr>
            <a:xfrm rot="5400000" flipV="1">
              <a:off x="5071426" y="3282913"/>
              <a:ext cx="154996" cy="156742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8000">
                  <a:srgbClr val="FFFFFF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927" name="Title 926">
            <a:extLst>
              <a:ext uri="{FF2B5EF4-FFF2-40B4-BE49-F238E27FC236}">
                <a16:creationId xmlns:a16="http://schemas.microsoft.com/office/drawing/2014/main" id="{35AE5A41-5862-46E3-9C5F-50466C98C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7648" y="228600"/>
            <a:ext cx="5458968" cy="6126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84641-055B-440A-BBD7-0B4C736A1B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27647" y="850900"/>
            <a:ext cx="5187413" cy="15905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894" name="Group 893">
            <a:extLst>
              <a:ext uri="{FF2B5EF4-FFF2-40B4-BE49-F238E27FC236}">
                <a16:creationId xmlns:a16="http://schemas.microsoft.com/office/drawing/2014/main" id="{2B328E76-A5D9-4F71-8B22-ABFFC7F777F5}"/>
              </a:ext>
            </a:extLst>
          </p:cNvPr>
          <p:cNvGrpSpPr/>
          <p:nvPr userDrawn="1"/>
        </p:nvGrpSpPr>
        <p:grpSpPr>
          <a:xfrm>
            <a:off x="7485321" y="3799367"/>
            <a:ext cx="141766" cy="145312"/>
            <a:chOff x="5029200" y="3276600"/>
            <a:chExt cx="244398" cy="244398"/>
          </a:xfrm>
        </p:grpSpPr>
        <p:sp>
          <p:nvSpPr>
            <p:cNvPr id="895" name="Oval 894">
              <a:extLst>
                <a:ext uri="{FF2B5EF4-FFF2-40B4-BE49-F238E27FC236}">
                  <a16:creationId xmlns:a16="http://schemas.microsoft.com/office/drawing/2014/main" id="{66208F53-77CF-4642-9EAE-D2D03F56AB72}"/>
                </a:ext>
              </a:extLst>
            </p:cNvPr>
            <p:cNvSpPr/>
            <p:nvPr/>
          </p:nvSpPr>
          <p:spPr>
            <a:xfrm>
              <a:off x="5029200" y="3276600"/>
              <a:ext cx="244398" cy="244398"/>
            </a:xfrm>
            <a:prstGeom prst="ellipse">
              <a:avLst/>
            </a:prstGeom>
            <a:gradFill rotWithShape="0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txBody>
            <a:bodyPr lIns="18288" tIns="18288" rIns="18288" bIns="18288" anchor="ctr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1600" b="1">
                <a:latin typeface="+mn-lt"/>
              </a:endParaRPr>
            </a:p>
          </p:txBody>
        </p:sp>
        <p:sp>
          <p:nvSpPr>
            <p:cNvPr id="896" name="Oval 895">
              <a:extLst>
                <a:ext uri="{FF2B5EF4-FFF2-40B4-BE49-F238E27FC236}">
                  <a16:creationId xmlns:a16="http://schemas.microsoft.com/office/drawing/2014/main" id="{4B4D440C-85B1-4DA9-8F29-8F02723FAB9C}"/>
                </a:ext>
              </a:extLst>
            </p:cNvPr>
            <p:cNvSpPr/>
            <p:nvPr/>
          </p:nvSpPr>
          <p:spPr>
            <a:xfrm rot="5400000" flipV="1">
              <a:off x="5071426" y="3282913"/>
              <a:ext cx="154996" cy="156742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8000">
                  <a:srgbClr val="FFFFFF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897" name="Group 896">
            <a:extLst>
              <a:ext uri="{FF2B5EF4-FFF2-40B4-BE49-F238E27FC236}">
                <a16:creationId xmlns:a16="http://schemas.microsoft.com/office/drawing/2014/main" id="{CDDE49D0-2151-4D66-A6CD-AF51E9385579}"/>
              </a:ext>
            </a:extLst>
          </p:cNvPr>
          <p:cNvGrpSpPr/>
          <p:nvPr userDrawn="1"/>
        </p:nvGrpSpPr>
        <p:grpSpPr>
          <a:xfrm>
            <a:off x="7254948" y="3717851"/>
            <a:ext cx="141766" cy="145312"/>
            <a:chOff x="5029200" y="3276600"/>
            <a:chExt cx="244398" cy="244398"/>
          </a:xfrm>
        </p:grpSpPr>
        <p:sp>
          <p:nvSpPr>
            <p:cNvPr id="898" name="Oval 897">
              <a:extLst>
                <a:ext uri="{FF2B5EF4-FFF2-40B4-BE49-F238E27FC236}">
                  <a16:creationId xmlns:a16="http://schemas.microsoft.com/office/drawing/2014/main" id="{296A146D-E4E7-458C-BE01-2A2254D1ECF0}"/>
                </a:ext>
              </a:extLst>
            </p:cNvPr>
            <p:cNvSpPr/>
            <p:nvPr/>
          </p:nvSpPr>
          <p:spPr>
            <a:xfrm>
              <a:off x="5029200" y="3276600"/>
              <a:ext cx="244398" cy="244398"/>
            </a:xfrm>
            <a:prstGeom prst="ellipse">
              <a:avLst/>
            </a:prstGeom>
            <a:gradFill rotWithShape="0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txBody>
            <a:bodyPr lIns="18288" tIns="18288" rIns="18288" bIns="18288" anchor="ctr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1600" b="1">
                <a:latin typeface="+mn-lt"/>
              </a:endParaRP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B8C1B4CB-FE2A-4F9A-B364-A881CD03B073}"/>
                </a:ext>
              </a:extLst>
            </p:cNvPr>
            <p:cNvSpPr/>
            <p:nvPr/>
          </p:nvSpPr>
          <p:spPr>
            <a:xfrm rot="5400000" flipV="1">
              <a:off x="5071426" y="3282913"/>
              <a:ext cx="154996" cy="156742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8000">
                  <a:srgbClr val="FFFFFF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900" name="Group 899">
            <a:extLst>
              <a:ext uri="{FF2B5EF4-FFF2-40B4-BE49-F238E27FC236}">
                <a16:creationId xmlns:a16="http://schemas.microsoft.com/office/drawing/2014/main" id="{3DEC23AE-1BFE-4B10-94B3-694FE44FCB77}"/>
              </a:ext>
            </a:extLst>
          </p:cNvPr>
          <p:cNvGrpSpPr/>
          <p:nvPr userDrawn="1"/>
        </p:nvGrpSpPr>
        <p:grpSpPr>
          <a:xfrm>
            <a:off x="6971413" y="4029739"/>
            <a:ext cx="141766" cy="145312"/>
            <a:chOff x="5029200" y="3276600"/>
            <a:chExt cx="244398" cy="244398"/>
          </a:xfrm>
        </p:grpSpPr>
        <p:sp>
          <p:nvSpPr>
            <p:cNvPr id="904" name="Oval 903">
              <a:extLst>
                <a:ext uri="{FF2B5EF4-FFF2-40B4-BE49-F238E27FC236}">
                  <a16:creationId xmlns:a16="http://schemas.microsoft.com/office/drawing/2014/main" id="{AA5288FF-F467-4776-B9EA-373C5BC091CE}"/>
                </a:ext>
              </a:extLst>
            </p:cNvPr>
            <p:cNvSpPr/>
            <p:nvPr/>
          </p:nvSpPr>
          <p:spPr>
            <a:xfrm>
              <a:off x="5029200" y="3276600"/>
              <a:ext cx="244398" cy="244398"/>
            </a:xfrm>
            <a:prstGeom prst="ellipse">
              <a:avLst/>
            </a:prstGeom>
            <a:gradFill rotWithShape="0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txBody>
            <a:bodyPr lIns="18288" tIns="18288" rIns="18288" bIns="18288" anchor="ctr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1600" b="1">
                <a:latin typeface="+mn-lt"/>
              </a:endParaRPr>
            </a:p>
          </p:txBody>
        </p:sp>
        <p:sp>
          <p:nvSpPr>
            <p:cNvPr id="905" name="Oval 904">
              <a:extLst>
                <a:ext uri="{FF2B5EF4-FFF2-40B4-BE49-F238E27FC236}">
                  <a16:creationId xmlns:a16="http://schemas.microsoft.com/office/drawing/2014/main" id="{12DE9658-4051-4274-A3D2-E8870C1A106A}"/>
                </a:ext>
              </a:extLst>
            </p:cNvPr>
            <p:cNvSpPr/>
            <p:nvPr/>
          </p:nvSpPr>
          <p:spPr>
            <a:xfrm rot="5400000" flipV="1">
              <a:off x="5071426" y="3282913"/>
              <a:ext cx="154996" cy="156742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8000">
                  <a:srgbClr val="FFFFFF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909" name="Rectangle 908">
            <a:extLst>
              <a:ext uri="{FF2B5EF4-FFF2-40B4-BE49-F238E27FC236}">
                <a16:creationId xmlns:a16="http://schemas.microsoft.com/office/drawing/2014/main" id="{30558E50-D957-4F16-89E9-92878940E0A8}"/>
              </a:ext>
            </a:extLst>
          </p:cNvPr>
          <p:cNvSpPr/>
          <p:nvPr userDrawn="1"/>
        </p:nvSpPr>
        <p:spPr>
          <a:xfrm>
            <a:off x="5017194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8" name="Rectangle 917">
            <a:extLst>
              <a:ext uri="{FF2B5EF4-FFF2-40B4-BE49-F238E27FC236}">
                <a16:creationId xmlns:a16="http://schemas.microsoft.com/office/drawing/2014/main" id="{7072E5CF-0147-4E52-81AE-34CC68822231}"/>
              </a:ext>
            </a:extLst>
          </p:cNvPr>
          <p:cNvSpPr/>
          <p:nvPr userDrawn="1"/>
        </p:nvSpPr>
        <p:spPr>
          <a:xfrm>
            <a:off x="430045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9" name="Rectangle 918">
            <a:extLst>
              <a:ext uri="{FF2B5EF4-FFF2-40B4-BE49-F238E27FC236}">
                <a16:creationId xmlns:a16="http://schemas.microsoft.com/office/drawing/2014/main" id="{E7A6A79B-C496-4062-AB92-6D377EF625E0}"/>
              </a:ext>
            </a:extLst>
          </p:cNvPr>
          <p:cNvSpPr/>
          <p:nvPr userDrawn="1"/>
        </p:nvSpPr>
        <p:spPr>
          <a:xfrm>
            <a:off x="5375565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0" name="Rectangle 919">
            <a:extLst>
              <a:ext uri="{FF2B5EF4-FFF2-40B4-BE49-F238E27FC236}">
                <a16:creationId xmlns:a16="http://schemas.microsoft.com/office/drawing/2014/main" id="{C4D1BF90-A146-4A69-A820-9C75BDC51076}"/>
              </a:ext>
            </a:extLst>
          </p:cNvPr>
          <p:cNvSpPr/>
          <p:nvPr userDrawn="1"/>
        </p:nvSpPr>
        <p:spPr>
          <a:xfrm>
            <a:off x="358371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1" name="Rectangle 920">
            <a:extLst>
              <a:ext uri="{FF2B5EF4-FFF2-40B4-BE49-F238E27FC236}">
                <a16:creationId xmlns:a16="http://schemas.microsoft.com/office/drawing/2014/main" id="{22187CD1-2A5E-48D3-82B7-EBEB6CE37A69}"/>
              </a:ext>
            </a:extLst>
          </p:cNvPr>
          <p:cNvSpPr/>
          <p:nvPr userDrawn="1"/>
        </p:nvSpPr>
        <p:spPr>
          <a:xfrm>
            <a:off x="286696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2" name="Rectangle 921">
            <a:extLst>
              <a:ext uri="{FF2B5EF4-FFF2-40B4-BE49-F238E27FC236}">
                <a16:creationId xmlns:a16="http://schemas.microsoft.com/office/drawing/2014/main" id="{9FF7C769-DE41-4A21-9EC1-82B199BEF494}"/>
              </a:ext>
            </a:extLst>
          </p:cNvPr>
          <p:cNvSpPr/>
          <p:nvPr userDrawn="1"/>
        </p:nvSpPr>
        <p:spPr>
          <a:xfrm>
            <a:off x="215022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3" name="Rectangle 922">
            <a:extLst>
              <a:ext uri="{FF2B5EF4-FFF2-40B4-BE49-F238E27FC236}">
                <a16:creationId xmlns:a16="http://schemas.microsoft.com/office/drawing/2014/main" id="{606C289F-8DB1-4C2E-897B-A2540F2CBD13}"/>
              </a:ext>
            </a:extLst>
          </p:cNvPr>
          <p:cNvSpPr/>
          <p:nvPr userDrawn="1"/>
        </p:nvSpPr>
        <p:spPr>
          <a:xfrm>
            <a:off x="3225339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4" name="Rectangle 923">
            <a:extLst>
              <a:ext uri="{FF2B5EF4-FFF2-40B4-BE49-F238E27FC236}">
                <a16:creationId xmlns:a16="http://schemas.microsoft.com/office/drawing/2014/main" id="{FDB02A23-C49C-4C53-9F4D-5EC4F436961F}"/>
              </a:ext>
            </a:extLst>
          </p:cNvPr>
          <p:cNvSpPr/>
          <p:nvPr userDrawn="1"/>
        </p:nvSpPr>
        <p:spPr>
          <a:xfrm>
            <a:off x="1791855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5" name="Rectangle 924">
            <a:extLst>
              <a:ext uri="{FF2B5EF4-FFF2-40B4-BE49-F238E27FC236}">
                <a16:creationId xmlns:a16="http://schemas.microsoft.com/office/drawing/2014/main" id="{BB43EFF5-53C0-4BAB-838C-05CD047A0824}"/>
              </a:ext>
            </a:extLst>
          </p:cNvPr>
          <p:cNvSpPr/>
          <p:nvPr userDrawn="1"/>
        </p:nvSpPr>
        <p:spPr>
          <a:xfrm>
            <a:off x="1433484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6" name="Rectangle 925">
            <a:extLst>
              <a:ext uri="{FF2B5EF4-FFF2-40B4-BE49-F238E27FC236}">
                <a16:creationId xmlns:a16="http://schemas.microsoft.com/office/drawing/2014/main" id="{F83452EE-8892-4516-902B-6A036F5B7395}"/>
              </a:ext>
            </a:extLst>
          </p:cNvPr>
          <p:cNvSpPr/>
          <p:nvPr userDrawn="1"/>
        </p:nvSpPr>
        <p:spPr>
          <a:xfrm>
            <a:off x="6092307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8" name="Rectangle 927">
            <a:extLst>
              <a:ext uri="{FF2B5EF4-FFF2-40B4-BE49-F238E27FC236}">
                <a16:creationId xmlns:a16="http://schemas.microsoft.com/office/drawing/2014/main" id="{FD1B78DD-B319-4E0F-862D-E0E6AAFEC79D}"/>
              </a:ext>
            </a:extLst>
          </p:cNvPr>
          <p:cNvSpPr/>
          <p:nvPr userDrawn="1"/>
        </p:nvSpPr>
        <p:spPr>
          <a:xfrm>
            <a:off x="358371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9" name="Rectangle 928">
            <a:extLst>
              <a:ext uri="{FF2B5EF4-FFF2-40B4-BE49-F238E27FC236}">
                <a16:creationId xmlns:a16="http://schemas.microsoft.com/office/drawing/2014/main" id="{43A87698-B479-4F96-B94D-A7D128914278}"/>
              </a:ext>
            </a:extLst>
          </p:cNvPr>
          <p:cNvSpPr/>
          <p:nvPr userDrawn="1"/>
        </p:nvSpPr>
        <p:spPr>
          <a:xfrm>
            <a:off x="4658823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0" name="Rectangle 929">
            <a:extLst>
              <a:ext uri="{FF2B5EF4-FFF2-40B4-BE49-F238E27FC236}">
                <a16:creationId xmlns:a16="http://schemas.microsoft.com/office/drawing/2014/main" id="{7EC9AF8C-D8CB-409D-B873-D12546642FA4}"/>
              </a:ext>
            </a:extLst>
          </p:cNvPr>
          <p:cNvSpPr/>
          <p:nvPr userDrawn="1"/>
        </p:nvSpPr>
        <p:spPr>
          <a:xfrm>
            <a:off x="1075113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1" name="Rectangle 930">
            <a:extLst>
              <a:ext uri="{FF2B5EF4-FFF2-40B4-BE49-F238E27FC236}">
                <a16:creationId xmlns:a16="http://schemas.microsoft.com/office/drawing/2014/main" id="{73064FB8-1299-4861-8589-27A22BFA3F44}"/>
              </a:ext>
            </a:extLst>
          </p:cNvPr>
          <p:cNvSpPr/>
          <p:nvPr userDrawn="1"/>
        </p:nvSpPr>
        <p:spPr>
          <a:xfrm>
            <a:off x="250859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2" name="Rectangle 931">
            <a:extLst>
              <a:ext uri="{FF2B5EF4-FFF2-40B4-BE49-F238E27FC236}">
                <a16:creationId xmlns:a16="http://schemas.microsoft.com/office/drawing/2014/main" id="{C6D21F9F-7FE6-46F9-BBD2-2F543EB5FFAA}"/>
              </a:ext>
            </a:extLst>
          </p:cNvPr>
          <p:cNvSpPr/>
          <p:nvPr userDrawn="1"/>
        </p:nvSpPr>
        <p:spPr>
          <a:xfrm>
            <a:off x="716742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3" name="Rectangle 932">
            <a:extLst>
              <a:ext uri="{FF2B5EF4-FFF2-40B4-BE49-F238E27FC236}">
                <a16:creationId xmlns:a16="http://schemas.microsoft.com/office/drawing/2014/main" id="{00CD91A8-D50D-4E72-9846-D82D16FA2122}"/>
              </a:ext>
            </a:extLst>
          </p:cNvPr>
          <p:cNvSpPr/>
          <p:nvPr userDrawn="1"/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4" name="Rectangle 933">
            <a:extLst>
              <a:ext uri="{FF2B5EF4-FFF2-40B4-BE49-F238E27FC236}">
                <a16:creationId xmlns:a16="http://schemas.microsoft.com/office/drawing/2014/main" id="{FA0A2EC6-6F02-44BE-A06A-2334AB0C1305}"/>
              </a:ext>
            </a:extLst>
          </p:cNvPr>
          <p:cNvSpPr/>
          <p:nvPr userDrawn="1"/>
        </p:nvSpPr>
        <p:spPr>
          <a:xfrm>
            <a:off x="5733936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5" name="Rectangle 934">
            <a:extLst>
              <a:ext uri="{FF2B5EF4-FFF2-40B4-BE49-F238E27FC236}">
                <a16:creationId xmlns:a16="http://schemas.microsoft.com/office/drawing/2014/main" id="{080B1D10-4CC6-436F-A411-AE9DA41EFA33}"/>
              </a:ext>
            </a:extLst>
          </p:cNvPr>
          <p:cNvSpPr/>
          <p:nvPr userDrawn="1"/>
        </p:nvSpPr>
        <p:spPr>
          <a:xfrm>
            <a:off x="3942081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46F48805-8848-4D28-ADB2-24FA9D89993A}"/>
              </a:ext>
            </a:extLst>
          </p:cNvPr>
          <p:cNvSpPr/>
          <p:nvPr userDrawn="1"/>
        </p:nvSpPr>
        <p:spPr>
          <a:xfrm>
            <a:off x="1146787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9B29C338-0884-4DCE-949D-841BF3109853}"/>
              </a:ext>
            </a:extLst>
          </p:cNvPr>
          <p:cNvSpPr/>
          <p:nvPr userDrawn="1"/>
        </p:nvSpPr>
        <p:spPr>
          <a:xfrm>
            <a:off x="1075113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8" name="Rectangle 937">
            <a:extLst>
              <a:ext uri="{FF2B5EF4-FFF2-40B4-BE49-F238E27FC236}">
                <a16:creationId xmlns:a16="http://schemas.microsoft.com/office/drawing/2014/main" id="{6D4B5C9E-3772-4D7F-A7E2-2268C18BD2CF}"/>
              </a:ext>
            </a:extLst>
          </p:cNvPr>
          <p:cNvSpPr/>
          <p:nvPr userDrawn="1"/>
        </p:nvSpPr>
        <p:spPr>
          <a:xfrm>
            <a:off x="1182624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9" name="Rectangle 938">
            <a:extLst>
              <a:ext uri="{FF2B5EF4-FFF2-40B4-BE49-F238E27FC236}">
                <a16:creationId xmlns:a16="http://schemas.microsoft.com/office/drawing/2014/main" id="{A81D24BF-40F2-45BF-A7D0-F8F984E37E1B}"/>
              </a:ext>
            </a:extLst>
          </p:cNvPr>
          <p:cNvSpPr/>
          <p:nvPr userDrawn="1"/>
        </p:nvSpPr>
        <p:spPr>
          <a:xfrm>
            <a:off x="10034388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0" name="Rectangle 939">
            <a:extLst>
              <a:ext uri="{FF2B5EF4-FFF2-40B4-BE49-F238E27FC236}">
                <a16:creationId xmlns:a16="http://schemas.microsoft.com/office/drawing/2014/main" id="{BDBE0385-7F28-4104-8F13-2EF6428CAE00}"/>
              </a:ext>
            </a:extLst>
          </p:cNvPr>
          <p:cNvSpPr/>
          <p:nvPr userDrawn="1"/>
        </p:nvSpPr>
        <p:spPr>
          <a:xfrm>
            <a:off x="931764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1" name="Rectangle 940">
            <a:extLst>
              <a:ext uri="{FF2B5EF4-FFF2-40B4-BE49-F238E27FC236}">
                <a16:creationId xmlns:a16="http://schemas.microsoft.com/office/drawing/2014/main" id="{BF5131F3-C494-4107-9E57-3E43412D3A00}"/>
              </a:ext>
            </a:extLst>
          </p:cNvPr>
          <p:cNvSpPr/>
          <p:nvPr userDrawn="1"/>
        </p:nvSpPr>
        <p:spPr>
          <a:xfrm>
            <a:off x="8600904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2" name="Rectangle 941">
            <a:extLst>
              <a:ext uri="{FF2B5EF4-FFF2-40B4-BE49-F238E27FC236}">
                <a16:creationId xmlns:a16="http://schemas.microsoft.com/office/drawing/2014/main" id="{E2BAB636-241E-4C38-A71C-DB2B8E550197}"/>
              </a:ext>
            </a:extLst>
          </p:cNvPr>
          <p:cNvSpPr/>
          <p:nvPr userDrawn="1"/>
        </p:nvSpPr>
        <p:spPr>
          <a:xfrm>
            <a:off x="967601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3" name="Rectangle 942">
            <a:extLst>
              <a:ext uri="{FF2B5EF4-FFF2-40B4-BE49-F238E27FC236}">
                <a16:creationId xmlns:a16="http://schemas.microsoft.com/office/drawing/2014/main" id="{C85D62DF-C5D0-461A-92E6-58C0ECAAD042}"/>
              </a:ext>
            </a:extLst>
          </p:cNvPr>
          <p:cNvSpPr/>
          <p:nvPr userDrawn="1"/>
        </p:nvSpPr>
        <p:spPr>
          <a:xfrm>
            <a:off x="8242533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4" name="Rectangle 943">
            <a:extLst>
              <a:ext uri="{FF2B5EF4-FFF2-40B4-BE49-F238E27FC236}">
                <a16:creationId xmlns:a16="http://schemas.microsoft.com/office/drawing/2014/main" id="{52ADD6C4-298D-44DA-B494-F513DA5E8B82}"/>
              </a:ext>
            </a:extLst>
          </p:cNvPr>
          <p:cNvSpPr/>
          <p:nvPr userDrawn="1"/>
        </p:nvSpPr>
        <p:spPr>
          <a:xfrm>
            <a:off x="7884162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5" name="Rectangle 944">
            <a:extLst>
              <a:ext uri="{FF2B5EF4-FFF2-40B4-BE49-F238E27FC236}">
                <a16:creationId xmlns:a16="http://schemas.microsoft.com/office/drawing/2014/main" id="{4F1BF33C-5867-4CE4-AA68-A4E9C46768FB}"/>
              </a:ext>
            </a:extLst>
          </p:cNvPr>
          <p:cNvSpPr/>
          <p:nvPr userDrawn="1"/>
        </p:nvSpPr>
        <p:spPr>
          <a:xfrm>
            <a:off x="6809049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6" name="Rectangle 945">
            <a:extLst>
              <a:ext uri="{FF2B5EF4-FFF2-40B4-BE49-F238E27FC236}">
                <a16:creationId xmlns:a16="http://schemas.microsoft.com/office/drawing/2014/main" id="{0521E39B-B701-4910-A6D6-EE97011A73FC}"/>
              </a:ext>
            </a:extLst>
          </p:cNvPr>
          <p:cNvSpPr/>
          <p:nvPr userDrawn="1"/>
        </p:nvSpPr>
        <p:spPr>
          <a:xfrm>
            <a:off x="11109501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7" name="Rectangle 946">
            <a:extLst>
              <a:ext uri="{FF2B5EF4-FFF2-40B4-BE49-F238E27FC236}">
                <a16:creationId xmlns:a16="http://schemas.microsoft.com/office/drawing/2014/main" id="{630DDC1D-C2BB-451D-B9BF-9EB714D6BED8}"/>
              </a:ext>
            </a:extLst>
          </p:cNvPr>
          <p:cNvSpPr/>
          <p:nvPr userDrawn="1"/>
        </p:nvSpPr>
        <p:spPr>
          <a:xfrm>
            <a:off x="7525791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8" name="Rectangle 947">
            <a:extLst>
              <a:ext uri="{FF2B5EF4-FFF2-40B4-BE49-F238E27FC236}">
                <a16:creationId xmlns:a16="http://schemas.microsoft.com/office/drawing/2014/main" id="{C8A56D42-F8C4-4CD9-9E97-59AE30185708}"/>
              </a:ext>
            </a:extLst>
          </p:cNvPr>
          <p:cNvSpPr/>
          <p:nvPr userDrawn="1"/>
        </p:nvSpPr>
        <p:spPr>
          <a:xfrm>
            <a:off x="8959275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9" name="Rectangle 948">
            <a:extLst>
              <a:ext uri="{FF2B5EF4-FFF2-40B4-BE49-F238E27FC236}">
                <a16:creationId xmlns:a16="http://schemas.microsoft.com/office/drawing/2014/main" id="{7FB907CB-B67F-449C-B418-859E706441EC}"/>
              </a:ext>
            </a:extLst>
          </p:cNvPr>
          <p:cNvSpPr/>
          <p:nvPr userDrawn="1"/>
        </p:nvSpPr>
        <p:spPr>
          <a:xfrm>
            <a:off x="716742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0" name="Rectangle 949">
            <a:extLst>
              <a:ext uri="{FF2B5EF4-FFF2-40B4-BE49-F238E27FC236}">
                <a16:creationId xmlns:a16="http://schemas.microsoft.com/office/drawing/2014/main" id="{038FD035-EBF4-4EFC-A3E6-3FCA1B4C8A60}"/>
              </a:ext>
            </a:extLst>
          </p:cNvPr>
          <p:cNvSpPr/>
          <p:nvPr userDrawn="1"/>
        </p:nvSpPr>
        <p:spPr>
          <a:xfrm>
            <a:off x="645067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1" name="Rectangle 950">
            <a:extLst>
              <a:ext uri="{FF2B5EF4-FFF2-40B4-BE49-F238E27FC236}">
                <a16:creationId xmlns:a16="http://schemas.microsoft.com/office/drawing/2014/main" id="{9FF9C287-C912-495E-A295-4B1B6FD2E6D0}"/>
              </a:ext>
            </a:extLst>
          </p:cNvPr>
          <p:cNvSpPr/>
          <p:nvPr userDrawn="1"/>
        </p:nvSpPr>
        <p:spPr>
          <a:xfrm>
            <a:off x="10392759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7" name="Footer Placeholder 4">
            <a:extLst>
              <a:ext uri="{FF2B5EF4-FFF2-40B4-BE49-F238E27FC236}">
                <a16:creationId xmlns:a16="http://schemas.microsoft.com/office/drawing/2014/main" id="{4DBACC15-43F2-4AC0-868F-A7D96380B5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86809" y="6356350"/>
            <a:ext cx="3660014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Skin Care Recommendation Engine</a:t>
            </a:r>
          </a:p>
        </p:txBody>
      </p:sp>
      <p:sp>
        <p:nvSpPr>
          <p:cNvPr id="878" name="Date Placeholder 3">
            <a:extLst>
              <a:ext uri="{FF2B5EF4-FFF2-40B4-BE49-F238E27FC236}">
                <a16:creationId xmlns:a16="http://schemas.microsoft.com/office/drawing/2014/main" id="{B99962B2-DE1F-47BE-9BFA-6C2351F1013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5025" y="6356350"/>
            <a:ext cx="806416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9/10/2021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73699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pictur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200" y="1599882"/>
            <a:ext cx="3911600" cy="928688"/>
          </a:xfrm>
        </p:spPr>
        <p:txBody>
          <a:bodyPr lIns="0" anchor="t">
            <a:normAutofit/>
          </a:bodyPr>
          <a:lstStyle>
            <a:lvl1pPr>
              <a:defRPr sz="3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200" y="2667000"/>
            <a:ext cx="3911600" cy="3438144"/>
          </a:xfrm>
        </p:spPr>
        <p:txBody>
          <a:bodyPr lIns="0" numCol="1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2200" y="6356350"/>
            <a:ext cx="1005116" cy="365125"/>
          </a:xfrm>
        </p:spPr>
        <p:txBody>
          <a:bodyPr lIns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9/10/2021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88829" y="6356350"/>
            <a:ext cx="1981200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Skin Care Recommendation Engine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1542" y="6356350"/>
            <a:ext cx="642257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7ADB92-0B1B-4197-89C6-501F1706428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3438144"/>
            <a:ext cx="3438144" cy="34381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6E6F19-D213-4BFC-8D80-D66C9D2BD837}"/>
              </a:ext>
            </a:extLst>
          </p:cNvPr>
          <p:cNvSpPr>
            <a:spLocks noChangeAspect="1"/>
          </p:cNvSpPr>
          <p:nvPr userDrawn="1"/>
        </p:nvSpPr>
        <p:spPr>
          <a:xfrm>
            <a:off x="3429000" y="0"/>
            <a:ext cx="3438144" cy="345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B2F89B6-A8D2-4031-8B1F-E4A466C202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572" y="0"/>
            <a:ext cx="3438144" cy="3438144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3B27F20-1796-4DA8-9840-EFA1E9ABA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33572" y="3443974"/>
            <a:ext cx="3429000" cy="3422904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2BCC36-E2CF-410A-AD2C-722D76849BDC}"/>
              </a:ext>
            </a:extLst>
          </p:cNvPr>
          <p:cNvSpPr/>
          <p:nvPr userDrawn="1"/>
        </p:nvSpPr>
        <p:spPr>
          <a:xfrm>
            <a:off x="7442200" y="1134423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80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Large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4E9CD21-8789-4906-BCC9-B0591D8285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1849100" cy="6858000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00" y="1604522"/>
            <a:ext cx="4813301" cy="1325563"/>
          </a:xfrm>
        </p:spPr>
        <p:txBody>
          <a:bodyPr lIns="0" anchor="b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03" y="3128282"/>
            <a:ext cx="4203701" cy="296454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E0B9BB-DE60-45D5-BB83-F9309D54A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9/10/2021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2BF840-CE9F-4233-A855-C171D1B766DF}"/>
              </a:ext>
            </a:extLst>
          </p:cNvPr>
          <p:cNvSpPr/>
          <p:nvPr userDrawn="1"/>
        </p:nvSpPr>
        <p:spPr>
          <a:xfrm>
            <a:off x="5816006" y="0"/>
            <a:ext cx="6375991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C1814D13-F502-4AE1-80E4-7479F5797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Skin Care Recommendation Engine</a:t>
            </a:r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D4AA35C5-6F41-4930-94A5-EE0C65115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3F8B19-337F-41DB-8A4C-BA6D640D877B}"/>
              </a:ext>
            </a:extLst>
          </p:cNvPr>
          <p:cNvSpPr/>
          <p:nvPr userDrawn="1"/>
        </p:nvSpPr>
        <p:spPr>
          <a:xfrm>
            <a:off x="5816006" y="3429000"/>
            <a:ext cx="6375991" cy="3429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801717-EC04-4D9F-BE50-E726ECAC1136}"/>
              </a:ext>
            </a:extLst>
          </p:cNvPr>
          <p:cNvSpPr/>
          <p:nvPr userDrawn="1"/>
        </p:nvSpPr>
        <p:spPr>
          <a:xfrm>
            <a:off x="5600701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841E8-8EE7-488E-B7DD-D1F23F79128D}"/>
              </a:ext>
            </a:extLst>
          </p:cNvPr>
          <p:cNvSpPr/>
          <p:nvPr userDrawn="1"/>
        </p:nvSpPr>
        <p:spPr>
          <a:xfrm>
            <a:off x="5600701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EF00F-18B6-43AC-BF54-3B4939890FE1}"/>
              </a:ext>
            </a:extLst>
          </p:cNvPr>
          <p:cNvSpPr/>
          <p:nvPr userDrawn="1"/>
        </p:nvSpPr>
        <p:spPr>
          <a:xfrm>
            <a:off x="5600701" y="27432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C54B6B-8A0E-422F-B2FF-A68441C16904}"/>
              </a:ext>
            </a:extLst>
          </p:cNvPr>
          <p:cNvSpPr/>
          <p:nvPr userDrawn="1"/>
        </p:nvSpPr>
        <p:spPr>
          <a:xfrm>
            <a:off x="5600701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02B99D-D623-4FE2-BDFD-A23B43BEBBDD}"/>
              </a:ext>
            </a:extLst>
          </p:cNvPr>
          <p:cNvSpPr/>
          <p:nvPr userDrawn="1"/>
        </p:nvSpPr>
        <p:spPr>
          <a:xfrm>
            <a:off x="5600701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892CE3-43B8-4AF7-8E2E-1E5C2045F89A}"/>
              </a:ext>
            </a:extLst>
          </p:cNvPr>
          <p:cNvSpPr/>
          <p:nvPr userDrawn="1"/>
        </p:nvSpPr>
        <p:spPr>
          <a:xfrm>
            <a:off x="5600701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C5002F-39B4-49E5-B179-A5F9A322772D}"/>
              </a:ext>
            </a:extLst>
          </p:cNvPr>
          <p:cNvSpPr/>
          <p:nvPr userDrawn="1"/>
        </p:nvSpPr>
        <p:spPr>
          <a:xfrm>
            <a:off x="5600701" y="41148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47AC63-E8C8-47EF-BDEA-DF587155527B}"/>
              </a:ext>
            </a:extLst>
          </p:cNvPr>
          <p:cNvSpPr/>
          <p:nvPr userDrawn="1"/>
        </p:nvSpPr>
        <p:spPr>
          <a:xfrm>
            <a:off x="5600701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AD15DF-3882-4D15-8A5D-B08B7A32A9B0}"/>
              </a:ext>
            </a:extLst>
          </p:cNvPr>
          <p:cNvSpPr/>
          <p:nvPr userDrawn="1"/>
        </p:nvSpPr>
        <p:spPr>
          <a:xfrm>
            <a:off x="5600701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A3B466-F022-4299-8575-4347D62E5ADB}"/>
              </a:ext>
            </a:extLst>
          </p:cNvPr>
          <p:cNvSpPr/>
          <p:nvPr userDrawn="1"/>
        </p:nvSpPr>
        <p:spPr>
          <a:xfrm>
            <a:off x="5600701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3BE58-6B70-49F5-8283-BF3B0B35E1D7}"/>
              </a:ext>
            </a:extLst>
          </p:cNvPr>
          <p:cNvSpPr/>
          <p:nvPr userDrawn="1"/>
        </p:nvSpPr>
        <p:spPr>
          <a:xfrm>
            <a:off x="5600701" y="65151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5F4154-50AA-4593-A86B-2A7A582D30AA}"/>
              </a:ext>
            </a:extLst>
          </p:cNvPr>
          <p:cNvSpPr/>
          <p:nvPr userDrawn="1"/>
        </p:nvSpPr>
        <p:spPr>
          <a:xfrm>
            <a:off x="5600701" y="3429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35667C-FE54-4C6C-81D2-C117F6848A7C}"/>
              </a:ext>
            </a:extLst>
          </p:cNvPr>
          <p:cNvSpPr/>
          <p:nvPr userDrawn="1"/>
        </p:nvSpPr>
        <p:spPr>
          <a:xfrm>
            <a:off x="5600701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327EE7-DDE6-4725-9791-0909802594D4}"/>
              </a:ext>
            </a:extLst>
          </p:cNvPr>
          <p:cNvSpPr/>
          <p:nvPr userDrawn="1"/>
        </p:nvSpPr>
        <p:spPr>
          <a:xfrm>
            <a:off x="5600701" y="54864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80683C-A1F9-41B4-92B6-6690A542A9CA}"/>
              </a:ext>
            </a:extLst>
          </p:cNvPr>
          <p:cNvSpPr/>
          <p:nvPr userDrawn="1"/>
        </p:nvSpPr>
        <p:spPr>
          <a:xfrm>
            <a:off x="5600701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F012F1-D588-4F57-88B5-6F5532BADA92}"/>
              </a:ext>
            </a:extLst>
          </p:cNvPr>
          <p:cNvSpPr/>
          <p:nvPr userDrawn="1"/>
        </p:nvSpPr>
        <p:spPr>
          <a:xfrm>
            <a:off x="5600701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FFED0C-C9D9-439B-8A01-3C4181694F90}"/>
              </a:ext>
            </a:extLst>
          </p:cNvPr>
          <p:cNvSpPr/>
          <p:nvPr userDrawn="1"/>
        </p:nvSpPr>
        <p:spPr>
          <a:xfrm>
            <a:off x="5600701" y="6858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3FFB96-6B81-475C-995F-610FEC231FEE}"/>
              </a:ext>
            </a:extLst>
          </p:cNvPr>
          <p:cNvSpPr/>
          <p:nvPr userDrawn="1"/>
        </p:nvSpPr>
        <p:spPr>
          <a:xfrm>
            <a:off x="5600701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12DC0D-3BAD-4A09-83DE-A880AF5D71CB}"/>
              </a:ext>
            </a:extLst>
          </p:cNvPr>
          <p:cNvSpPr/>
          <p:nvPr userDrawn="1"/>
        </p:nvSpPr>
        <p:spPr>
          <a:xfrm>
            <a:off x="5600701" y="17145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069B2B0-3E3B-4E71-8023-5CEF05BF4DF3}"/>
              </a:ext>
            </a:extLst>
          </p:cNvPr>
          <p:cNvSpPr/>
          <p:nvPr userDrawn="1"/>
        </p:nvSpPr>
        <p:spPr>
          <a:xfrm>
            <a:off x="5600701" y="20574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9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, and Large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4E9CD21-8789-4906-BCC9-B0591D8285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2900" y="0"/>
            <a:ext cx="118491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1619250"/>
            <a:ext cx="4813301" cy="1325563"/>
          </a:xfrm>
        </p:spPr>
        <p:txBody>
          <a:bodyPr lIns="0" anchor="b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99" y="3233057"/>
            <a:ext cx="4203701" cy="296454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801717-EC04-4D9F-BE50-E726ECAC1136}"/>
              </a:ext>
            </a:extLst>
          </p:cNvPr>
          <p:cNvSpPr/>
          <p:nvPr userDrawn="1"/>
        </p:nvSpPr>
        <p:spPr>
          <a:xfrm>
            <a:off x="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841E8-8EE7-488E-B7DD-D1F23F79128D}"/>
              </a:ext>
            </a:extLst>
          </p:cNvPr>
          <p:cNvSpPr/>
          <p:nvPr userDrawn="1"/>
        </p:nvSpPr>
        <p:spPr>
          <a:xfrm>
            <a:off x="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EF00F-18B6-43AC-BF54-3B4939890FE1}"/>
              </a:ext>
            </a:extLst>
          </p:cNvPr>
          <p:cNvSpPr/>
          <p:nvPr userDrawn="1"/>
        </p:nvSpPr>
        <p:spPr>
          <a:xfrm>
            <a:off x="0" y="2743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C54B6B-8A0E-422F-B2FF-A68441C16904}"/>
              </a:ext>
            </a:extLst>
          </p:cNvPr>
          <p:cNvSpPr/>
          <p:nvPr userDrawn="1"/>
        </p:nvSpPr>
        <p:spPr>
          <a:xfrm>
            <a:off x="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02B99D-D623-4FE2-BDFD-A23B43BEBBDD}"/>
              </a:ext>
            </a:extLst>
          </p:cNvPr>
          <p:cNvSpPr/>
          <p:nvPr userDrawn="1"/>
        </p:nvSpPr>
        <p:spPr>
          <a:xfrm>
            <a:off x="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892CE3-43B8-4AF7-8E2E-1E5C2045F89A}"/>
              </a:ext>
            </a:extLst>
          </p:cNvPr>
          <p:cNvSpPr/>
          <p:nvPr userDrawn="1"/>
        </p:nvSpPr>
        <p:spPr>
          <a:xfrm>
            <a:off x="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C5002F-39B4-49E5-B179-A5F9A322772D}"/>
              </a:ext>
            </a:extLst>
          </p:cNvPr>
          <p:cNvSpPr/>
          <p:nvPr userDrawn="1"/>
        </p:nvSpPr>
        <p:spPr>
          <a:xfrm>
            <a:off x="0" y="41148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47AC63-E8C8-47EF-BDEA-DF587155527B}"/>
              </a:ext>
            </a:extLst>
          </p:cNvPr>
          <p:cNvSpPr/>
          <p:nvPr userDrawn="1"/>
        </p:nvSpPr>
        <p:spPr>
          <a:xfrm>
            <a:off x="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AD15DF-3882-4D15-8A5D-B08B7A32A9B0}"/>
              </a:ext>
            </a:extLst>
          </p:cNvPr>
          <p:cNvSpPr/>
          <p:nvPr userDrawn="1"/>
        </p:nvSpPr>
        <p:spPr>
          <a:xfrm>
            <a:off x="0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A3B466-F022-4299-8575-4347D62E5ADB}"/>
              </a:ext>
            </a:extLst>
          </p:cNvPr>
          <p:cNvSpPr/>
          <p:nvPr userDrawn="1"/>
        </p:nvSpPr>
        <p:spPr>
          <a:xfrm>
            <a:off x="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3BE58-6B70-49F5-8283-BF3B0B35E1D7}"/>
              </a:ext>
            </a:extLst>
          </p:cNvPr>
          <p:cNvSpPr/>
          <p:nvPr userDrawn="1"/>
        </p:nvSpPr>
        <p:spPr>
          <a:xfrm>
            <a:off x="0" y="65151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5F4154-50AA-4593-A86B-2A7A582D30AA}"/>
              </a:ext>
            </a:extLst>
          </p:cNvPr>
          <p:cNvSpPr/>
          <p:nvPr userDrawn="1"/>
        </p:nvSpPr>
        <p:spPr>
          <a:xfrm>
            <a:off x="0" y="3429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35667C-FE54-4C6C-81D2-C117F6848A7C}"/>
              </a:ext>
            </a:extLst>
          </p:cNvPr>
          <p:cNvSpPr/>
          <p:nvPr userDrawn="1"/>
        </p:nvSpPr>
        <p:spPr>
          <a:xfrm>
            <a:off x="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327EE7-DDE6-4725-9791-0909802594D4}"/>
              </a:ext>
            </a:extLst>
          </p:cNvPr>
          <p:cNvSpPr/>
          <p:nvPr userDrawn="1"/>
        </p:nvSpPr>
        <p:spPr>
          <a:xfrm>
            <a:off x="0" y="54864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80683C-A1F9-41B4-92B6-6690A542A9CA}"/>
              </a:ext>
            </a:extLst>
          </p:cNvPr>
          <p:cNvSpPr/>
          <p:nvPr userDrawn="1"/>
        </p:nvSpPr>
        <p:spPr>
          <a:xfrm>
            <a:off x="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F012F1-D588-4F57-88B5-6F5532BADA92}"/>
              </a:ext>
            </a:extLst>
          </p:cNvPr>
          <p:cNvSpPr/>
          <p:nvPr userDrawn="1"/>
        </p:nvSpPr>
        <p:spPr>
          <a:xfrm>
            <a:off x="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FFED0C-C9D9-439B-8A01-3C4181694F90}"/>
              </a:ext>
            </a:extLst>
          </p:cNvPr>
          <p:cNvSpPr/>
          <p:nvPr userDrawn="1"/>
        </p:nvSpPr>
        <p:spPr>
          <a:xfrm>
            <a:off x="0" y="6858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3FFB96-6B81-475C-995F-610FEC231FEE}"/>
              </a:ext>
            </a:extLst>
          </p:cNvPr>
          <p:cNvSpPr/>
          <p:nvPr userDrawn="1"/>
        </p:nvSpPr>
        <p:spPr>
          <a:xfrm>
            <a:off x="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12DC0D-3BAD-4A09-83DE-A880AF5D71CB}"/>
              </a:ext>
            </a:extLst>
          </p:cNvPr>
          <p:cNvSpPr/>
          <p:nvPr userDrawn="1"/>
        </p:nvSpPr>
        <p:spPr>
          <a:xfrm>
            <a:off x="0" y="17145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069B2B0-3E3B-4E71-8023-5CEF05BF4DF3}"/>
              </a:ext>
            </a:extLst>
          </p:cNvPr>
          <p:cNvSpPr/>
          <p:nvPr userDrawn="1"/>
        </p:nvSpPr>
        <p:spPr>
          <a:xfrm>
            <a:off x="0" y="20574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AB15B89-DA8C-4D7D-B70F-286B95F8C931}"/>
              </a:ext>
            </a:extLst>
          </p:cNvPr>
          <p:cNvSpPr/>
          <p:nvPr userDrawn="1"/>
        </p:nvSpPr>
        <p:spPr>
          <a:xfrm>
            <a:off x="1130300" y="1066800"/>
            <a:ext cx="628650" cy="1822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E0B9BB-DE60-45D5-BB83-F9309D54A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9/10/2021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C1814D13-F502-4AE1-80E4-7479F5797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Skin Care Recommendation Engine</a:t>
            </a:r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D4AA35C5-6F41-4930-94A5-EE0C65115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91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framed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icture Placeholder 106">
            <a:extLst>
              <a:ext uri="{FF2B5EF4-FFF2-40B4-BE49-F238E27FC236}">
                <a16:creationId xmlns:a16="http://schemas.microsoft.com/office/drawing/2014/main" id="{C1039393-3B8E-4456-97AA-ADBC180100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944" y="553068"/>
            <a:ext cx="4608576" cy="574867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0" y="3219450"/>
            <a:ext cx="4603750" cy="1343025"/>
          </a:xfrm>
        </p:spPr>
        <p:txBody>
          <a:bodyPr lIns="0" anchor="t">
            <a:normAutofit/>
          </a:bodyPr>
          <a:lstStyle>
            <a:lvl1pPr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3700" y="4589463"/>
            <a:ext cx="4603750" cy="1500187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87F0D-3BAB-446D-B8D9-08B2C2BB3BD7}"/>
              </a:ext>
            </a:extLst>
          </p:cNvPr>
          <p:cNvSpPr/>
          <p:nvPr userDrawn="1"/>
        </p:nvSpPr>
        <p:spPr>
          <a:xfrm>
            <a:off x="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04AEEB-DA23-4423-A0A2-D2E04125C4A7}"/>
              </a:ext>
            </a:extLst>
          </p:cNvPr>
          <p:cNvSpPr/>
          <p:nvPr userDrawn="1"/>
        </p:nvSpPr>
        <p:spPr>
          <a:xfrm>
            <a:off x="0" y="572886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058B74-EF5C-4574-9B30-072FA59B9B21}"/>
              </a:ext>
            </a:extLst>
          </p:cNvPr>
          <p:cNvSpPr/>
          <p:nvPr userDrawn="1"/>
        </p:nvSpPr>
        <p:spPr>
          <a:xfrm>
            <a:off x="0" y="1145772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E24787-0FCF-4199-AB93-6593FE032C55}"/>
              </a:ext>
            </a:extLst>
          </p:cNvPr>
          <p:cNvSpPr/>
          <p:nvPr userDrawn="1"/>
        </p:nvSpPr>
        <p:spPr>
          <a:xfrm>
            <a:off x="0" y="1718658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44E538-795F-4C68-9305-B6955DBC7F5D}"/>
              </a:ext>
            </a:extLst>
          </p:cNvPr>
          <p:cNvSpPr/>
          <p:nvPr userDrawn="1"/>
        </p:nvSpPr>
        <p:spPr>
          <a:xfrm>
            <a:off x="0" y="2291544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A0463E-1142-44E9-8CB3-9F22F5DF78A8}"/>
              </a:ext>
            </a:extLst>
          </p:cNvPr>
          <p:cNvSpPr/>
          <p:nvPr userDrawn="1"/>
        </p:nvSpPr>
        <p:spPr>
          <a:xfrm>
            <a:off x="0" y="286443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898DBE-884D-4A00-AF2F-4295EAF41E13}"/>
              </a:ext>
            </a:extLst>
          </p:cNvPr>
          <p:cNvSpPr/>
          <p:nvPr userDrawn="1"/>
        </p:nvSpPr>
        <p:spPr>
          <a:xfrm>
            <a:off x="0" y="3437316"/>
            <a:ext cx="576072" cy="576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AB5AC4-C502-4D78-A602-3027D20AB33A}"/>
              </a:ext>
            </a:extLst>
          </p:cNvPr>
          <p:cNvSpPr/>
          <p:nvPr userDrawn="1"/>
        </p:nvSpPr>
        <p:spPr>
          <a:xfrm>
            <a:off x="0" y="4010202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F81845-E621-4070-9AD6-1F40FFDD82E2}"/>
              </a:ext>
            </a:extLst>
          </p:cNvPr>
          <p:cNvSpPr/>
          <p:nvPr userDrawn="1"/>
        </p:nvSpPr>
        <p:spPr>
          <a:xfrm>
            <a:off x="0" y="458308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9190B9C-4A97-4EDC-9CBD-A68122AE2419}"/>
              </a:ext>
            </a:extLst>
          </p:cNvPr>
          <p:cNvSpPr/>
          <p:nvPr userDrawn="1"/>
        </p:nvSpPr>
        <p:spPr>
          <a:xfrm>
            <a:off x="0" y="5155974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0346E6-78BF-48E9-8EF6-B77BAA49AADA}"/>
              </a:ext>
            </a:extLst>
          </p:cNvPr>
          <p:cNvSpPr/>
          <p:nvPr userDrawn="1"/>
        </p:nvSpPr>
        <p:spPr>
          <a:xfrm>
            <a:off x="0" y="572886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A3902D-54BA-48ED-8547-8856B4F50D2D}"/>
              </a:ext>
            </a:extLst>
          </p:cNvPr>
          <p:cNvSpPr/>
          <p:nvPr userDrawn="1"/>
        </p:nvSpPr>
        <p:spPr>
          <a:xfrm>
            <a:off x="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555D5-968D-4715-BA22-C95642914BC2}"/>
              </a:ext>
            </a:extLst>
          </p:cNvPr>
          <p:cNvSpPr/>
          <p:nvPr userDrawn="1"/>
        </p:nvSpPr>
        <p:spPr>
          <a:xfrm>
            <a:off x="571944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F24F0F4-135E-4625-9A8E-38755078B5E7}"/>
              </a:ext>
            </a:extLst>
          </p:cNvPr>
          <p:cNvSpPr/>
          <p:nvPr userDrawn="1"/>
        </p:nvSpPr>
        <p:spPr>
          <a:xfrm>
            <a:off x="1148016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969E72-FA7B-4358-8C46-7F15CF01A747}"/>
              </a:ext>
            </a:extLst>
          </p:cNvPr>
          <p:cNvSpPr/>
          <p:nvPr userDrawn="1"/>
        </p:nvSpPr>
        <p:spPr>
          <a:xfrm>
            <a:off x="1724088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2F9FDD1-1288-44CD-9C55-6CE3B2FB39F9}"/>
              </a:ext>
            </a:extLst>
          </p:cNvPr>
          <p:cNvSpPr/>
          <p:nvPr userDrawn="1"/>
        </p:nvSpPr>
        <p:spPr>
          <a:xfrm>
            <a:off x="2300160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0AC56B-D539-45B3-AD66-457D7D874CD8}"/>
              </a:ext>
            </a:extLst>
          </p:cNvPr>
          <p:cNvSpPr/>
          <p:nvPr userDrawn="1"/>
        </p:nvSpPr>
        <p:spPr>
          <a:xfrm>
            <a:off x="2876232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434293-E220-465A-9EF3-FF90D0E0F19B}"/>
              </a:ext>
            </a:extLst>
          </p:cNvPr>
          <p:cNvSpPr/>
          <p:nvPr userDrawn="1"/>
        </p:nvSpPr>
        <p:spPr>
          <a:xfrm>
            <a:off x="3452304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751B4BA-EAD6-4F27-B051-F799EBBAAE12}"/>
              </a:ext>
            </a:extLst>
          </p:cNvPr>
          <p:cNvSpPr/>
          <p:nvPr userDrawn="1"/>
        </p:nvSpPr>
        <p:spPr>
          <a:xfrm>
            <a:off x="4028376" y="0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F6A1809-5EEE-4801-A2B0-7350405CDEB5}"/>
              </a:ext>
            </a:extLst>
          </p:cNvPr>
          <p:cNvSpPr/>
          <p:nvPr userDrawn="1"/>
        </p:nvSpPr>
        <p:spPr>
          <a:xfrm>
            <a:off x="4604448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B41004-5241-4ED8-8DBD-6D7345DFC934}"/>
              </a:ext>
            </a:extLst>
          </p:cNvPr>
          <p:cNvSpPr/>
          <p:nvPr userDrawn="1"/>
        </p:nvSpPr>
        <p:spPr>
          <a:xfrm>
            <a:off x="518052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EC9AD5-87ED-4FC3-A142-A87EB8359263}"/>
              </a:ext>
            </a:extLst>
          </p:cNvPr>
          <p:cNvSpPr/>
          <p:nvPr userDrawn="1"/>
        </p:nvSpPr>
        <p:spPr>
          <a:xfrm>
            <a:off x="5180520" y="563966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BFD4027-F2BA-4F92-8229-FC2C25423B98}"/>
              </a:ext>
            </a:extLst>
          </p:cNvPr>
          <p:cNvSpPr/>
          <p:nvPr userDrawn="1"/>
        </p:nvSpPr>
        <p:spPr>
          <a:xfrm>
            <a:off x="5180520" y="1136852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5A0F8C7-1908-4500-B7D3-5BEDCCC233D8}"/>
              </a:ext>
            </a:extLst>
          </p:cNvPr>
          <p:cNvSpPr/>
          <p:nvPr userDrawn="1"/>
        </p:nvSpPr>
        <p:spPr>
          <a:xfrm>
            <a:off x="5180520" y="170973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4614BC4-1B39-4DE0-ACCE-6DDED4710BEF}"/>
              </a:ext>
            </a:extLst>
          </p:cNvPr>
          <p:cNvSpPr/>
          <p:nvPr userDrawn="1"/>
        </p:nvSpPr>
        <p:spPr>
          <a:xfrm>
            <a:off x="5180520" y="2282624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F20A7E0-34F3-480A-9BE6-79B88802E55B}"/>
              </a:ext>
            </a:extLst>
          </p:cNvPr>
          <p:cNvSpPr/>
          <p:nvPr userDrawn="1"/>
        </p:nvSpPr>
        <p:spPr>
          <a:xfrm>
            <a:off x="5180520" y="285551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6A8074E-3117-4E9F-A0E2-53086DF7453D}"/>
              </a:ext>
            </a:extLst>
          </p:cNvPr>
          <p:cNvSpPr/>
          <p:nvPr userDrawn="1"/>
        </p:nvSpPr>
        <p:spPr>
          <a:xfrm>
            <a:off x="5180520" y="3428396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7D0C6A1-221D-421D-9992-0F6CB576A685}"/>
              </a:ext>
            </a:extLst>
          </p:cNvPr>
          <p:cNvSpPr/>
          <p:nvPr userDrawn="1"/>
        </p:nvSpPr>
        <p:spPr>
          <a:xfrm>
            <a:off x="5180520" y="4001282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39E7BB0-5CBA-4258-A058-DD0BD25C2F8E}"/>
              </a:ext>
            </a:extLst>
          </p:cNvPr>
          <p:cNvSpPr/>
          <p:nvPr userDrawn="1"/>
        </p:nvSpPr>
        <p:spPr>
          <a:xfrm>
            <a:off x="5180520" y="457416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3B2A275-45FA-4398-8B2D-80B189135727}"/>
              </a:ext>
            </a:extLst>
          </p:cNvPr>
          <p:cNvSpPr/>
          <p:nvPr userDrawn="1"/>
        </p:nvSpPr>
        <p:spPr>
          <a:xfrm>
            <a:off x="5180520" y="5147054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D63E382-D846-4749-9843-91E603EB5230}"/>
              </a:ext>
            </a:extLst>
          </p:cNvPr>
          <p:cNvSpPr/>
          <p:nvPr userDrawn="1"/>
        </p:nvSpPr>
        <p:spPr>
          <a:xfrm>
            <a:off x="5180520" y="571994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530F3E2-4C57-4A9F-BD15-4E34F155226A}"/>
              </a:ext>
            </a:extLst>
          </p:cNvPr>
          <p:cNvSpPr/>
          <p:nvPr userDrawn="1"/>
        </p:nvSpPr>
        <p:spPr>
          <a:xfrm>
            <a:off x="5180520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DD1FBBA-C4C1-423C-8D85-CC2FA3147C8D}"/>
              </a:ext>
            </a:extLst>
          </p:cNvPr>
          <p:cNvSpPr/>
          <p:nvPr userDrawn="1"/>
        </p:nvSpPr>
        <p:spPr>
          <a:xfrm>
            <a:off x="571944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348BA8A-9E10-4BDA-92EB-6C1021EBD8BB}"/>
              </a:ext>
            </a:extLst>
          </p:cNvPr>
          <p:cNvSpPr/>
          <p:nvPr userDrawn="1"/>
        </p:nvSpPr>
        <p:spPr>
          <a:xfrm>
            <a:off x="1148016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CF99AB6-B5E9-4BF1-A002-3ED17781E3B2}"/>
              </a:ext>
            </a:extLst>
          </p:cNvPr>
          <p:cNvSpPr/>
          <p:nvPr userDrawn="1"/>
        </p:nvSpPr>
        <p:spPr>
          <a:xfrm>
            <a:off x="1724088" y="6281928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D504C16-D7B1-4B1A-BD29-5F63709EFBC0}"/>
              </a:ext>
            </a:extLst>
          </p:cNvPr>
          <p:cNvSpPr/>
          <p:nvPr userDrawn="1"/>
        </p:nvSpPr>
        <p:spPr>
          <a:xfrm>
            <a:off x="230016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7BFC63B-0BE4-439A-A676-C1171E900B0F}"/>
              </a:ext>
            </a:extLst>
          </p:cNvPr>
          <p:cNvSpPr/>
          <p:nvPr userDrawn="1"/>
        </p:nvSpPr>
        <p:spPr>
          <a:xfrm>
            <a:off x="2876232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BAB1FD7-5A5C-40DF-9C8E-6FCB53B52D50}"/>
              </a:ext>
            </a:extLst>
          </p:cNvPr>
          <p:cNvSpPr/>
          <p:nvPr userDrawn="1"/>
        </p:nvSpPr>
        <p:spPr>
          <a:xfrm>
            <a:off x="3452304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E54DCBE-7693-49E1-A5FF-9553046ADC6C}"/>
              </a:ext>
            </a:extLst>
          </p:cNvPr>
          <p:cNvSpPr/>
          <p:nvPr userDrawn="1"/>
        </p:nvSpPr>
        <p:spPr>
          <a:xfrm>
            <a:off x="4028376" y="6281928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CBA41F1-ED75-4F55-BA4B-F88B6BBAD51B}"/>
              </a:ext>
            </a:extLst>
          </p:cNvPr>
          <p:cNvSpPr/>
          <p:nvPr userDrawn="1"/>
        </p:nvSpPr>
        <p:spPr>
          <a:xfrm>
            <a:off x="4604448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292027F-AAE9-4110-9FB9-9485D82493DC}"/>
              </a:ext>
            </a:extLst>
          </p:cNvPr>
          <p:cNvSpPr/>
          <p:nvPr userDrawn="1"/>
        </p:nvSpPr>
        <p:spPr>
          <a:xfrm>
            <a:off x="6743700" y="2837549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2" name="Date Placeholder 3">
            <a:extLst>
              <a:ext uri="{FF2B5EF4-FFF2-40B4-BE49-F238E27FC236}">
                <a16:creationId xmlns:a16="http://schemas.microsoft.com/office/drawing/2014/main" id="{2D66ED17-6A8B-4750-B089-A49B6B7F23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743700" y="6356350"/>
            <a:ext cx="1005116" cy="365125"/>
          </a:xfrm>
        </p:spPr>
        <p:txBody>
          <a:bodyPr lIns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9/10/2021</a:t>
            </a:r>
            <a:endParaRPr lang="en-US" dirty="0"/>
          </a:p>
        </p:txBody>
      </p:sp>
      <p:sp>
        <p:nvSpPr>
          <p:cNvPr id="113" name="Footer Placeholder 4">
            <a:extLst>
              <a:ext uri="{FF2B5EF4-FFF2-40B4-BE49-F238E27FC236}">
                <a16:creationId xmlns:a16="http://schemas.microsoft.com/office/drawing/2014/main" id="{E0A74137-35DA-43A9-A740-435B3099BE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903029" y="6356350"/>
            <a:ext cx="2667000" cy="365125"/>
          </a:xfrm>
        </p:spPr>
        <p:txBody>
          <a:bodyPr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Skin Care Recommendation Engine</a:t>
            </a:r>
            <a:endParaRPr lang="en-US" dirty="0"/>
          </a:p>
        </p:txBody>
      </p:sp>
      <p:sp>
        <p:nvSpPr>
          <p:cNvPr id="114" name="Slide Number Placeholder 5">
            <a:extLst>
              <a:ext uri="{FF2B5EF4-FFF2-40B4-BE49-F238E27FC236}">
                <a16:creationId xmlns:a16="http://schemas.microsoft.com/office/drawing/2014/main" id="{B68A6459-3B6F-442B-914B-5A5522D327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1542" y="6356350"/>
            <a:ext cx="642257" cy="365125"/>
          </a:xfrm>
        </p:spPr>
        <p:txBody>
          <a:bodyPr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20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8340" y="1870710"/>
            <a:ext cx="5664200" cy="67437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1"/>
            <a:ext cx="6858002" cy="1325563"/>
          </a:xfrm>
        </p:spPr>
        <p:txBody>
          <a:bodyPr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A36FAFC0-63E1-4A5C-8C07-50890392F1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58940" y="1178560"/>
            <a:ext cx="1143000" cy="674370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3D1D7F95-338B-478D-B221-D4C9EC5472B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498340" y="3506470"/>
            <a:ext cx="5664200" cy="67437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48">
            <a:extLst>
              <a:ext uri="{FF2B5EF4-FFF2-40B4-BE49-F238E27FC236}">
                <a16:creationId xmlns:a16="http://schemas.microsoft.com/office/drawing/2014/main" id="{D5AAA54C-0885-4221-AAAF-831C36B8C0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8940" y="2816860"/>
            <a:ext cx="1143000" cy="674370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07D1309E-F6F7-4FFB-BFBE-F2B34D49D2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98340" y="5157470"/>
            <a:ext cx="5664200" cy="67437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48">
            <a:extLst>
              <a:ext uri="{FF2B5EF4-FFF2-40B4-BE49-F238E27FC236}">
                <a16:creationId xmlns:a16="http://schemas.microsoft.com/office/drawing/2014/main" id="{020F4427-24B5-439F-BAD8-849395F5BD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58940" y="4467860"/>
            <a:ext cx="1143000" cy="674370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7" name="Date Placeholder 3">
            <a:extLst>
              <a:ext uri="{FF2B5EF4-FFF2-40B4-BE49-F238E27FC236}">
                <a16:creationId xmlns:a16="http://schemas.microsoft.com/office/drawing/2014/main" id="{4B58E98B-B927-46C1-8ED3-11D1917EF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9/10/2021</a:t>
            </a:r>
            <a:endParaRPr lang="en-US" dirty="0"/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6CCE00AF-3769-40CD-9667-5C865AF00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Skin Care Recommendation Engine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D8C19DE6-07C2-43A2-A5EE-D0967E1F9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1"/>
            <a:ext cx="6858002" cy="1325563"/>
          </a:xfrm>
        </p:spPr>
        <p:txBody>
          <a:bodyPr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Date Placeholder 3">
            <a:extLst>
              <a:ext uri="{FF2B5EF4-FFF2-40B4-BE49-F238E27FC236}">
                <a16:creationId xmlns:a16="http://schemas.microsoft.com/office/drawing/2014/main" id="{4B58E98B-B927-46C1-8ED3-11D1917EF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9/10/2021</a:t>
            </a:r>
            <a:endParaRPr lang="en-US" dirty="0"/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6CCE00AF-3769-40CD-9667-5C865AF00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Skin Care Recommendation Engine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D8C19DE6-07C2-43A2-A5EE-D0967E1F9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6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1A29850-9B3D-49F0-9198-80F35FD55140}"/>
              </a:ext>
            </a:extLst>
          </p:cNvPr>
          <p:cNvSpPr/>
          <p:nvPr userDrawn="1"/>
        </p:nvSpPr>
        <p:spPr>
          <a:xfrm>
            <a:off x="5222748" y="0"/>
            <a:ext cx="1746503" cy="17556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0672AB-65F9-4533-9452-7872A8E7C3BC}"/>
              </a:ext>
            </a:extLst>
          </p:cNvPr>
          <p:cNvSpPr/>
          <p:nvPr userDrawn="1"/>
        </p:nvSpPr>
        <p:spPr>
          <a:xfrm>
            <a:off x="1740916" y="0"/>
            <a:ext cx="1746504" cy="1755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20BF50-7B12-496A-986A-AF0B9880118F}"/>
              </a:ext>
            </a:extLst>
          </p:cNvPr>
          <p:cNvSpPr/>
          <p:nvPr userDrawn="1"/>
        </p:nvSpPr>
        <p:spPr>
          <a:xfrm>
            <a:off x="0" y="0"/>
            <a:ext cx="1746504" cy="17556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556028-47A8-47AD-A7ED-1CB2252FBE3D}"/>
              </a:ext>
            </a:extLst>
          </p:cNvPr>
          <p:cNvSpPr/>
          <p:nvPr userDrawn="1"/>
        </p:nvSpPr>
        <p:spPr>
          <a:xfrm>
            <a:off x="10445496" y="0"/>
            <a:ext cx="1746504" cy="1755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7570CE-A79F-452C-A098-5DE30EBBC6FB}"/>
              </a:ext>
            </a:extLst>
          </p:cNvPr>
          <p:cNvSpPr/>
          <p:nvPr userDrawn="1"/>
        </p:nvSpPr>
        <p:spPr>
          <a:xfrm>
            <a:off x="1740916" y="1733044"/>
            <a:ext cx="1746504" cy="1755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3866FD-426E-414F-B17B-F648AF71EA9B}"/>
              </a:ext>
            </a:extLst>
          </p:cNvPr>
          <p:cNvSpPr/>
          <p:nvPr userDrawn="1"/>
        </p:nvSpPr>
        <p:spPr>
          <a:xfrm>
            <a:off x="0" y="1733044"/>
            <a:ext cx="1746504" cy="17556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B0C63F-EAB3-44FC-B94D-C69BCBD26EBB}"/>
              </a:ext>
            </a:extLst>
          </p:cNvPr>
          <p:cNvSpPr/>
          <p:nvPr userDrawn="1"/>
        </p:nvSpPr>
        <p:spPr>
          <a:xfrm>
            <a:off x="8704580" y="1733044"/>
            <a:ext cx="1746504" cy="17556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9B1BFC-C4E4-428C-A63D-1780C528C70E}"/>
              </a:ext>
            </a:extLst>
          </p:cNvPr>
          <p:cNvSpPr/>
          <p:nvPr userDrawn="1"/>
        </p:nvSpPr>
        <p:spPr>
          <a:xfrm>
            <a:off x="5222748" y="1733044"/>
            <a:ext cx="1746504" cy="17556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506793-EC4D-4DB9-A0A1-CC46BD8565D8}"/>
              </a:ext>
            </a:extLst>
          </p:cNvPr>
          <p:cNvSpPr/>
          <p:nvPr userDrawn="1"/>
        </p:nvSpPr>
        <p:spPr>
          <a:xfrm>
            <a:off x="10451084" y="1733044"/>
            <a:ext cx="1740916" cy="17556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BD3197-9B69-4E3D-9A01-662F1F8E514B}"/>
              </a:ext>
            </a:extLst>
          </p:cNvPr>
          <p:cNvSpPr/>
          <p:nvPr userDrawn="1"/>
        </p:nvSpPr>
        <p:spPr>
          <a:xfrm>
            <a:off x="3481832" y="1733044"/>
            <a:ext cx="1746504" cy="17556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720" y="3870960"/>
            <a:ext cx="9052560" cy="13636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9720" y="5405755"/>
            <a:ext cx="9052560" cy="47688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9/10/2021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Skin Care Recommendation Engine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52">
            <a:extLst>
              <a:ext uri="{FF2B5EF4-FFF2-40B4-BE49-F238E27FC236}">
                <a16:creationId xmlns:a16="http://schemas.microsoft.com/office/drawing/2014/main" id="{AEBBD699-238F-487D-A094-5E479CCCCD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81832" y="0"/>
            <a:ext cx="1740916" cy="1733044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52">
            <a:extLst>
              <a:ext uri="{FF2B5EF4-FFF2-40B4-BE49-F238E27FC236}">
                <a16:creationId xmlns:a16="http://schemas.microsoft.com/office/drawing/2014/main" id="{6A29DD5B-55DC-47F4-8032-1E78B3A990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04580" y="0"/>
            <a:ext cx="1746504" cy="1733044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52">
            <a:extLst>
              <a:ext uri="{FF2B5EF4-FFF2-40B4-BE49-F238E27FC236}">
                <a16:creationId xmlns:a16="http://schemas.microsoft.com/office/drawing/2014/main" id="{DF373D3C-15A7-41D7-A80E-63E14EA87B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69252" y="1733044"/>
            <a:ext cx="1735328" cy="1755648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FEFBC2-5C67-4F2E-8B5F-6AAF8656FBA4}"/>
              </a:ext>
            </a:extLst>
          </p:cNvPr>
          <p:cNvSpPr/>
          <p:nvPr userDrawn="1"/>
        </p:nvSpPr>
        <p:spPr>
          <a:xfrm>
            <a:off x="6969250" y="0"/>
            <a:ext cx="1740917" cy="17330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9/10/2021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Skin Care Recommendation Engine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74" r:id="rId3"/>
    <p:sldLayoutId id="2147483675" r:id="rId4"/>
    <p:sldLayoutId id="2147483690" r:id="rId5"/>
    <p:sldLayoutId id="2147483676" r:id="rId6"/>
    <p:sldLayoutId id="2147483650" r:id="rId7"/>
    <p:sldLayoutId id="2147483682" r:id="rId8"/>
    <p:sldLayoutId id="2147483667" r:id="rId9"/>
    <p:sldLayoutId id="2147483668" r:id="rId10"/>
    <p:sldLayoutId id="2147483656" r:id="rId11"/>
    <p:sldLayoutId id="2147483677" r:id="rId12"/>
    <p:sldLayoutId id="2147483685" r:id="rId13"/>
    <p:sldLayoutId id="2147483664" r:id="rId14"/>
    <p:sldLayoutId id="2147483692" r:id="rId15"/>
    <p:sldLayoutId id="2147483689" r:id="rId16"/>
    <p:sldLayoutId id="2147483691" r:id="rId17"/>
    <p:sldLayoutId id="2147483678" r:id="rId18"/>
    <p:sldLayoutId id="2147483679" r:id="rId19"/>
    <p:sldLayoutId id="2147483686" r:id="rId20"/>
    <p:sldLayoutId id="2147483687" r:id="rId21"/>
    <p:sldLayoutId id="2147483684" r:id="rId22"/>
    <p:sldLayoutId id="2147483680" r:id="rId23"/>
    <p:sldLayoutId id="2147483693" r:id="rId24"/>
    <p:sldLayoutId id="2147483673" r:id="rId25"/>
    <p:sldLayoutId id="2147483681" r:id="rId26"/>
    <p:sldLayoutId id="2147483683" r:id="rId27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chart" Target="../charts/char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jp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ate Placeholder 64">
            <a:extLst>
              <a:ext uri="{FF2B5EF4-FFF2-40B4-BE49-F238E27FC236}">
                <a16:creationId xmlns:a16="http://schemas.microsoft.com/office/drawing/2014/main" id="{5A793BD9-2F11-4478-B2ED-83A46473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9/10/2021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id="{589A1C2F-2541-4741-BD11-ADCB10B41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Skin Care Recommendation Engine</a:t>
            </a:r>
          </a:p>
        </p:txBody>
      </p:sp>
      <p:pic>
        <p:nvPicPr>
          <p:cNvPr id="11" name="Picture 8" descr="skincare routine">
            <a:extLst>
              <a:ext uri="{FF2B5EF4-FFF2-40B4-BE49-F238E27FC236}">
                <a16:creationId xmlns:a16="http://schemas.microsoft.com/office/drawing/2014/main" id="{5E21858E-E36D-4666-90F4-C2B5D9511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75" y="-2857"/>
            <a:ext cx="2498652" cy="172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kin Care Tips For Men - Akina Beauty and Laser Clinic">
            <a:extLst>
              <a:ext uri="{FF2B5EF4-FFF2-40B4-BE49-F238E27FC236}">
                <a16:creationId xmlns:a16="http://schemas.microsoft.com/office/drawing/2014/main" id="{5A33B8FD-F3B1-4CB0-8309-159D681FC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733" y="-24946"/>
            <a:ext cx="2614168" cy="1779317"/>
          </a:xfrm>
          <a:prstGeom prst="rect">
            <a:avLst/>
          </a:prstGeom>
          <a:solidFill>
            <a:schemeClr val="accent1">
              <a:alpha val="14000"/>
            </a:schemeClr>
          </a:solidFill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C98C7FD4-C38F-46DC-A1D3-80CB4252E699}"/>
              </a:ext>
            </a:extLst>
          </p:cNvPr>
          <p:cNvSpPr txBox="1">
            <a:spLocks/>
          </p:cNvSpPr>
          <p:nvPr/>
        </p:nvSpPr>
        <p:spPr>
          <a:xfrm>
            <a:off x="1520456" y="3528726"/>
            <a:ext cx="8963246" cy="19767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6480"/>
              </a:lnSpc>
              <a:spcBef>
                <a:spcPts val="3600"/>
              </a:spcBef>
              <a:spcAft>
                <a:spcPts val="1200"/>
              </a:spcAft>
            </a:pPr>
            <a:r>
              <a:rPr lang="en-US" sz="5400" b="1" dirty="0"/>
              <a:t>Skin Care Recommendation System</a:t>
            </a:r>
          </a:p>
        </p:txBody>
      </p:sp>
      <p:pic>
        <p:nvPicPr>
          <p:cNvPr id="21" name="Picture 6" descr="Sensitive Skin? 5 Common Beauty Mistakes to Avoid | Everyday Health">
            <a:extLst>
              <a:ext uri="{FF2B5EF4-FFF2-40B4-BE49-F238E27FC236}">
                <a16:creationId xmlns:a16="http://schemas.microsoft.com/office/drawing/2014/main" id="{E785E0E7-258A-4BC6-8342-28A46954E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662" y="1737203"/>
            <a:ext cx="3512703" cy="177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2562B72-D60A-4DBD-BD72-D24C84DF7C18}"/>
              </a:ext>
            </a:extLst>
          </p:cNvPr>
          <p:cNvSpPr/>
          <p:nvPr/>
        </p:nvSpPr>
        <p:spPr>
          <a:xfrm>
            <a:off x="0" y="5643996"/>
            <a:ext cx="12192000" cy="712354"/>
          </a:xfrm>
          <a:prstGeom prst="rect">
            <a:avLst/>
          </a:prstGeom>
          <a:solidFill>
            <a:schemeClr val="tx1">
              <a:lumMod val="10000"/>
              <a:lumOff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Victoria Loo</a:t>
            </a:r>
          </a:p>
          <a:p>
            <a:pPr algn="ctr"/>
            <a:r>
              <a:rPr lang="en-US" dirty="0"/>
              <a:t>Institute of Data – Mini Project 3 </a:t>
            </a:r>
          </a:p>
        </p:txBody>
      </p:sp>
    </p:spTree>
    <p:extLst>
      <p:ext uri="{BB962C8B-B14F-4D97-AF65-F5344CB8AC3E}">
        <p14:creationId xmlns:p14="http://schemas.microsoft.com/office/powerpoint/2010/main" val="2536718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07D95CDF-D41E-464D-9BCA-C8C43D30A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952" y="136525"/>
            <a:ext cx="6550096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endParaRPr lang="en-A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4" name="Date Placeholder 363">
            <a:extLst>
              <a:ext uri="{FF2B5EF4-FFF2-40B4-BE49-F238E27FC236}">
                <a16:creationId xmlns:a16="http://schemas.microsoft.com/office/drawing/2014/main" id="{8061B09F-51DD-4124-8A9C-FE1598C7E4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9/10/2021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5" name="Footer Placeholder 364">
            <a:extLst>
              <a:ext uri="{FF2B5EF4-FFF2-40B4-BE49-F238E27FC236}">
                <a16:creationId xmlns:a16="http://schemas.microsoft.com/office/drawing/2014/main" id="{8991214A-28EB-4774-9EAB-8CB542665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Skin Care Recommendation Engine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7DF2A41-0CA6-4D3B-9C9A-850CEE2B5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616369"/>
              </p:ext>
            </p:extLst>
          </p:nvPr>
        </p:nvGraphicFramePr>
        <p:xfrm>
          <a:off x="510363" y="1229132"/>
          <a:ext cx="9110326" cy="501816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490926">
                  <a:extLst>
                    <a:ext uri="{9D8B030D-6E8A-4147-A177-3AD203B41FA5}">
                      <a16:colId xmlns:a16="http://schemas.microsoft.com/office/drawing/2014/main" val="3173215471"/>
                    </a:ext>
                  </a:extLst>
                </a:gridCol>
                <a:gridCol w="2064237">
                  <a:extLst>
                    <a:ext uri="{9D8B030D-6E8A-4147-A177-3AD203B41FA5}">
                      <a16:colId xmlns:a16="http://schemas.microsoft.com/office/drawing/2014/main" val="1547188751"/>
                    </a:ext>
                  </a:extLst>
                </a:gridCol>
                <a:gridCol w="2490926">
                  <a:extLst>
                    <a:ext uri="{9D8B030D-6E8A-4147-A177-3AD203B41FA5}">
                      <a16:colId xmlns:a16="http://schemas.microsoft.com/office/drawing/2014/main" val="2320214356"/>
                    </a:ext>
                  </a:extLst>
                </a:gridCol>
                <a:gridCol w="2064237">
                  <a:extLst>
                    <a:ext uri="{9D8B030D-6E8A-4147-A177-3AD203B41FA5}">
                      <a16:colId xmlns:a16="http://schemas.microsoft.com/office/drawing/2014/main" val="4092820783"/>
                    </a:ext>
                  </a:extLst>
                </a:gridCol>
              </a:tblGrid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ALGENIST</a:t>
                      </a:r>
                      <a:endParaRPr lang="en-AU" sz="9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FARMACY</a:t>
                      </a:r>
                      <a:endParaRPr lang="en-AU" sz="9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MAKE UP FOR EVER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TATA HARPER</a:t>
                      </a:r>
                      <a:endParaRPr lang="en-AU" sz="9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533390697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AMOREPACIFIC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FARSÁLI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MAKEUP ERASER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TATCHA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621177416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ANTHONY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FENTY BEAUTY BY RIHANNA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MDSOLARSCIENCES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TOM FORD</a:t>
                      </a:r>
                      <a:endParaRPr lang="en-AU" sz="9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67573501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APIVITA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FIRST AID BEAUTY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MILK MAKEUP</a:t>
                      </a:r>
                      <a:endParaRPr lang="en-AU" sz="9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TOO COOL FOR SCHOOL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657268188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BAREMINERALS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FOREO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MOON JUICE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TOO FACED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616039461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BEAUTYBIO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FRESH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MOROCCANOIL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URBAN DECAY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892815036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BECCA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GLAMGLOW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MURAD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VITA LIBERATA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58142558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BELIF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GLOW RECIPE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NARS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VOLITION BEAUTY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559429165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BIOEFFECT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GO-TO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NATURALLY SERIOUS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WANDER BEAUTY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4062197552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BIOSSANCE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GUERLAIN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NEOGEN DERMALOGY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YOUTH TO THE PEOPLE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522615539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BLACK UP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HERBIVORE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NUFACE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YVES SAINT LAURENT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4191573169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BLITHE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HUM NUTRITION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NURSE JAMIE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540063167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BOBBI BROWN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ILIA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OLEHENRIKSEN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626774906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BOSCIA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INDIE LEE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OMOROVICZA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324575695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CANE + AUSTIN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IT COSMETICS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ORIGINS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68149028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CAUDALIE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J.ONE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PEACE OUT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553794326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CHARLOTTE TILBURY</a:t>
                      </a:r>
                      <a:endParaRPr lang="en-AU" sz="9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JACK BLACK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PERRICONE MD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655750198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CLARINS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JOSIE MARAN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PETER THOMAS ROTH</a:t>
                      </a:r>
                      <a:endParaRPr lang="en-AU" sz="9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9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4125954206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CLARISONIC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KAPLAN MD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PHILOSOPHY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644720436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CLINIQUE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KAT VON D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PRIVATE DOCTOR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540436526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COOLA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KATE SOMERVILLE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REN CLEAN SKINCARE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550662070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COVER FX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KENZOKI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SAND &amp; SKY</a:t>
                      </a:r>
                      <a:endParaRPr lang="en-AU" sz="9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955000957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DERMADOCTOR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KIEHL'S SINCE 1851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SATURDAY SKIN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4179318954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DERMAFLASH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KLORANE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SEPHORA COLLECTION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809063470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DIOR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KOH GEN DO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SHISEIDO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530688321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DR ROEBUCK’S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KOPARI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SK-II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126031952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DR. BRANDT SKINCARE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KORA ORGANICS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SKIN INC SUPPLEMENT BAR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368831907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DR. DENNIS GROSS SKINCARE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KORRES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SKIN LAUNDRY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28853787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DR. JART+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LA MER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SMASHBOX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340585554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DRUNK ELEPHANT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LANCER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SON &amp; PARK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519837036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EDIBLE BEAUTY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LANCÔME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ST. TROPEZ TANNING ESSENTIALS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763982103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ERBORIAN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LANEIGE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SUMMER FRIDAYS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510334421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ERNO LASZLO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LAURA MERCIER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SUNDAY RILEY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24305646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ESTÉE LAUDER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LIGHTSTIM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SUPERGOOP!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645425323"/>
                  </a:ext>
                </a:extLst>
              </a:tr>
              <a:tr h="142598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EVE LOM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L'OCCITANE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TARTE</a:t>
                      </a:r>
                      <a:endParaRPr lang="en-AU" sz="9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9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538299064"/>
                  </a:ext>
                </a:extLst>
              </a:tr>
            </a:tbl>
          </a:graphicData>
        </a:graphic>
      </p:graphicFrame>
      <p:sp>
        <p:nvSpPr>
          <p:cNvPr id="9" name="Title 35">
            <a:extLst>
              <a:ext uri="{FF2B5EF4-FFF2-40B4-BE49-F238E27FC236}">
                <a16:creationId xmlns:a16="http://schemas.microsoft.com/office/drawing/2014/main" id="{A4320252-5895-47AC-9439-167FA859D2B4}"/>
              </a:ext>
            </a:extLst>
          </p:cNvPr>
          <p:cNvSpPr txBox="1">
            <a:spLocks/>
          </p:cNvSpPr>
          <p:nvPr/>
        </p:nvSpPr>
        <p:spPr>
          <a:xfrm>
            <a:off x="9703760" y="2766218"/>
            <a:ext cx="23181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116</a:t>
            </a:r>
            <a:r>
              <a:rPr lang="en-AU" dirty="0"/>
              <a:t> </a:t>
            </a:r>
          </a:p>
          <a:p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Skin Care Brands</a:t>
            </a:r>
          </a:p>
        </p:txBody>
      </p:sp>
    </p:spTree>
    <p:extLst>
      <p:ext uri="{BB962C8B-B14F-4D97-AF65-F5344CB8AC3E}">
        <p14:creationId xmlns:p14="http://schemas.microsoft.com/office/powerpoint/2010/main" val="3373202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07D95CDF-D41E-464D-9BCA-C8C43D30A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026" y="136525"/>
            <a:ext cx="8189948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EXPLORATORY DATA ANALYSIS </a:t>
            </a:r>
            <a:endParaRPr lang="en-A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4" name="Date Placeholder 363">
            <a:extLst>
              <a:ext uri="{FF2B5EF4-FFF2-40B4-BE49-F238E27FC236}">
                <a16:creationId xmlns:a16="http://schemas.microsoft.com/office/drawing/2014/main" id="{8061B09F-51DD-4124-8A9C-FE1598C7E4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9/10/2021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5" name="Footer Placeholder 364">
            <a:extLst>
              <a:ext uri="{FF2B5EF4-FFF2-40B4-BE49-F238E27FC236}">
                <a16:creationId xmlns:a16="http://schemas.microsoft.com/office/drawing/2014/main" id="{8991214A-28EB-4774-9EAB-8CB542665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Skin Care Recommendation Engine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0EF381E-78B9-4F6D-AAD1-AA6868C9A8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9461667"/>
              </p:ext>
            </p:extLst>
          </p:nvPr>
        </p:nvGraphicFramePr>
        <p:xfrm>
          <a:off x="414351" y="1088839"/>
          <a:ext cx="4571999" cy="2820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4A47DF0-D92F-4AB1-B5AB-57BA778819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3519599"/>
              </p:ext>
            </p:extLst>
          </p:nvPr>
        </p:nvGraphicFramePr>
        <p:xfrm>
          <a:off x="4986826" y="3909218"/>
          <a:ext cx="6790823" cy="2500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itle 35">
            <a:extLst>
              <a:ext uri="{FF2B5EF4-FFF2-40B4-BE49-F238E27FC236}">
                <a16:creationId xmlns:a16="http://schemas.microsoft.com/office/drawing/2014/main" id="{89492D1D-5A8E-4332-BBF8-6FA45549B0B9}"/>
              </a:ext>
            </a:extLst>
          </p:cNvPr>
          <p:cNvSpPr txBox="1">
            <a:spLocks/>
          </p:cNvSpPr>
          <p:nvPr/>
        </p:nvSpPr>
        <p:spPr>
          <a:xfrm>
            <a:off x="5511454" y="1836246"/>
            <a:ext cx="44794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solidFill>
                  <a:schemeClr val="bg1">
                    <a:lumMod val="75000"/>
                  </a:schemeClr>
                </a:solidFill>
              </a:rPr>
              <a:t>Products are equally distributed into 6 skin care categories.</a:t>
            </a:r>
            <a:endParaRPr lang="en-AU" sz="2400" b="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11B1EB-9BF9-4C54-9B2F-29DEB4451FE5}"/>
              </a:ext>
            </a:extLst>
          </p:cNvPr>
          <p:cNvCxnSpPr>
            <a:endCxn id="10" idx="1"/>
          </p:cNvCxnSpPr>
          <p:nvPr/>
        </p:nvCxnSpPr>
        <p:spPr>
          <a:xfrm>
            <a:off x="4784942" y="2499028"/>
            <a:ext cx="72651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1D1979-A62D-4BB0-BAA1-22E69F9E7609}"/>
              </a:ext>
            </a:extLst>
          </p:cNvPr>
          <p:cNvCxnSpPr>
            <a:cxnSpLocks/>
          </p:cNvCxnSpPr>
          <p:nvPr/>
        </p:nvCxnSpPr>
        <p:spPr>
          <a:xfrm flipH="1">
            <a:off x="4409162" y="5418234"/>
            <a:ext cx="7390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5">
            <a:extLst>
              <a:ext uri="{FF2B5EF4-FFF2-40B4-BE49-F238E27FC236}">
                <a16:creationId xmlns:a16="http://schemas.microsoft.com/office/drawing/2014/main" id="{F8EC0712-886F-4943-8155-9D6FDCD365C3}"/>
              </a:ext>
            </a:extLst>
          </p:cNvPr>
          <p:cNvSpPr txBox="1">
            <a:spLocks/>
          </p:cNvSpPr>
          <p:nvPr/>
        </p:nvSpPr>
        <p:spPr>
          <a:xfrm>
            <a:off x="460647" y="4755452"/>
            <a:ext cx="44794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solidFill>
                  <a:schemeClr val="bg1">
                    <a:lumMod val="75000"/>
                  </a:schemeClr>
                </a:solidFill>
              </a:rPr>
              <a:t>Moisturizer received </a:t>
            </a:r>
          </a:p>
          <a:p>
            <a:r>
              <a:rPr lang="en-US" sz="2400" b="0" dirty="0">
                <a:solidFill>
                  <a:schemeClr val="bg1">
                    <a:lumMod val="75000"/>
                  </a:schemeClr>
                </a:solidFill>
              </a:rPr>
              <a:t>highest number of loves </a:t>
            </a:r>
          </a:p>
          <a:p>
            <a:r>
              <a:rPr lang="en-US" sz="2400" b="0" dirty="0">
                <a:solidFill>
                  <a:schemeClr val="bg1">
                    <a:lumMod val="75000"/>
                  </a:schemeClr>
                </a:solidFill>
              </a:rPr>
              <a:t>by customers.</a:t>
            </a:r>
            <a:endParaRPr lang="en-AU" sz="2400" b="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792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07D95CDF-D41E-464D-9BCA-C8C43D30A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026" y="136525"/>
            <a:ext cx="8189948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EXPLORATORY DATA ANALYSIS </a:t>
            </a:r>
            <a:endParaRPr lang="en-A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4" name="Date Placeholder 363">
            <a:extLst>
              <a:ext uri="{FF2B5EF4-FFF2-40B4-BE49-F238E27FC236}">
                <a16:creationId xmlns:a16="http://schemas.microsoft.com/office/drawing/2014/main" id="{8061B09F-51DD-4124-8A9C-FE1598C7E4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9/10/2021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5" name="Footer Placeholder 364">
            <a:extLst>
              <a:ext uri="{FF2B5EF4-FFF2-40B4-BE49-F238E27FC236}">
                <a16:creationId xmlns:a16="http://schemas.microsoft.com/office/drawing/2014/main" id="{8991214A-28EB-4774-9EAB-8CB542665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Skin Care Recommendation Engine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610250D-7C2E-4415-9A92-4529254A80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6510296"/>
              </p:ext>
            </p:extLst>
          </p:nvPr>
        </p:nvGraphicFramePr>
        <p:xfrm>
          <a:off x="474949" y="1088839"/>
          <a:ext cx="6776425" cy="2820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56AE53F-86B8-43D9-BC18-37DB004514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7743841"/>
              </p:ext>
            </p:extLst>
          </p:nvPr>
        </p:nvGraphicFramePr>
        <p:xfrm>
          <a:off x="7251374" y="3770334"/>
          <a:ext cx="4799658" cy="2811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itle 35">
            <a:extLst>
              <a:ext uri="{FF2B5EF4-FFF2-40B4-BE49-F238E27FC236}">
                <a16:creationId xmlns:a16="http://schemas.microsoft.com/office/drawing/2014/main" id="{3345B436-FF36-4564-BDBE-BEFC33DB1949}"/>
              </a:ext>
            </a:extLst>
          </p:cNvPr>
          <p:cNvSpPr txBox="1">
            <a:spLocks/>
          </p:cNvSpPr>
          <p:nvPr/>
        </p:nvSpPr>
        <p:spPr>
          <a:xfrm>
            <a:off x="7411500" y="1762103"/>
            <a:ext cx="44794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solidFill>
                  <a:schemeClr val="bg1">
                    <a:lumMod val="75000"/>
                  </a:schemeClr>
                </a:solidFill>
              </a:rPr>
              <a:t>On average, price ranges </a:t>
            </a:r>
          </a:p>
          <a:p>
            <a:r>
              <a:rPr lang="en-US" sz="2400" b="0" dirty="0">
                <a:solidFill>
                  <a:schemeClr val="bg1">
                    <a:lumMod val="75000"/>
                  </a:schemeClr>
                </a:solidFill>
              </a:rPr>
              <a:t>between $33-$79.</a:t>
            </a:r>
            <a:endParaRPr lang="en-AU" sz="2400" b="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149E29-FC09-43B1-A833-42501735CBFB}"/>
              </a:ext>
            </a:extLst>
          </p:cNvPr>
          <p:cNvCxnSpPr/>
          <p:nvPr/>
        </p:nvCxnSpPr>
        <p:spPr>
          <a:xfrm>
            <a:off x="7014575" y="2386293"/>
            <a:ext cx="72651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F0F96A-2D8D-484B-8713-11711131735C}"/>
              </a:ext>
            </a:extLst>
          </p:cNvPr>
          <p:cNvCxnSpPr>
            <a:cxnSpLocks/>
          </p:cNvCxnSpPr>
          <p:nvPr/>
        </p:nvCxnSpPr>
        <p:spPr>
          <a:xfrm flipH="1">
            <a:off x="6645057" y="5176031"/>
            <a:ext cx="7390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35">
            <a:extLst>
              <a:ext uri="{FF2B5EF4-FFF2-40B4-BE49-F238E27FC236}">
                <a16:creationId xmlns:a16="http://schemas.microsoft.com/office/drawing/2014/main" id="{0ABEB06B-18B2-4EFB-AEC7-02F0810E4524}"/>
              </a:ext>
            </a:extLst>
          </p:cNvPr>
          <p:cNvSpPr txBox="1">
            <a:spLocks/>
          </p:cNvSpPr>
          <p:nvPr/>
        </p:nvSpPr>
        <p:spPr>
          <a:xfrm>
            <a:off x="2114274" y="4655376"/>
            <a:ext cx="44794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solidFill>
                  <a:schemeClr val="bg1">
                    <a:lumMod val="75000"/>
                  </a:schemeClr>
                </a:solidFill>
              </a:rPr>
              <a:t>Average rating for most </a:t>
            </a:r>
          </a:p>
          <a:p>
            <a:r>
              <a:rPr lang="en-US" sz="2400" b="0" dirty="0">
                <a:solidFill>
                  <a:schemeClr val="bg1">
                    <a:lumMod val="75000"/>
                  </a:schemeClr>
                </a:solidFill>
              </a:rPr>
              <a:t>product types is 4 and above.</a:t>
            </a:r>
            <a:endParaRPr lang="en-AU" sz="2400" b="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978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7">
            <a:extLst>
              <a:ext uri="{FF2B5EF4-FFF2-40B4-BE49-F238E27FC236}">
                <a16:creationId xmlns:a16="http://schemas.microsoft.com/office/drawing/2014/main" id="{061909B7-115B-4370-9C29-AE1CCE320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2332" y="450147"/>
            <a:ext cx="6787336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TYPES OF RECOMMENDATION MODELS </a:t>
            </a:r>
            <a:endParaRPr lang="en-A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FB305F76-49BA-4DA4-9EA0-521B5FA6E5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9/10/2021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84C95136-2ED2-40B8-AD5D-A033471E89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Skin Care Recommendation Engine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2" name="Diagram 51">
            <a:extLst>
              <a:ext uri="{FF2B5EF4-FFF2-40B4-BE49-F238E27FC236}">
                <a16:creationId xmlns:a16="http://schemas.microsoft.com/office/drawing/2014/main" id="{6F3FA8BB-9F17-4A42-9190-E32E065889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1805701"/>
              </p:ext>
            </p:extLst>
          </p:nvPr>
        </p:nvGraphicFramePr>
        <p:xfrm>
          <a:off x="425302" y="916383"/>
          <a:ext cx="11408735" cy="5491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1547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3ABE021-DC32-407A-A0EE-FA47A46C5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494" y="2201816"/>
            <a:ext cx="8922708" cy="2454367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>
                    <a:lumMod val="75000"/>
                  </a:schemeClr>
                </a:solidFill>
              </a:rPr>
              <a:t>NON-PERSONALISED RECOMMENDATIONS</a:t>
            </a:r>
            <a:endParaRPr lang="en-AU" sz="6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E9D7B11-E991-472C-913C-23DA788B34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9/10/2021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508EF53-F9D0-4D3A-B6DC-9C424FF4C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Skin Care Recommendation Engine</a:t>
            </a:r>
          </a:p>
        </p:txBody>
      </p:sp>
    </p:spTree>
    <p:extLst>
      <p:ext uri="{BB962C8B-B14F-4D97-AF65-F5344CB8AC3E}">
        <p14:creationId xmlns:p14="http://schemas.microsoft.com/office/powerpoint/2010/main" val="291200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976FDEFE-0B35-4C36-B3F7-1BEBAF616B06}"/>
              </a:ext>
            </a:extLst>
          </p:cNvPr>
          <p:cNvSpPr/>
          <p:nvPr/>
        </p:nvSpPr>
        <p:spPr>
          <a:xfrm>
            <a:off x="109649" y="1822603"/>
            <a:ext cx="3760376" cy="3025844"/>
          </a:xfrm>
          <a:prstGeom prst="rect">
            <a:avLst/>
          </a:prstGeom>
          <a:solidFill>
            <a:schemeClr val="bg1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C621E7B5-A6DE-4228-901F-587B53068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9398" y="6385046"/>
            <a:ext cx="2743199" cy="365382"/>
          </a:xfrm>
        </p:spPr>
        <p:txBody>
          <a:bodyPr/>
          <a:lstStyle/>
          <a:p>
            <a:r>
              <a:rPr lang="en-US"/>
              <a:t>9/10/2021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6C2B71-C2B0-41E6-9C1D-C8CF668618B2}"/>
              </a:ext>
            </a:extLst>
          </p:cNvPr>
          <p:cNvSpPr txBox="1"/>
          <p:nvPr/>
        </p:nvSpPr>
        <p:spPr>
          <a:xfrm>
            <a:off x="4546246" y="222432"/>
            <a:ext cx="30995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Top 10 Most Loved Brands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(total 116 skin care brands)</a:t>
            </a:r>
            <a:endParaRPr lang="en-AU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D4F8DB8B-9AD1-4AE3-B6F0-224F860FC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971535"/>
              </p:ext>
            </p:extLst>
          </p:nvPr>
        </p:nvGraphicFramePr>
        <p:xfrm>
          <a:off x="4798639" y="913903"/>
          <a:ext cx="2847109" cy="2298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47109">
                  <a:extLst>
                    <a:ext uri="{9D8B030D-6E8A-4147-A177-3AD203B41FA5}">
                      <a16:colId xmlns:a16="http://schemas.microsoft.com/office/drawing/2014/main" val="1964425787"/>
                    </a:ext>
                  </a:extLst>
                </a:gridCol>
              </a:tblGrid>
              <a:tr h="229828">
                <a:tc>
                  <a:txBody>
                    <a:bodyPr/>
                    <a:lstStyle/>
                    <a:p>
                      <a:pPr marL="0" indent="0" algn="l" fontAlgn="b">
                        <a:buFont typeface="+mj-lt"/>
                        <a:buNone/>
                      </a:pPr>
                      <a:r>
                        <a:rPr lang="en-A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1. CLINIQUE</a:t>
                      </a:r>
                      <a:endParaRPr lang="en-A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6315340"/>
                  </a:ext>
                </a:extLst>
              </a:tr>
              <a:tr h="229828">
                <a:tc>
                  <a:txBody>
                    <a:bodyPr/>
                    <a:lstStyle/>
                    <a:p>
                      <a:pPr marL="0" indent="0" algn="l" fontAlgn="b">
                        <a:buFont typeface="+mj-lt"/>
                        <a:buNone/>
                      </a:pPr>
                      <a:r>
                        <a:rPr lang="en-A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2. TATCHA</a:t>
                      </a:r>
                      <a:endParaRPr lang="en-A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227393"/>
                  </a:ext>
                </a:extLst>
              </a:tr>
              <a:tr h="229828">
                <a:tc>
                  <a:txBody>
                    <a:bodyPr/>
                    <a:lstStyle/>
                    <a:p>
                      <a:pPr marL="0" indent="0" algn="l" fontAlgn="b">
                        <a:buFont typeface="+mj-lt"/>
                        <a:buNone/>
                      </a:pPr>
                      <a:r>
                        <a:rPr lang="en-A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3. FRESH</a:t>
                      </a:r>
                      <a:endParaRPr lang="en-A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714103"/>
                  </a:ext>
                </a:extLst>
              </a:tr>
              <a:tr h="229828">
                <a:tc>
                  <a:txBody>
                    <a:bodyPr/>
                    <a:lstStyle/>
                    <a:p>
                      <a:pPr marL="0" indent="0" algn="l" fontAlgn="b">
                        <a:buFont typeface="+mj-lt"/>
                        <a:buNone/>
                      </a:pPr>
                      <a:r>
                        <a:rPr lang="en-A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4. SEPHORA COLLECTION</a:t>
                      </a:r>
                      <a:endParaRPr lang="en-A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1976397"/>
                  </a:ext>
                </a:extLst>
              </a:tr>
              <a:tr h="229828">
                <a:tc>
                  <a:txBody>
                    <a:bodyPr/>
                    <a:lstStyle/>
                    <a:p>
                      <a:pPr marL="0" indent="0" algn="l" fontAlgn="b">
                        <a:buFont typeface="+mj-lt"/>
                        <a:buNone/>
                      </a:pPr>
                      <a:r>
                        <a:rPr lang="en-A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5. KIEHL'S SINCE 1851</a:t>
                      </a:r>
                      <a:endParaRPr lang="en-A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26711"/>
                  </a:ext>
                </a:extLst>
              </a:tr>
              <a:tr h="229828">
                <a:tc>
                  <a:txBody>
                    <a:bodyPr/>
                    <a:lstStyle/>
                    <a:p>
                      <a:pPr marL="0" indent="0" algn="l" fontAlgn="b">
                        <a:buFont typeface="+mj-lt"/>
                        <a:buNone/>
                      </a:pPr>
                      <a:r>
                        <a:rPr lang="en-A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6. LANEIGE</a:t>
                      </a:r>
                      <a:endParaRPr lang="en-A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032381"/>
                  </a:ext>
                </a:extLst>
              </a:tr>
              <a:tr h="229828">
                <a:tc>
                  <a:txBody>
                    <a:bodyPr/>
                    <a:lstStyle/>
                    <a:p>
                      <a:pPr marL="0" indent="0" algn="l" fontAlgn="b">
                        <a:buFont typeface="+mj-lt"/>
                        <a:buNone/>
                      </a:pPr>
                      <a:r>
                        <a:rPr lang="en-A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7. CAUDALIE</a:t>
                      </a:r>
                      <a:endParaRPr lang="en-A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031974"/>
                  </a:ext>
                </a:extLst>
              </a:tr>
              <a:tr h="229828">
                <a:tc>
                  <a:txBody>
                    <a:bodyPr/>
                    <a:lstStyle/>
                    <a:p>
                      <a:pPr marL="0" indent="0" algn="l" fontAlgn="b">
                        <a:buFont typeface="+mj-lt"/>
                        <a:buNone/>
                      </a:pPr>
                      <a:r>
                        <a:rPr lang="en-A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8. BOSCIA</a:t>
                      </a:r>
                      <a:endParaRPr lang="en-A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679736"/>
                  </a:ext>
                </a:extLst>
              </a:tr>
              <a:tr h="229828">
                <a:tc>
                  <a:txBody>
                    <a:bodyPr/>
                    <a:lstStyle/>
                    <a:p>
                      <a:pPr marL="0" indent="0" algn="l" fontAlgn="b">
                        <a:buFont typeface="+mj-lt"/>
                        <a:buNone/>
                      </a:pPr>
                      <a:r>
                        <a:rPr lang="en-A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9. SUNDAY RILEY</a:t>
                      </a:r>
                      <a:endParaRPr lang="en-A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266487"/>
                  </a:ext>
                </a:extLst>
              </a:tr>
              <a:tr h="229828">
                <a:tc>
                  <a:txBody>
                    <a:bodyPr/>
                    <a:lstStyle/>
                    <a:p>
                      <a:pPr marL="0" indent="0" algn="l" fontAlgn="b">
                        <a:buFont typeface="+mj-lt"/>
                        <a:buNone/>
                      </a:pPr>
                      <a:r>
                        <a:rPr lang="en-A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10. FIRST AID BEAUTY</a:t>
                      </a:r>
                      <a:endParaRPr lang="en-A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956224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BDF4EDC9-02BC-43F9-878C-001072DC6FFD}"/>
              </a:ext>
            </a:extLst>
          </p:cNvPr>
          <p:cNvSpPr txBox="1"/>
          <p:nvPr/>
        </p:nvSpPr>
        <p:spPr>
          <a:xfrm>
            <a:off x="8368447" y="3694609"/>
            <a:ext cx="3590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Top 10 Most Loved </a:t>
            </a:r>
            <a:r>
              <a:rPr lang="en-US" b="1" dirty="0" err="1">
                <a:solidFill>
                  <a:schemeClr val="bg1"/>
                </a:solidFill>
              </a:rPr>
              <a:t>Moisturiser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2AFFF39-F15D-4DD3-8B02-7C4487347677}"/>
              </a:ext>
            </a:extLst>
          </p:cNvPr>
          <p:cNvSpPr txBox="1"/>
          <p:nvPr/>
        </p:nvSpPr>
        <p:spPr>
          <a:xfrm>
            <a:off x="4248762" y="3645817"/>
            <a:ext cx="36944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Top 10 Most Reviewed Products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(total 1472 products)</a:t>
            </a:r>
            <a:endParaRPr lang="en-AU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11F99A42-D334-45F3-B64D-AC7FC8D0DE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2015446"/>
              </p:ext>
            </p:extLst>
          </p:nvPr>
        </p:nvGraphicFramePr>
        <p:xfrm>
          <a:off x="4207173" y="4149575"/>
          <a:ext cx="3841674" cy="2346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F6A1C80-9095-4F21-AD19-F98B0E117425}"/>
              </a:ext>
            </a:extLst>
          </p:cNvPr>
          <p:cNvSpPr txBox="1"/>
          <p:nvPr/>
        </p:nvSpPr>
        <p:spPr>
          <a:xfrm>
            <a:off x="238335" y="1822603"/>
            <a:ext cx="3504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NON-PERSONALISED</a:t>
            </a:r>
          </a:p>
          <a:p>
            <a:pPr algn="ctr"/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RECOMMENDATIONS</a:t>
            </a:r>
          </a:p>
        </p:txBody>
      </p:sp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id="{D89BAF61-16C5-4893-AFC3-F71F8C183E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750061"/>
              </p:ext>
            </p:extLst>
          </p:nvPr>
        </p:nvGraphicFramePr>
        <p:xfrm>
          <a:off x="8321972" y="4046616"/>
          <a:ext cx="3760379" cy="2449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9FB92DF7-1185-4C3D-A707-3359277CFF01}"/>
              </a:ext>
            </a:extLst>
          </p:cNvPr>
          <p:cNvSpPr txBox="1"/>
          <p:nvPr/>
        </p:nvSpPr>
        <p:spPr>
          <a:xfrm>
            <a:off x="8048847" y="107572"/>
            <a:ext cx="4258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Top 7 Cheapest Sunscreen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C4AFF89-28F3-47C6-9683-0602DD8538EF}"/>
              </a:ext>
            </a:extLst>
          </p:cNvPr>
          <p:cNvSpPr txBox="1"/>
          <p:nvPr/>
        </p:nvSpPr>
        <p:spPr>
          <a:xfrm>
            <a:off x="298488" y="2731268"/>
            <a:ext cx="382439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 </a:t>
            </a:r>
            <a:r>
              <a:rPr lang="en-US" u="sng" dirty="0">
                <a:solidFill>
                  <a:schemeClr val="bg1"/>
                </a:solidFill>
              </a:rPr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Do </a:t>
            </a:r>
            <a:r>
              <a:rPr lang="en-US" u="sng" dirty="0">
                <a:solidFill>
                  <a:schemeClr val="bg1"/>
                </a:solidFill>
              </a:rPr>
              <a:t>not</a:t>
            </a:r>
            <a:r>
              <a:rPr lang="en-US" dirty="0">
                <a:solidFill>
                  <a:schemeClr val="bg1"/>
                </a:solidFill>
              </a:rPr>
              <a:t> take account of </a:t>
            </a:r>
          </a:p>
          <a:p>
            <a:r>
              <a:rPr lang="en-US" dirty="0">
                <a:solidFill>
                  <a:schemeClr val="bg1"/>
                </a:solidFill>
              </a:rPr>
              <a:t>    customer’s unique preferences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Recommendations are </a:t>
            </a:r>
            <a:r>
              <a:rPr lang="en-US" u="sng" dirty="0">
                <a:solidFill>
                  <a:schemeClr val="bg1"/>
                </a:solidFill>
              </a:rPr>
              <a:t>identical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    for each customer</a:t>
            </a:r>
            <a:endParaRPr lang="en-AU" dirty="0">
              <a:solidFill>
                <a:schemeClr val="bg1"/>
              </a:solidFill>
            </a:endParaRPr>
          </a:p>
        </p:txBody>
      </p: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C5F55576-6294-4066-B535-89B597C10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648697"/>
              </p:ext>
            </p:extLst>
          </p:nvPr>
        </p:nvGraphicFramePr>
        <p:xfrm>
          <a:off x="8449173" y="588638"/>
          <a:ext cx="3480974" cy="2682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9386">
                  <a:extLst>
                    <a:ext uri="{9D8B030D-6E8A-4147-A177-3AD203B41FA5}">
                      <a16:colId xmlns:a16="http://schemas.microsoft.com/office/drawing/2014/main" val="3725622885"/>
                    </a:ext>
                  </a:extLst>
                </a:gridCol>
                <a:gridCol w="1129617">
                  <a:extLst>
                    <a:ext uri="{9D8B030D-6E8A-4147-A177-3AD203B41FA5}">
                      <a16:colId xmlns:a16="http://schemas.microsoft.com/office/drawing/2014/main" val="3468925907"/>
                    </a:ext>
                  </a:extLst>
                </a:gridCol>
                <a:gridCol w="641971">
                  <a:extLst>
                    <a:ext uri="{9D8B030D-6E8A-4147-A177-3AD203B41FA5}">
                      <a16:colId xmlns:a16="http://schemas.microsoft.com/office/drawing/2014/main" val="2575251438"/>
                    </a:ext>
                  </a:extLst>
                </a:gridCol>
              </a:tblGrid>
              <a:tr h="1404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PRODUCT</a:t>
                      </a:r>
                      <a:endParaRPr lang="en-AU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BRAND</a:t>
                      </a:r>
                      <a:endParaRPr lang="en-AU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PRICE ($)</a:t>
                      </a:r>
                      <a:endParaRPr lang="en-AU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0017"/>
                  </a:ext>
                </a:extLst>
              </a:tr>
              <a:tr h="3743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Mineral Sunscreen Stick </a:t>
                      </a:r>
                    </a:p>
                    <a:p>
                      <a:pPr algn="ctr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Broad Spectrum </a:t>
                      </a:r>
                    </a:p>
                    <a:p>
                      <a:pPr algn="ctr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SPF 40 UVA-UVB Sunscreen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MDSOLARSCIENCES</a:t>
                      </a:r>
                      <a:endParaRPr lang="en-AU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n-A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726638"/>
                  </a:ext>
                </a:extLst>
              </a:tr>
              <a:tr h="251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Everyday Sunscreen </a:t>
                      </a:r>
                    </a:p>
                    <a:p>
                      <a:pPr algn="ctr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Broad Spectrum SPF 50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/>
                          </a:solidFill>
                          <a:effectLst/>
                        </a:rPr>
                        <a:t>SUPERGOOP!</a:t>
                      </a:r>
                      <a:endParaRPr lang="en-A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endParaRPr lang="en-A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013562"/>
                  </a:ext>
                </a:extLst>
              </a:tr>
              <a:tr h="251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Pep-Start Daily UV Protector </a:t>
                      </a:r>
                    </a:p>
                    <a:p>
                      <a:pPr algn="ctr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Broad Spectrum SPF 50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/>
                          </a:solidFill>
                          <a:effectLst/>
                        </a:rPr>
                        <a:t>CLINIQUE</a:t>
                      </a:r>
                      <a:endParaRPr lang="en-A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endParaRPr lang="en-A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724992"/>
                  </a:ext>
                </a:extLst>
              </a:tr>
              <a:tr h="4834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Quick Dry Body Spray </a:t>
                      </a:r>
                    </a:p>
                    <a:p>
                      <a:pPr algn="ctr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With </a:t>
                      </a:r>
                      <a:r>
                        <a:rPr lang="en-US" sz="9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SolSci</a:t>
                      </a:r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-X™ </a:t>
                      </a:r>
                    </a:p>
                    <a:p>
                      <a:pPr algn="ctr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Broad Spectrum SPF 40 </a:t>
                      </a:r>
                    </a:p>
                    <a:p>
                      <a:pPr algn="ctr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UVA-UVB Sunscreen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MDSOLARSCIENCES</a:t>
                      </a:r>
                      <a:endParaRPr lang="en-AU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en-A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302630"/>
                  </a:ext>
                </a:extLst>
              </a:tr>
              <a:tr h="3743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Oil-Free Sun Guard </a:t>
                      </a:r>
                    </a:p>
                    <a:p>
                      <a:pPr algn="ctr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Sunscreen Water Resistant </a:t>
                      </a:r>
                    </a:p>
                    <a:p>
                      <a:pPr algn="ctr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SPF 45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JACK BLACK</a:t>
                      </a:r>
                      <a:endParaRPr lang="en-AU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en-AU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261979"/>
                  </a:ext>
                </a:extLst>
              </a:tr>
              <a:tr h="251877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Ultimate Sun Protection Lotion </a:t>
                      </a:r>
                    </a:p>
                    <a:p>
                      <a:pPr algn="ctr" fontAlgn="b"/>
                      <a:r>
                        <a:rPr lang="en-AU" sz="9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WetForce</a:t>
                      </a:r>
                      <a:r>
                        <a:rPr lang="en-AU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SPF 50+ Mini</a:t>
                      </a:r>
                      <a:endParaRPr lang="en-AU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SHISEIDO</a:t>
                      </a:r>
                      <a:endParaRPr lang="en-AU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22</a:t>
                      </a:r>
                      <a:endParaRPr lang="en-AU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94536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 HR Mattifying Moisturizer </a:t>
                      </a:r>
                    </a:p>
                    <a:p>
                      <a:pPr algn="ctr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Sunscreen Broad Spectrum SPF20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SEPHORA</a:t>
                      </a:r>
                      <a:endParaRPr lang="en-AU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23</a:t>
                      </a:r>
                      <a:endParaRPr lang="en-AU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7638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038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3ABE021-DC32-407A-A0EE-FA47A46C5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491" y="2766218"/>
            <a:ext cx="7779709" cy="132556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>
                    <a:lumMod val="75000"/>
                  </a:schemeClr>
                </a:solidFill>
              </a:rPr>
              <a:t>PERSONALISED RECOMMENDATIONS</a:t>
            </a:r>
            <a:endParaRPr lang="en-AU" sz="6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E9D7B11-E991-472C-913C-23DA788B34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9/10/2021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508EF53-F9D0-4D3A-B6DC-9C424FF4C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Skin Care Recommendation Engine</a:t>
            </a:r>
          </a:p>
        </p:txBody>
      </p:sp>
    </p:spTree>
    <p:extLst>
      <p:ext uri="{BB962C8B-B14F-4D97-AF65-F5344CB8AC3E}">
        <p14:creationId xmlns:p14="http://schemas.microsoft.com/office/powerpoint/2010/main" val="2106455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3ABE021-DC32-407A-A0EE-FA47A46C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Content-Based Recommendation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700" b="0" dirty="0">
                <a:solidFill>
                  <a:schemeClr val="bg1">
                    <a:lumMod val="75000"/>
                  </a:schemeClr>
                </a:solidFill>
              </a:rPr>
              <a:t>(Machine Learning Algorithm)</a:t>
            </a:r>
            <a:endParaRPr lang="en-AU" sz="2700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E9D7B11-E991-472C-913C-23DA788B34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9/10/2021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508EF53-F9D0-4D3A-B6DC-9C424FF4C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Skin Care Recommendation Engine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445AC44-5072-427C-A977-25027C375B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3077596"/>
              </p:ext>
            </p:extLst>
          </p:nvPr>
        </p:nvGraphicFramePr>
        <p:xfrm>
          <a:off x="387350" y="1955179"/>
          <a:ext cx="11677650" cy="4067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4597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369F351-27B6-4398-9CA3-6BDA1501BC0D}"/>
              </a:ext>
            </a:extLst>
          </p:cNvPr>
          <p:cNvSpPr/>
          <p:nvPr/>
        </p:nvSpPr>
        <p:spPr>
          <a:xfrm>
            <a:off x="390472" y="1969875"/>
            <a:ext cx="2743200" cy="2564280"/>
          </a:xfrm>
          <a:prstGeom prst="rect">
            <a:avLst/>
          </a:prstGeom>
          <a:solidFill>
            <a:srgbClr val="FEF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BCE20-6D17-4089-B8D6-D2B520DA2C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9/10/2021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D509D-349F-46D8-8F5B-56069C4FF9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Skin Care Recommendation Engine</a:t>
            </a:r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DE0ECADC-75C9-448A-A6DF-E131013B8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796" y="509849"/>
            <a:ext cx="9049315" cy="73149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Ingredient-Based Recommendation</a:t>
            </a:r>
            <a:endParaRPr lang="en-AU" sz="2700" b="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My new video project1">
            <a:hlinkClick r:id="" action="ppaction://media"/>
            <a:extLst>
              <a:ext uri="{FF2B5EF4-FFF2-40B4-BE49-F238E27FC236}">
                <a16:creationId xmlns:a16="http://schemas.microsoft.com/office/drawing/2014/main" id="{15080F31-BE00-4182-BB9F-7198AE571B1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851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57876" y="1241346"/>
            <a:ext cx="8283187" cy="4659293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5E0FD24-3528-4CBF-A3FC-478D4A9B7C9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08587" y="1494153"/>
            <a:ext cx="1175360" cy="814405"/>
          </a:xfrm>
          <a:prstGeom prst="bentConnector3">
            <a:avLst>
              <a:gd name="adj1" fmla="val 29751"/>
            </a:avLst>
          </a:prstGeom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916E73-224B-4CDF-AD78-74832534035C}"/>
              </a:ext>
            </a:extLst>
          </p:cNvPr>
          <p:cNvSpPr txBox="1"/>
          <p:nvPr/>
        </p:nvSpPr>
        <p:spPr>
          <a:xfrm>
            <a:off x="450937" y="1933342"/>
            <a:ext cx="2590837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Drop Down Menu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Product Type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Moisturiser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Cleanser,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Face Mask, Eye Cream, 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Treatment,  Sun Protect) </a:t>
            </a:r>
          </a:p>
          <a:p>
            <a:r>
              <a:rPr lang="en-US" dirty="0"/>
              <a:t>	</a:t>
            </a: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2. Skin Type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(Combination, Oily, 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Normal, Dry)</a:t>
            </a:r>
            <a:endParaRPr lang="en-AU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35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BCE20-6D17-4089-B8D6-D2B520DA2C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9/10/2021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D509D-349F-46D8-8F5B-56069C4FF9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Skin Care Recommendation Engine</a:t>
            </a:r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DE0ECADC-75C9-448A-A6DF-E131013B8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796" y="509849"/>
            <a:ext cx="9049315" cy="73149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Ingredient-Based Recommendation</a:t>
            </a:r>
            <a:endParaRPr lang="en-AU" sz="2700" b="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2AB99B-833D-4563-B06A-929B1D632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883" y="1156895"/>
            <a:ext cx="8884088" cy="519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78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kin Care Quiz | Function of Beauty">
            <a:extLst>
              <a:ext uri="{FF2B5EF4-FFF2-40B4-BE49-F238E27FC236}">
                <a16:creationId xmlns:a16="http://schemas.microsoft.com/office/drawing/2014/main" id="{A9E853B3-45A3-48CE-A070-18852372F6D7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" b="176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F8F07B2-90D7-46B9-A4A4-BA4C2DA078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5588692-6C60-4040-83CF-9C77E02559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1030" name="Picture 6" descr="Sensitive Skin? 5 Common Beauty Mistakes to Avoid | Everyday Health">
            <a:extLst>
              <a:ext uri="{FF2B5EF4-FFF2-40B4-BE49-F238E27FC236}">
                <a16:creationId xmlns:a16="http://schemas.microsoft.com/office/drawing/2014/main" id="{3221068E-4219-4A0C-ABFA-B3BB6F1C8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49" y="5142063"/>
            <a:ext cx="3415570" cy="171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kincare gets savvy – do increased ingredient Google searches spell a new  future for the consumer market? - Global Cosmetics News">
            <a:extLst>
              <a:ext uri="{FF2B5EF4-FFF2-40B4-BE49-F238E27FC236}">
                <a16:creationId xmlns:a16="http://schemas.microsoft.com/office/drawing/2014/main" id="{D8BEB695-B9F9-418E-BB3B-9EC579B43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9" y="1715937"/>
            <a:ext cx="1707248" cy="171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EC31D0F9-6185-4547-87D6-330339D62587}"/>
              </a:ext>
            </a:extLst>
          </p:cNvPr>
          <p:cNvSpPr txBox="1">
            <a:spLocks/>
          </p:cNvSpPr>
          <p:nvPr/>
        </p:nvSpPr>
        <p:spPr>
          <a:xfrm>
            <a:off x="6269263" y="1156515"/>
            <a:ext cx="3911600" cy="928688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AGENDA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67A999E-B4A6-4446-997E-49848DADD5C3}"/>
              </a:ext>
            </a:extLst>
          </p:cNvPr>
          <p:cNvSpPr txBox="1">
            <a:spLocks/>
          </p:cNvSpPr>
          <p:nvPr/>
        </p:nvSpPr>
        <p:spPr>
          <a:xfrm>
            <a:off x="6269263" y="2457021"/>
            <a:ext cx="3911600" cy="3438144"/>
          </a:xfrm>
          <a:prstGeom prst="rect">
            <a:avLst/>
          </a:prstGeom>
        </p:spPr>
        <p:txBody>
          <a:bodyPr vert="horz" lIns="0" tIns="45720" rIns="91440" bIns="45720" numCol="1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/>
              <a:t>Business overview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Business Question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Project Pipeline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EDA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Models &amp; Evaluation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BCE20-6D17-4089-B8D6-D2B520DA2C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9/10/2021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D509D-349F-46D8-8F5B-56069C4FF9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Skin Care Recommendation Engine</a:t>
            </a:r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DE0ECADC-75C9-448A-A6DF-E131013B8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796" y="509849"/>
            <a:ext cx="9049315" cy="73149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Ingredient-Based Recommendation</a:t>
            </a:r>
            <a:endParaRPr lang="en-AU" sz="2700" b="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My new video project1">
            <a:hlinkClick r:id="" action="ppaction://media"/>
            <a:extLst>
              <a:ext uri="{FF2B5EF4-FFF2-40B4-BE49-F238E27FC236}">
                <a16:creationId xmlns:a16="http://schemas.microsoft.com/office/drawing/2014/main" id="{50654D96-A3EA-47F4-9ADA-D25074F103B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749" end="1835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7889" y="1241346"/>
            <a:ext cx="9049315" cy="50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5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BCE20-6D17-4089-B8D6-D2B520DA2C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9/10/2021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D509D-349F-46D8-8F5B-56069C4FF9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Skin Care Recommendation Engine</a:t>
            </a:r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DE0ECADC-75C9-448A-A6DF-E131013B8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796" y="509849"/>
            <a:ext cx="9049315" cy="73149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Ingredient-Based Recommendation</a:t>
            </a:r>
            <a:endParaRPr lang="en-AU" sz="2700" b="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5" name="My new video project1">
            <a:hlinkClick r:id="" action="ppaction://media"/>
            <a:extLst>
              <a:ext uri="{FF2B5EF4-FFF2-40B4-BE49-F238E27FC236}">
                <a16:creationId xmlns:a16="http://schemas.microsoft.com/office/drawing/2014/main" id="{79E68B3A-47FC-4183-99AD-ECDB928C619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09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4796" y="1241346"/>
            <a:ext cx="9049315" cy="50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5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1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8032049-3DCD-4FDC-A580-956F8786134D}"/>
              </a:ext>
            </a:extLst>
          </p:cNvPr>
          <p:cNvSpPr/>
          <p:nvPr/>
        </p:nvSpPr>
        <p:spPr>
          <a:xfrm>
            <a:off x="2455101" y="0"/>
            <a:ext cx="9736899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E2D00A-5E5A-4E03-AD05-F00CA526B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412" y="475989"/>
            <a:ext cx="8555276" cy="590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849E8A8-7A38-4A03-A151-AFF61ADB4094}"/>
              </a:ext>
            </a:extLst>
          </p:cNvPr>
          <p:cNvSpPr/>
          <p:nvPr/>
        </p:nvSpPr>
        <p:spPr>
          <a:xfrm>
            <a:off x="3032121" y="450330"/>
            <a:ext cx="8555276" cy="59573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B0ABB27-C52A-4F57-AFD5-7186235BC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SUMMA RY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532AA-CFAC-484E-AD1F-07965B479E7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9/10/2021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7C6AD-8C0C-4DF6-A33B-075DA1DD0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 Care Recommendation Engine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34B45D-CDF8-480D-B86D-66A76A1F9980}"/>
              </a:ext>
            </a:extLst>
          </p:cNvPr>
          <p:cNvSpPr/>
          <p:nvPr/>
        </p:nvSpPr>
        <p:spPr>
          <a:xfrm>
            <a:off x="3011981" y="475989"/>
            <a:ext cx="8575416" cy="59742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90FAE1-A172-4E44-94EE-84A9658D49DC}"/>
              </a:ext>
            </a:extLst>
          </p:cNvPr>
          <p:cNvSpPr txBox="1"/>
          <p:nvPr/>
        </p:nvSpPr>
        <p:spPr>
          <a:xfrm>
            <a:off x="3729449" y="1552688"/>
            <a:ext cx="7188201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AU" sz="2400" b="1" dirty="0">
                <a:solidFill>
                  <a:schemeClr val="bg1">
                    <a:lumMod val="75000"/>
                  </a:schemeClr>
                </a:solidFill>
              </a:rPr>
              <a:t>Non-Personalised Recommendation </a:t>
            </a:r>
            <a:r>
              <a:rPr lang="en-AU" sz="2400" dirty="0">
                <a:solidFill>
                  <a:schemeClr val="bg1">
                    <a:lumMod val="75000"/>
                  </a:schemeClr>
                </a:solidFill>
              </a:rPr>
              <a:t>model provides </a:t>
            </a:r>
            <a:r>
              <a:rPr lang="en-US" sz="2400" b="0" i="0" dirty="0">
                <a:solidFill>
                  <a:schemeClr val="bg1">
                    <a:lumMod val="75000"/>
                  </a:schemeClr>
                </a:solidFill>
                <a:effectLst/>
                <a:latin typeface="charter"/>
              </a:rPr>
              <a:t>general recommendations to the customer without any context of what customer wants or what is their preference</a:t>
            </a:r>
            <a:r>
              <a:rPr lang="en-AU" sz="2400" dirty="0">
                <a:solidFill>
                  <a:schemeClr val="bg1">
                    <a:lumMod val="75000"/>
                  </a:schemeClr>
                </a:solidFill>
                <a:latin typeface="charter"/>
              </a:rPr>
              <a:t>, by using data analysis. </a:t>
            </a:r>
            <a:endParaRPr lang="en-AU" sz="2400" b="0" i="0" dirty="0">
              <a:solidFill>
                <a:schemeClr val="bg1">
                  <a:lumMod val="75000"/>
                </a:schemeClr>
              </a:solidFill>
              <a:effectLst/>
              <a:latin typeface="charter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AU" sz="2400" b="1" dirty="0">
                <a:solidFill>
                  <a:schemeClr val="bg1">
                    <a:lumMod val="75000"/>
                  </a:schemeClr>
                </a:solidFill>
              </a:rPr>
              <a:t>Personalised Recommendation </a:t>
            </a:r>
            <a:r>
              <a:rPr lang="en-AU" sz="2400" dirty="0">
                <a:solidFill>
                  <a:schemeClr val="bg1">
                    <a:lumMod val="75000"/>
                  </a:schemeClr>
                </a:solidFill>
              </a:rPr>
              <a:t>model provides tailored recommendations to each customer, by using machine learning algorithm.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AU" sz="2400" b="1" dirty="0">
                <a:solidFill>
                  <a:schemeClr val="bg1">
                    <a:lumMod val="75000"/>
                  </a:schemeClr>
                </a:solidFill>
              </a:rPr>
              <a:t>Ingredient-Based Recommendation </a:t>
            </a:r>
            <a:r>
              <a:rPr lang="en-AU" sz="2400" dirty="0">
                <a:solidFill>
                  <a:schemeClr val="bg1">
                    <a:lumMod val="75000"/>
                  </a:schemeClr>
                </a:solidFill>
              </a:rPr>
              <a:t>model will allow customers to identify products with similar ingredients, without any knowledge of the chemical ingredients in the skin care products.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658025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E33A9BB-64E3-4D3E-B827-DE9F3ABDB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5159" y="1536697"/>
            <a:ext cx="7569200" cy="6950075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AU" sz="2800" dirty="0"/>
              <a:t>Deploy model to gain real customer feedbacks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AU" sz="2800" dirty="0"/>
              <a:t>Increase number of products to expand scope of current recommendation model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AU" sz="2800" dirty="0"/>
              <a:t>Extract user data to create a more intuitive and comprehensive recommendation model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AU" sz="2800" dirty="0"/>
              <a:t>Apply deep learning algorithm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GB" sz="2800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9577BCA-E406-4CF4-B480-DB097B5F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NEXT  STEPS</a:t>
            </a:r>
            <a:endParaRPr lang="en-GB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A882CBE-7B7D-4A34-B029-3DFAB4990B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9/10/2021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78CE75C-4AE5-49B6-989E-D3CEDAFD3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Skin Care Recommendation Engine</a:t>
            </a:r>
          </a:p>
        </p:txBody>
      </p:sp>
    </p:spTree>
    <p:extLst>
      <p:ext uri="{BB962C8B-B14F-4D97-AF65-F5344CB8AC3E}">
        <p14:creationId xmlns:p14="http://schemas.microsoft.com/office/powerpoint/2010/main" val="2250072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025" y="2074089"/>
            <a:ext cx="5522750" cy="1492476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7A631220-802A-4BE4-B6EF-C2CDA62E7C8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5025" y="6356350"/>
            <a:ext cx="806416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9/10/2021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3FFAE1B0-FB30-4336-82BC-A396FF95C0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71957" y="6356350"/>
            <a:ext cx="3660014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Skin Care Recommendation Engine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33457D-FCBF-4435-A3CD-29D0E13C20A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D59FE4-A069-4965-8B25-75E50124B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15" name="Picture 8" descr="skincare routine">
            <a:extLst>
              <a:ext uri="{FF2B5EF4-FFF2-40B4-BE49-F238E27FC236}">
                <a16:creationId xmlns:a16="http://schemas.microsoft.com/office/drawing/2014/main" id="{0698D4FA-D889-4035-9FEC-575514FB6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535" y="1711166"/>
            <a:ext cx="2498652" cy="172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Skin Care Tips For Men - Akina Beauty and Laser Clinic">
            <a:extLst>
              <a:ext uri="{FF2B5EF4-FFF2-40B4-BE49-F238E27FC236}">
                <a16:creationId xmlns:a16="http://schemas.microsoft.com/office/drawing/2014/main" id="{21E6FAB4-714E-4CB6-A67F-986454DA1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832" y="5138928"/>
            <a:ext cx="2614168" cy="1779317"/>
          </a:xfrm>
          <a:prstGeom prst="rect">
            <a:avLst/>
          </a:prstGeom>
          <a:solidFill>
            <a:schemeClr val="accent1">
              <a:alpha val="14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6212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08A7A7E-486D-4582-B08E-C5FA83611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16" y="629616"/>
            <a:ext cx="6713183" cy="4412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D3C7C8-9F4A-4C50-828E-84F1FAB6D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899" y="2794478"/>
            <a:ext cx="5934989" cy="39492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07768A-C033-4330-88A5-3CCBF28274D0}"/>
              </a:ext>
            </a:extLst>
          </p:cNvPr>
          <p:cNvSpPr txBox="1"/>
          <p:nvPr/>
        </p:nvSpPr>
        <p:spPr>
          <a:xfrm>
            <a:off x="7899400" y="1153076"/>
            <a:ext cx="330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PURCHASING DILEMMA</a:t>
            </a:r>
            <a:endParaRPr lang="en-AU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959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62DA2-02E0-4172-94FD-1700F4DBE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16" y="1881963"/>
            <a:ext cx="5375053" cy="275814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RECOMMENDATION SYSTEM </a:t>
            </a:r>
            <a:br>
              <a:rPr lang="en-US" sz="3600" dirty="0"/>
            </a:br>
            <a:r>
              <a:rPr lang="en-US" sz="3600" dirty="0"/>
              <a:t>in Skin Care Industry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1CEDA-E0CE-4863-A93C-2A0FF4123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8902" y="168422"/>
            <a:ext cx="5465136" cy="2964543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OVERVIEW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Traditionally, people tend to buy products recommended by friends/family.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 solution to offer customers with relevant product recommendations in real-time.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Use algorithms and data analysis techniques to recommend most relevant product items to a particular customer.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Stimulate demand and actively engage customers.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Netflix’s recommendation engine is worth a yearly $1 billion.</a:t>
            </a:r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EC8ABEB9-4927-49A9-A2E7-7477EB2846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9/10/2021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24822E9B-38AE-4D9A-A018-54915C9BA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1569" y="6386328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 Care Recommendation Engine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2D38DC6-B74C-4F9B-ADA7-1EB3FCEF1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84941" y="4310566"/>
            <a:ext cx="628650" cy="1822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53929BD-8409-4FBD-B02D-C0A7148B5402}"/>
              </a:ext>
            </a:extLst>
          </p:cNvPr>
          <p:cNvSpPr txBox="1">
            <a:spLocks/>
          </p:cNvSpPr>
          <p:nvPr/>
        </p:nvSpPr>
        <p:spPr>
          <a:xfrm>
            <a:off x="6368901" y="3893457"/>
            <a:ext cx="5103629" cy="296454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BENEFITS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Increase Sales and Revenue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Encourage website visitors to add tailored recommendation at the checkout page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Enhance Customer Experience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Provide </a:t>
            </a:r>
            <a:r>
              <a:rPr lang="en-US" dirty="0" err="1"/>
              <a:t>personalised</a:t>
            </a:r>
            <a:r>
              <a:rPr lang="en-US" dirty="0"/>
              <a:t> product suggestions that are most relevant to customers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700969-85D8-4DB3-9535-423B2B821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84941" y="2102538"/>
            <a:ext cx="628650" cy="1822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313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992128-2038-49B8-91A7-AF617D60A12D}"/>
              </a:ext>
            </a:extLst>
          </p:cNvPr>
          <p:cNvCxnSpPr/>
          <p:nvPr/>
        </p:nvCxnSpPr>
        <p:spPr>
          <a:xfrm>
            <a:off x="7485322" y="5411972"/>
            <a:ext cx="1807535" cy="574158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731661E-428E-46A2-95E8-B3B729F9F9EC}"/>
              </a:ext>
            </a:extLst>
          </p:cNvPr>
          <p:cNvSpPr/>
          <p:nvPr/>
        </p:nvSpPr>
        <p:spPr>
          <a:xfrm>
            <a:off x="5251208" y="604822"/>
            <a:ext cx="6453963" cy="2062717"/>
          </a:xfrm>
          <a:prstGeom prst="roundRect">
            <a:avLst/>
          </a:prstGeom>
          <a:solidFill>
            <a:schemeClr val="tx2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B4E93CEB-5560-4EFB-8E96-34163C48D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1208" y="770861"/>
            <a:ext cx="6453963" cy="61264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Global Skin Care Revenue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17D9F62-00B4-4EBC-9BFD-B871297318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1573" y="1276203"/>
            <a:ext cx="5187413" cy="159054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$145.3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84FB78D8-E077-4412-98AF-5F60A5B7AB3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55086" y="1888851"/>
            <a:ext cx="2139696" cy="13619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billion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08A605-D3DA-4FFF-B304-082637DB466A}"/>
              </a:ext>
            </a:extLst>
          </p:cNvPr>
          <p:cNvSpPr txBox="1"/>
          <p:nvPr/>
        </p:nvSpPr>
        <p:spPr>
          <a:xfrm>
            <a:off x="10591823" y="1266848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in 2020</a:t>
            </a:r>
            <a:endParaRPr lang="en-AU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2FA57A-2529-4639-B70F-375E42F1B1FF}"/>
              </a:ext>
            </a:extLst>
          </p:cNvPr>
          <p:cNvSpPr txBox="1"/>
          <p:nvPr/>
        </p:nvSpPr>
        <p:spPr>
          <a:xfrm>
            <a:off x="9432531" y="5930012"/>
            <a:ext cx="1032655" cy="646331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Australia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$1.4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bil</a:t>
            </a:r>
            <a:endParaRPr lang="en-A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0E83C5-4161-43C5-9F5F-63AAA497BC48}"/>
              </a:ext>
            </a:extLst>
          </p:cNvPr>
          <p:cNvSpPr txBox="1"/>
          <p:nvPr/>
        </p:nvSpPr>
        <p:spPr>
          <a:xfrm>
            <a:off x="918377" y="5088806"/>
            <a:ext cx="1455976" cy="646331"/>
          </a:xfrm>
          <a:prstGeom prst="rect">
            <a:avLst/>
          </a:prstGeom>
          <a:solidFill>
            <a:schemeClr val="accent4">
              <a:lumMod val="60000"/>
              <a:lumOff val="40000"/>
              <a:alpha val="4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United States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$17.6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bil</a:t>
            </a:r>
            <a:endParaRPr lang="en-AU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A45143-A1A4-45D4-B855-879B1C20511C}"/>
              </a:ext>
            </a:extLst>
          </p:cNvPr>
          <p:cNvCxnSpPr/>
          <p:nvPr/>
        </p:nvCxnSpPr>
        <p:spPr>
          <a:xfrm>
            <a:off x="1977656" y="3923414"/>
            <a:ext cx="0" cy="104199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1CB003-1AAE-46D8-B574-C6E17321885D}"/>
              </a:ext>
            </a:extLst>
          </p:cNvPr>
          <p:cNvCxnSpPr/>
          <p:nvPr/>
        </p:nvCxnSpPr>
        <p:spPr>
          <a:xfrm>
            <a:off x="7570381" y="3848986"/>
            <a:ext cx="907808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F016911-F60C-4783-B6C5-F79402313A57}"/>
              </a:ext>
            </a:extLst>
          </p:cNvPr>
          <p:cNvSpPr txBox="1"/>
          <p:nvPr/>
        </p:nvSpPr>
        <p:spPr>
          <a:xfrm>
            <a:off x="8612372" y="3923414"/>
            <a:ext cx="1043876" cy="646331"/>
          </a:xfrm>
          <a:prstGeom prst="rect">
            <a:avLst/>
          </a:prstGeom>
          <a:solidFill>
            <a:schemeClr val="accent4">
              <a:lumMod val="60000"/>
              <a:lumOff val="40000"/>
              <a:alpha val="46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Japan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$17.1 mil</a:t>
            </a:r>
            <a:endParaRPr lang="en-AU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291388-C357-47A7-893A-3C6F0A0F963B}"/>
              </a:ext>
            </a:extLst>
          </p:cNvPr>
          <p:cNvCxnSpPr>
            <a:cxnSpLocks/>
          </p:cNvCxnSpPr>
          <p:nvPr/>
        </p:nvCxnSpPr>
        <p:spPr>
          <a:xfrm flipV="1">
            <a:off x="7400260" y="3372093"/>
            <a:ext cx="1791758" cy="39183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C96194C-34C2-4F57-8E21-73E4D44140A9}"/>
              </a:ext>
            </a:extLst>
          </p:cNvPr>
          <p:cNvSpPr txBox="1"/>
          <p:nvPr/>
        </p:nvSpPr>
        <p:spPr>
          <a:xfrm>
            <a:off x="9292857" y="3119422"/>
            <a:ext cx="1352871" cy="646331"/>
          </a:xfrm>
          <a:prstGeom prst="rect">
            <a:avLst/>
          </a:prstGeom>
          <a:solidFill>
            <a:schemeClr val="accent4">
              <a:lumMod val="60000"/>
              <a:lumOff val="40000"/>
              <a:alpha val="4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South Korea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$6.9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bil</a:t>
            </a:r>
            <a:endParaRPr lang="en-AU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6065CF-49E4-4D5B-A212-F72736C3F9AC}"/>
              </a:ext>
            </a:extLst>
          </p:cNvPr>
          <p:cNvCxnSpPr>
            <a:cxnSpLocks/>
          </p:cNvCxnSpPr>
          <p:nvPr/>
        </p:nvCxnSpPr>
        <p:spPr>
          <a:xfrm flipH="1">
            <a:off x="6007395" y="4093026"/>
            <a:ext cx="1031359" cy="148877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6A21704-8862-427B-B728-898F1BF3257A}"/>
              </a:ext>
            </a:extLst>
          </p:cNvPr>
          <p:cNvSpPr txBox="1"/>
          <p:nvPr/>
        </p:nvSpPr>
        <p:spPr>
          <a:xfrm>
            <a:off x="5272816" y="5681972"/>
            <a:ext cx="981359" cy="646331"/>
          </a:xfrm>
          <a:prstGeom prst="rect">
            <a:avLst/>
          </a:prstGeom>
          <a:solidFill>
            <a:schemeClr val="accent4">
              <a:lumMod val="60000"/>
              <a:lumOff val="40000"/>
              <a:alpha val="46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China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$14.2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bil</a:t>
            </a:r>
            <a:endParaRPr lang="en-AU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0AF7D-7116-4E9B-8E47-A4FF7E07F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816" y="6393447"/>
            <a:ext cx="4115157" cy="365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980740-A9E2-4706-8649-54BBAC090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377" y="6393447"/>
            <a:ext cx="2743438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331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1963F-CB11-450F-B672-E11F4A6B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951" y="617772"/>
            <a:ext cx="6550096" cy="1325563"/>
          </a:xfrm>
        </p:spPr>
        <p:txBody>
          <a:bodyPr>
            <a:normAutofit/>
          </a:bodyPr>
          <a:lstStyle/>
          <a:p>
            <a:r>
              <a:rPr lang="en-US" sz="4800" dirty="0"/>
              <a:t>Business Question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9A73909F-4D35-422D-A1B0-A627AE800426}"/>
              </a:ext>
            </a:extLst>
          </p:cNvPr>
          <p:cNvSpPr txBox="1">
            <a:spLocks/>
          </p:cNvSpPr>
          <p:nvPr/>
        </p:nvSpPr>
        <p:spPr>
          <a:xfrm>
            <a:off x="1410475" y="3683334"/>
            <a:ext cx="93710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/>
              <a:t>Data Question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E9B047F-A462-453D-B030-D710044FCA33}"/>
              </a:ext>
            </a:extLst>
          </p:cNvPr>
          <p:cNvSpPr txBox="1"/>
          <p:nvPr/>
        </p:nvSpPr>
        <p:spPr>
          <a:xfrm>
            <a:off x="822251" y="1943335"/>
            <a:ext cx="10547497" cy="1077218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How can we offer personalized recommendations to enhance customer experience and increase revenue?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90C1DB-5783-4E2B-99F0-79A4627A777C}"/>
              </a:ext>
            </a:extLst>
          </p:cNvPr>
          <p:cNvSpPr txBox="1"/>
          <p:nvPr/>
        </p:nvSpPr>
        <p:spPr>
          <a:xfrm>
            <a:off x="822250" y="4902730"/>
            <a:ext cx="10547497" cy="1077218"/>
          </a:xfrm>
          <a:prstGeom prst="rect">
            <a:avLst/>
          </a:prstGeom>
          <a:solidFill>
            <a:schemeClr val="accent6"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AU" sz="3200" dirty="0">
                <a:solidFill>
                  <a:schemeClr val="bg1">
                    <a:lumMod val="75000"/>
                  </a:schemeClr>
                </a:solidFill>
              </a:rPr>
              <a:t>What model can we create and use to offer personalised recommendations to each customer?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C58463-729B-429C-82B0-49EFEE2EF0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9/10/2021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7580EB-D09F-4853-9179-2F0282E751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Skin Care Recommendation Engine</a:t>
            </a:r>
          </a:p>
        </p:txBody>
      </p:sp>
    </p:spTree>
    <p:extLst>
      <p:ext uri="{BB962C8B-B14F-4D97-AF65-F5344CB8AC3E}">
        <p14:creationId xmlns:p14="http://schemas.microsoft.com/office/powerpoint/2010/main" val="71308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060" y="557738"/>
            <a:ext cx="6550096" cy="1325563"/>
          </a:xfrm>
        </p:spPr>
        <p:txBody>
          <a:bodyPr/>
          <a:lstStyle/>
          <a:p>
            <a:r>
              <a:rPr lang="en-ZA" dirty="0">
                <a:solidFill>
                  <a:schemeClr val="bg1">
                    <a:lumMod val="75000"/>
                  </a:schemeClr>
                </a:solidFill>
              </a:rPr>
              <a:t>PROJECT PIPELINE</a:t>
            </a:r>
          </a:p>
        </p:txBody>
      </p:sp>
      <p:sp>
        <p:nvSpPr>
          <p:cNvPr id="364" name="Date Placeholder 363">
            <a:extLst>
              <a:ext uri="{FF2B5EF4-FFF2-40B4-BE49-F238E27FC236}">
                <a16:creationId xmlns:a16="http://schemas.microsoft.com/office/drawing/2014/main" id="{8061B09F-51DD-4124-8A9C-FE1598C7E4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9/10/2021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5" name="Footer Placeholder 364">
            <a:extLst>
              <a:ext uri="{FF2B5EF4-FFF2-40B4-BE49-F238E27FC236}">
                <a16:creationId xmlns:a16="http://schemas.microsoft.com/office/drawing/2014/main" id="{8991214A-28EB-4774-9EAB-8CB542665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Skin Care Recommendation Engine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8B4BA8D-A357-46EB-AC7D-0CFA2CD19E76}"/>
              </a:ext>
            </a:extLst>
          </p:cNvPr>
          <p:cNvCxnSpPr>
            <a:stCxn id="161" idx="4"/>
            <a:endCxn id="166" idx="0"/>
          </p:cNvCxnSpPr>
          <p:nvPr/>
        </p:nvCxnSpPr>
        <p:spPr>
          <a:xfrm>
            <a:off x="1838768" y="4152634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E300634-7744-4470-9046-18E484016A61}"/>
              </a:ext>
            </a:extLst>
          </p:cNvPr>
          <p:cNvCxnSpPr/>
          <p:nvPr/>
        </p:nvCxnSpPr>
        <p:spPr>
          <a:xfrm>
            <a:off x="3906424" y="3424625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F6AAD2F-0D03-46AA-A5E0-3858341C41FC}"/>
              </a:ext>
            </a:extLst>
          </p:cNvPr>
          <p:cNvCxnSpPr/>
          <p:nvPr/>
        </p:nvCxnSpPr>
        <p:spPr>
          <a:xfrm>
            <a:off x="5974080" y="4152634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685E3CC4-F7F3-42CD-A848-08EA0AFC1DF5}"/>
              </a:ext>
            </a:extLst>
          </p:cNvPr>
          <p:cNvCxnSpPr/>
          <p:nvPr/>
        </p:nvCxnSpPr>
        <p:spPr>
          <a:xfrm>
            <a:off x="8041735" y="3487573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C8A0607-AA1D-4CEC-9399-17E43A42B010}"/>
              </a:ext>
            </a:extLst>
          </p:cNvPr>
          <p:cNvCxnSpPr/>
          <p:nvPr/>
        </p:nvCxnSpPr>
        <p:spPr>
          <a:xfrm>
            <a:off x="10109392" y="4152634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16">
            <a:extLst>
              <a:ext uri="{FF2B5EF4-FFF2-40B4-BE49-F238E27FC236}">
                <a16:creationId xmlns:a16="http://schemas.microsoft.com/office/drawing/2014/main" id="{E1724A20-D3B0-4C27-AD20-A53088F9265F}"/>
              </a:ext>
            </a:extLst>
          </p:cNvPr>
          <p:cNvSpPr/>
          <p:nvPr/>
        </p:nvSpPr>
        <p:spPr>
          <a:xfrm>
            <a:off x="8970972" y="3861866"/>
            <a:ext cx="2276841" cy="22782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7" name="Rounded Rectangle 115">
            <a:extLst>
              <a:ext uri="{FF2B5EF4-FFF2-40B4-BE49-F238E27FC236}">
                <a16:creationId xmlns:a16="http://schemas.microsoft.com/office/drawing/2014/main" id="{7BDB312D-C328-46E6-B218-D40D2E0279D0}"/>
              </a:ext>
            </a:extLst>
          </p:cNvPr>
          <p:cNvSpPr/>
          <p:nvPr/>
        </p:nvSpPr>
        <p:spPr>
          <a:xfrm>
            <a:off x="6903315" y="3861866"/>
            <a:ext cx="2276841" cy="227820"/>
          </a:xfrm>
          <a:prstGeom prst="roundRect">
            <a:avLst>
              <a:gd name="adj" fmla="val 50000"/>
            </a:avLst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8" name="Rounded Rectangle 114">
            <a:extLst>
              <a:ext uri="{FF2B5EF4-FFF2-40B4-BE49-F238E27FC236}">
                <a16:creationId xmlns:a16="http://schemas.microsoft.com/office/drawing/2014/main" id="{6734575C-D68B-4AD4-98A2-A7D130A02DEF}"/>
              </a:ext>
            </a:extLst>
          </p:cNvPr>
          <p:cNvSpPr/>
          <p:nvPr/>
        </p:nvSpPr>
        <p:spPr>
          <a:xfrm>
            <a:off x="4835660" y="3861866"/>
            <a:ext cx="2276841" cy="22782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9" name="Rounded Rectangle 111">
            <a:extLst>
              <a:ext uri="{FF2B5EF4-FFF2-40B4-BE49-F238E27FC236}">
                <a16:creationId xmlns:a16="http://schemas.microsoft.com/office/drawing/2014/main" id="{5C157C85-348B-40D9-BD7D-291BB69BB335}"/>
              </a:ext>
            </a:extLst>
          </p:cNvPr>
          <p:cNvSpPr/>
          <p:nvPr/>
        </p:nvSpPr>
        <p:spPr>
          <a:xfrm>
            <a:off x="2768004" y="3861866"/>
            <a:ext cx="2276841" cy="227820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0" name="Rounded Rectangle 9">
            <a:extLst>
              <a:ext uri="{FF2B5EF4-FFF2-40B4-BE49-F238E27FC236}">
                <a16:creationId xmlns:a16="http://schemas.microsoft.com/office/drawing/2014/main" id="{1E03E324-2B44-4270-A9A7-EFBE338D51C2}"/>
              </a:ext>
            </a:extLst>
          </p:cNvPr>
          <p:cNvSpPr/>
          <p:nvPr/>
        </p:nvSpPr>
        <p:spPr>
          <a:xfrm>
            <a:off x="700348" y="3861866"/>
            <a:ext cx="2276841" cy="22782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B2D21E70-21AB-4584-BE8B-D2015DD3D796}"/>
              </a:ext>
            </a:extLst>
          </p:cNvPr>
          <p:cNvSpPr/>
          <p:nvPr/>
        </p:nvSpPr>
        <p:spPr>
          <a:xfrm>
            <a:off x="1661910" y="3798918"/>
            <a:ext cx="353716" cy="353716"/>
          </a:xfrm>
          <a:prstGeom prst="ellipse">
            <a:avLst/>
          </a:prstGeom>
          <a:solidFill>
            <a:schemeClr val="bg1"/>
          </a:solidFill>
          <a:ln w="1270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F7EFFBD-23C1-4B4F-B79F-73CD1DB70D3B}"/>
              </a:ext>
            </a:extLst>
          </p:cNvPr>
          <p:cNvSpPr/>
          <p:nvPr/>
        </p:nvSpPr>
        <p:spPr>
          <a:xfrm>
            <a:off x="3729566" y="3798918"/>
            <a:ext cx="353716" cy="353716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AB082CA2-80A0-4E95-BA74-EAF22EE5CC89}"/>
              </a:ext>
            </a:extLst>
          </p:cNvPr>
          <p:cNvSpPr/>
          <p:nvPr/>
        </p:nvSpPr>
        <p:spPr>
          <a:xfrm>
            <a:off x="5797222" y="3798918"/>
            <a:ext cx="353716" cy="353716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A2748414-9768-47C7-BC7A-A714F06FC2D3}"/>
              </a:ext>
            </a:extLst>
          </p:cNvPr>
          <p:cNvSpPr/>
          <p:nvPr/>
        </p:nvSpPr>
        <p:spPr>
          <a:xfrm>
            <a:off x="7864877" y="3798918"/>
            <a:ext cx="353716" cy="353716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23F07EF3-BEDB-43D0-A5E6-70AFC30C93C0}"/>
              </a:ext>
            </a:extLst>
          </p:cNvPr>
          <p:cNvSpPr/>
          <p:nvPr/>
        </p:nvSpPr>
        <p:spPr>
          <a:xfrm>
            <a:off x="9932534" y="3798918"/>
            <a:ext cx="353716" cy="353716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63869F04-B4B7-4F98-B55C-38E74C011737}"/>
              </a:ext>
            </a:extLst>
          </p:cNvPr>
          <p:cNvSpPr/>
          <p:nvPr/>
        </p:nvSpPr>
        <p:spPr>
          <a:xfrm>
            <a:off x="1329709" y="4526927"/>
            <a:ext cx="1018118" cy="1018118"/>
          </a:xfrm>
          <a:prstGeom prst="ellipse">
            <a:avLst/>
          </a:prstGeom>
          <a:solidFill>
            <a:schemeClr val="accent4"/>
          </a:solidFill>
          <a:ln w="1270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A21B00C2-5AD9-4047-B188-5C03AB5419DF}"/>
              </a:ext>
            </a:extLst>
          </p:cNvPr>
          <p:cNvSpPr/>
          <p:nvPr/>
        </p:nvSpPr>
        <p:spPr>
          <a:xfrm>
            <a:off x="3397365" y="2406507"/>
            <a:ext cx="1018118" cy="1018118"/>
          </a:xfrm>
          <a:prstGeom prst="ellipse">
            <a:avLst/>
          </a:prstGeom>
          <a:solidFill>
            <a:schemeClr val="accent6"/>
          </a:solidFill>
          <a:ln w="1270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2598B32B-3E72-462E-A5A9-7DE87645CB11}"/>
              </a:ext>
            </a:extLst>
          </p:cNvPr>
          <p:cNvSpPr/>
          <p:nvPr/>
        </p:nvSpPr>
        <p:spPr>
          <a:xfrm>
            <a:off x="5465021" y="4526927"/>
            <a:ext cx="1018118" cy="1018118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71B5A2A3-4DA6-4D78-9932-590A476C9144}"/>
              </a:ext>
            </a:extLst>
          </p:cNvPr>
          <p:cNvSpPr/>
          <p:nvPr/>
        </p:nvSpPr>
        <p:spPr>
          <a:xfrm>
            <a:off x="9600333" y="4526927"/>
            <a:ext cx="1018118" cy="1018118"/>
          </a:xfrm>
          <a:prstGeom prst="ellipse">
            <a:avLst/>
          </a:prstGeom>
          <a:solidFill>
            <a:schemeClr val="accent6"/>
          </a:solidFill>
          <a:ln w="1270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714DD05-209F-4C20-BC4B-0BD70D1928DB}"/>
              </a:ext>
            </a:extLst>
          </p:cNvPr>
          <p:cNvSpPr/>
          <p:nvPr/>
        </p:nvSpPr>
        <p:spPr>
          <a:xfrm>
            <a:off x="7532676" y="2406507"/>
            <a:ext cx="1018118" cy="1018118"/>
          </a:xfrm>
          <a:prstGeom prst="ellipse">
            <a:avLst/>
          </a:prstGeom>
          <a:solidFill>
            <a:schemeClr val="accent2"/>
          </a:solidFill>
          <a:ln w="1270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78A8C68-A613-4653-89CE-6CFCF5030827}"/>
              </a:ext>
            </a:extLst>
          </p:cNvPr>
          <p:cNvSpPr txBox="1"/>
          <p:nvPr/>
        </p:nvSpPr>
        <p:spPr>
          <a:xfrm>
            <a:off x="755054" y="2839661"/>
            <a:ext cx="2167427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5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Ebrima" panose="02000000000000000000" pitchFamily="2" charset="0"/>
                <a:cs typeface="Segoe UI" panose="020B0502040204020203" pitchFamily="34" charset="0"/>
              </a:rPr>
              <a:t>Business 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ea typeface="Ebrima" panose="02000000000000000000" pitchFamily="2" charset="0"/>
                <a:cs typeface="Segoe UI" panose="020B0502040204020203" pitchFamily="34" charset="0"/>
              </a:rPr>
              <a:t>Question</a:t>
            </a:r>
            <a:endParaRPr kumimoji="0" lang="en-US" sz="1800" b="1" i="0" u="none" strike="noStrike" kern="1200" cap="none" spc="5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125E31F-851D-46B6-A85A-446C76CCCDAA}"/>
              </a:ext>
            </a:extLst>
          </p:cNvPr>
          <p:cNvGrpSpPr/>
          <p:nvPr/>
        </p:nvGrpSpPr>
        <p:grpSpPr>
          <a:xfrm>
            <a:off x="1594780" y="4784988"/>
            <a:ext cx="487976" cy="501997"/>
            <a:chOff x="7048500" y="1387475"/>
            <a:chExt cx="276226" cy="284163"/>
          </a:xfrm>
          <a:solidFill>
            <a:srgbClr val="404040"/>
          </a:solidFill>
        </p:grpSpPr>
        <p:sp>
          <p:nvSpPr>
            <p:cNvPr id="173" name="Freeform 4357">
              <a:extLst>
                <a:ext uri="{FF2B5EF4-FFF2-40B4-BE49-F238E27FC236}">
                  <a16:creationId xmlns:a16="http://schemas.microsoft.com/office/drawing/2014/main" id="{9D9A5EC0-EA38-498A-B21F-1BC5D21151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4358">
              <a:extLst>
                <a:ext uri="{FF2B5EF4-FFF2-40B4-BE49-F238E27FC236}">
                  <a16:creationId xmlns:a16="http://schemas.microsoft.com/office/drawing/2014/main" id="{0A508DAD-9AA3-4EE1-9685-044F7AFFF9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83887502-5289-4E9A-AC8C-4A64827BCAD1}"/>
              </a:ext>
            </a:extLst>
          </p:cNvPr>
          <p:cNvGrpSpPr/>
          <p:nvPr/>
        </p:nvGrpSpPr>
        <p:grpSpPr>
          <a:xfrm>
            <a:off x="3699855" y="2743425"/>
            <a:ext cx="413138" cy="344282"/>
            <a:chOff x="2043113" y="1366838"/>
            <a:chExt cx="285750" cy="238125"/>
          </a:xfrm>
          <a:solidFill>
            <a:schemeClr val="bg1">
              <a:lumMod val="75000"/>
            </a:schemeClr>
          </a:solidFill>
        </p:grpSpPr>
        <p:sp>
          <p:nvSpPr>
            <p:cNvPr id="176" name="Freeform 54">
              <a:extLst>
                <a:ext uri="{FF2B5EF4-FFF2-40B4-BE49-F238E27FC236}">
                  <a16:creationId xmlns:a16="http://schemas.microsoft.com/office/drawing/2014/main" id="{DB59A405-1296-4A29-8513-E8DA0E8A1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113" y="1366838"/>
              <a:ext cx="66675" cy="66675"/>
            </a:xfrm>
            <a:custGeom>
              <a:avLst/>
              <a:gdLst>
                <a:gd name="T0" fmla="*/ 156 w 169"/>
                <a:gd name="T1" fmla="*/ 0 h 168"/>
                <a:gd name="T2" fmla="*/ 12 w 169"/>
                <a:gd name="T3" fmla="*/ 0 h 168"/>
                <a:gd name="T4" fmla="*/ 8 w 169"/>
                <a:gd name="T5" fmla="*/ 1 h 168"/>
                <a:gd name="T6" fmla="*/ 3 w 169"/>
                <a:gd name="T7" fmla="*/ 3 h 168"/>
                <a:gd name="T8" fmla="*/ 1 w 169"/>
                <a:gd name="T9" fmla="*/ 7 h 168"/>
                <a:gd name="T10" fmla="*/ 0 w 169"/>
                <a:gd name="T11" fmla="*/ 12 h 168"/>
                <a:gd name="T12" fmla="*/ 0 w 169"/>
                <a:gd name="T13" fmla="*/ 156 h 168"/>
                <a:gd name="T14" fmla="*/ 1 w 169"/>
                <a:gd name="T15" fmla="*/ 161 h 168"/>
                <a:gd name="T16" fmla="*/ 3 w 169"/>
                <a:gd name="T17" fmla="*/ 164 h 168"/>
                <a:gd name="T18" fmla="*/ 8 w 169"/>
                <a:gd name="T19" fmla="*/ 167 h 168"/>
                <a:gd name="T20" fmla="*/ 12 w 169"/>
                <a:gd name="T21" fmla="*/ 168 h 168"/>
                <a:gd name="T22" fmla="*/ 156 w 169"/>
                <a:gd name="T23" fmla="*/ 168 h 168"/>
                <a:gd name="T24" fmla="*/ 161 w 169"/>
                <a:gd name="T25" fmla="*/ 167 h 168"/>
                <a:gd name="T26" fmla="*/ 164 w 169"/>
                <a:gd name="T27" fmla="*/ 164 h 168"/>
                <a:gd name="T28" fmla="*/ 167 w 169"/>
                <a:gd name="T29" fmla="*/ 161 h 168"/>
                <a:gd name="T30" fmla="*/ 169 w 169"/>
                <a:gd name="T31" fmla="*/ 156 h 168"/>
                <a:gd name="T32" fmla="*/ 169 w 169"/>
                <a:gd name="T33" fmla="*/ 12 h 168"/>
                <a:gd name="T34" fmla="*/ 167 w 169"/>
                <a:gd name="T35" fmla="*/ 7 h 168"/>
                <a:gd name="T36" fmla="*/ 164 w 169"/>
                <a:gd name="T37" fmla="*/ 3 h 168"/>
                <a:gd name="T38" fmla="*/ 161 w 169"/>
                <a:gd name="T39" fmla="*/ 1 h 168"/>
                <a:gd name="T40" fmla="*/ 156 w 169"/>
                <a:gd name="T4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9" h="168">
                  <a:moveTo>
                    <a:pt x="156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156"/>
                  </a:lnTo>
                  <a:lnTo>
                    <a:pt x="1" y="161"/>
                  </a:lnTo>
                  <a:lnTo>
                    <a:pt x="3" y="164"/>
                  </a:lnTo>
                  <a:lnTo>
                    <a:pt x="8" y="167"/>
                  </a:lnTo>
                  <a:lnTo>
                    <a:pt x="12" y="168"/>
                  </a:lnTo>
                  <a:lnTo>
                    <a:pt x="156" y="168"/>
                  </a:lnTo>
                  <a:lnTo>
                    <a:pt x="161" y="167"/>
                  </a:lnTo>
                  <a:lnTo>
                    <a:pt x="164" y="164"/>
                  </a:lnTo>
                  <a:lnTo>
                    <a:pt x="167" y="161"/>
                  </a:lnTo>
                  <a:lnTo>
                    <a:pt x="169" y="156"/>
                  </a:lnTo>
                  <a:lnTo>
                    <a:pt x="169" y="12"/>
                  </a:lnTo>
                  <a:lnTo>
                    <a:pt x="167" y="7"/>
                  </a:lnTo>
                  <a:lnTo>
                    <a:pt x="164" y="3"/>
                  </a:lnTo>
                  <a:lnTo>
                    <a:pt x="161" y="1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55">
              <a:extLst>
                <a:ext uri="{FF2B5EF4-FFF2-40B4-BE49-F238E27FC236}">
                  <a16:creationId xmlns:a16="http://schemas.microsoft.com/office/drawing/2014/main" id="{29108FAD-5B4A-4DB0-A80A-19C3BE260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113" y="1452563"/>
              <a:ext cx="66675" cy="66675"/>
            </a:xfrm>
            <a:custGeom>
              <a:avLst/>
              <a:gdLst>
                <a:gd name="T0" fmla="*/ 156 w 169"/>
                <a:gd name="T1" fmla="*/ 0 h 168"/>
                <a:gd name="T2" fmla="*/ 12 w 169"/>
                <a:gd name="T3" fmla="*/ 0 h 168"/>
                <a:gd name="T4" fmla="*/ 8 w 169"/>
                <a:gd name="T5" fmla="*/ 1 h 168"/>
                <a:gd name="T6" fmla="*/ 3 w 169"/>
                <a:gd name="T7" fmla="*/ 3 h 168"/>
                <a:gd name="T8" fmla="*/ 1 w 169"/>
                <a:gd name="T9" fmla="*/ 8 h 168"/>
                <a:gd name="T10" fmla="*/ 0 w 169"/>
                <a:gd name="T11" fmla="*/ 12 h 168"/>
                <a:gd name="T12" fmla="*/ 0 w 169"/>
                <a:gd name="T13" fmla="*/ 156 h 168"/>
                <a:gd name="T14" fmla="*/ 1 w 169"/>
                <a:gd name="T15" fmla="*/ 161 h 168"/>
                <a:gd name="T16" fmla="*/ 3 w 169"/>
                <a:gd name="T17" fmla="*/ 164 h 168"/>
                <a:gd name="T18" fmla="*/ 8 w 169"/>
                <a:gd name="T19" fmla="*/ 167 h 168"/>
                <a:gd name="T20" fmla="*/ 12 w 169"/>
                <a:gd name="T21" fmla="*/ 168 h 168"/>
                <a:gd name="T22" fmla="*/ 156 w 169"/>
                <a:gd name="T23" fmla="*/ 168 h 168"/>
                <a:gd name="T24" fmla="*/ 161 w 169"/>
                <a:gd name="T25" fmla="*/ 167 h 168"/>
                <a:gd name="T26" fmla="*/ 164 w 169"/>
                <a:gd name="T27" fmla="*/ 164 h 168"/>
                <a:gd name="T28" fmla="*/ 167 w 169"/>
                <a:gd name="T29" fmla="*/ 161 h 168"/>
                <a:gd name="T30" fmla="*/ 169 w 169"/>
                <a:gd name="T31" fmla="*/ 156 h 168"/>
                <a:gd name="T32" fmla="*/ 169 w 169"/>
                <a:gd name="T33" fmla="*/ 12 h 168"/>
                <a:gd name="T34" fmla="*/ 167 w 169"/>
                <a:gd name="T35" fmla="*/ 8 h 168"/>
                <a:gd name="T36" fmla="*/ 164 w 169"/>
                <a:gd name="T37" fmla="*/ 3 h 168"/>
                <a:gd name="T38" fmla="*/ 161 w 169"/>
                <a:gd name="T39" fmla="*/ 1 h 168"/>
                <a:gd name="T40" fmla="*/ 156 w 169"/>
                <a:gd name="T4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9" h="168">
                  <a:moveTo>
                    <a:pt x="156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6"/>
                  </a:lnTo>
                  <a:lnTo>
                    <a:pt x="1" y="161"/>
                  </a:lnTo>
                  <a:lnTo>
                    <a:pt x="3" y="164"/>
                  </a:lnTo>
                  <a:lnTo>
                    <a:pt x="8" y="167"/>
                  </a:lnTo>
                  <a:lnTo>
                    <a:pt x="12" y="168"/>
                  </a:lnTo>
                  <a:lnTo>
                    <a:pt x="156" y="168"/>
                  </a:lnTo>
                  <a:lnTo>
                    <a:pt x="161" y="167"/>
                  </a:lnTo>
                  <a:lnTo>
                    <a:pt x="164" y="164"/>
                  </a:lnTo>
                  <a:lnTo>
                    <a:pt x="167" y="161"/>
                  </a:lnTo>
                  <a:lnTo>
                    <a:pt x="169" y="156"/>
                  </a:lnTo>
                  <a:lnTo>
                    <a:pt x="169" y="12"/>
                  </a:lnTo>
                  <a:lnTo>
                    <a:pt x="167" y="8"/>
                  </a:lnTo>
                  <a:lnTo>
                    <a:pt x="164" y="3"/>
                  </a:lnTo>
                  <a:lnTo>
                    <a:pt x="161" y="1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56">
              <a:extLst>
                <a:ext uri="{FF2B5EF4-FFF2-40B4-BE49-F238E27FC236}">
                  <a16:creationId xmlns:a16="http://schemas.microsoft.com/office/drawing/2014/main" id="{2D73EFE5-C7A7-432D-B72B-0866B2ED5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113" y="1538288"/>
              <a:ext cx="66675" cy="66675"/>
            </a:xfrm>
            <a:custGeom>
              <a:avLst/>
              <a:gdLst>
                <a:gd name="T0" fmla="*/ 156 w 169"/>
                <a:gd name="T1" fmla="*/ 0 h 169"/>
                <a:gd name="T2" fmla="*/ 12 w 169"/>
                <a:gd name="T3" fmla="*/ 0 h 169"/>
                <a:gd name="T4" fmla="*/ 8 w 169"/>
                <a:gd name="T5" fmla="*/ 1 h 169"/>
                <a:gd name="T6" fmla="*/ 3 w 169"/>
                <a:gd name="T7" fmla="*/ 3 h 169"/>
                <a:gd name="T8" fmla="*/ 1 w 169"/>
                <a:gd name="T9" fmla="*/ 8 h 169"/>
                <a:gd name="T10" fmla="*/ 0 w 169"/>
                <a:gd name="T11" fmla="*/ 12 h 169"/>
                <a:gd name="T12" fmla="*/ 0 w 169"/>
                <a:gd name="T13" fmla="*/ 156 h 169"/>
                <a:gd name="T14" fmla="*/ 1 w 169"/>
                <a:gd name="T15" fmla="*/ 161 h 169"/>
                <a:gd name="T16" fmla="*/ 3 w 169"/>
                <a:gd name="T17" fmla="*/ 164 h 169"/>
                <a:gd name="T18" fmla="*/ 8 w 169"/>
                <a:gd name="T19" fmla="*/ 167 h 169"/>
                <a:gd name="T20" fmla="*/ 12 w 169"/>
                <a:gd name="T21" fmla="*/ 169 h 169"/>
                <a:gd name="T22" fmla="*/ 156 w 169"/>
                <a:gd name="T23" fmla="*/ 169 h 169"/>
                <a:gd name="T24" fmla="*/ 161 w 169"/>
                <a:gd name="T25" fmla="*/ 167 h 169"/>
                <a:gd name="T26" fmla="*/ 164 w 169"/>
                <a:gd name="T27" fmla="*/ 164 h 169"/>
                <a:gd name="T28" fmla="*/ 167 w 169"/>
                <a:gd name="T29" fmla="*/ 161 h 169"/>
                <a:gd name="T30" fmla="*/ 169 w 169"/>
                <a:gd name="T31" fmla="*/ 156 h 169"/>
                <a:gd name="T32" fmla="*/ 169 w 169"/>
                <a:gd name="T33" fmla="*/ 12 h 169"/>
                <a:gd name="T34" fmla="*/ 167 w 169"/>
                <a:gd name="T35" fmla="*/ 8 h 169"/>
                <a:gd name="T36" fmla="*/ 164 w 169"/>
                <a:gd name="T37" fmla="*/ 3 h 169"/>
                <a:gd name="T38" fmla="*/ 161 w 169"/>
                <a:gd name="T39" fmla="*/ 1 h 169"/>
                <a:gd name="T40" fmla="*/ 156 w 169"/>
                <a:gd name="T4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9" h="169">
                  <a:moveTo>
                    <a:pt x="156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6"/>
                  </a:lnTo>
                  <a:lnTo>
                    <a:pt x="1" y="161"/>
                  </a:lnTo>
                  <a:lnTo>
                    <a:pt x="3" y="164"/>
                  </a:lnTo>
                  <a:lnTo>
                    <a:pt x="8" y="167"/>
                  </a:lnTo>
                  <a:lnTo>
                    <a:pt x="12" y="169"/>
                  </a:lnTo>
                  <a:lnTo>
                    <a:pt x="156" y="169"/>
                  </a:lnTo>
                  <a:lnTo>
                    <a:pt x="161" y="167"/>
                  </a:lnTo>
                  <a:lnTo>
                    <a:pt x="164" y="164"/>
                  </a:lnTo>
                  <a:lnTo>
                    <a:pt x="167" y="161"/>
                  </a:lnTo>
                  <a:lnTo>
                    <a:pt x="169" y="156"/>
                  </a:lnTo>
                  <a:lnTo>
                    <a:pt x="169" y="12"/>
                  </a:lnTo>
                  <a:lnTo>
                    <a:pt x="167" y="8"/>
                  </a:lnTo>
                  <a:lnTo>
                    <a:pt x="164" y="3"/>
                  </a:lnTo>
                  <a:lnTo>
                    <a:pt x="161" y="1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57">
              <a:extLst>
                <a:ext uri="{FF2B5EF4-FFF2-40B4-BE49-F238E27FC236}">
                  <a16:creationId xmlns:a16="http://schemas.microsoft.com/office/drawing/2014/main" id="{FE67EF23-0BBA-47A9-B2EC-6EC201C61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2013" y="1385888"/>
              <a:ext cx="196850" cy="19050"/>
            </a:xfrm>
            <a:custGeom>
              <a:avLst/>
              <a:gdLst>
                <a:gd name="T0" fmla="*/ 24 w 492"/>
                <a:gd name="T1" fmla="*/ 47 h 47"/>
                <a:gd name="T2" fmla="*/ 469 w 492"/>
                <a:gd name="T3" fmla="*/ 47 h 47"/>
                <a:gd name="T4" fmla="*/ 473 w 492"/>
                <a:gd name="T5" fmla="*/ 47 h 47"/>
                <a:gd name="T6" fmla="*/ 478 w 492"/>
                <a:gd name="T7" fmla="*/ 46 h 47"/>
                <a:gd name="T8" fmla="*/ 482 w 492"/>
                <a:gd name="T9" fmla="*/ 44 h 47"/>
                <a:gd name="T10" fmla="*/ 486 w 492"/>
                <a:gd name="T11" fmla="*/ 41 h 47"/>
                <a:gd name="T12" fmla="*/ 488 w 492"/>
                <a:gd name="T13" fmla="*/ 37 h 47"/>
                <a:gd name="T14" fmla="*/ 490 w 492"/>
                <a:gd name="T15" fmla="*/ 34 h 47"/>
                <a:gd name="T16" fmla="*/ 492 w 492"/>
                <a:gd name="T17" fmla="*/ 28 h 47"/>
                <a:gd name="T18" fmla="*/ 492 w 492"/>
                <a:gd name="T19" fmla="*/ 24 h 47"/>
                <a:gd name="T20" fmla="*/ 492 w 492"/>
                <a:gd name="T21" fmla="*/ 19 h 47"/>
                <a:gd name="T22" fmla="*/ 490 w 492"/>
                <a:gd name="T23" fmla="*/ 15 h 47"/>
                <a:gd name="T24" fmla="*/ 488 w 492"/>
                <a:gd name="T25" fmla="*/ 10 h 47"/>
                <a:gd name="T26" fmla="*/ 486 w 492"/>
                <a:gd name="T27" fmla="*/ 7 h 47"/>
                <a:gd name="T28" fmla="*/ 482 w 492"/>
                <a:gd name="T29" fmla="*/ 4 h 47"/>
                <a:gd name="T30" fmla="*/ 478 w 492"/>
                <a:gd name="T31" fmla="*/ 2 h 47"/>
                <a:gd name="T32" fmla="*/ 473 w 492"/>
                <a:gd name="T33" fmla="*/ 1 h 47"/>
                <a:gd name="T34" fmla="*/ 469 w 492"/>
                <a:gd name="T35" fmla="*/ 0 h 47"/>
                <a:gd name="T36" fmla="*/ 24 w 492"/>
                <a:gd name="T37" fmla="*/ 0 h 47"/>
                <a:gd name="T38" fmla="*/ 19 w 492"/>
                <a:gd name="T39" fmla="*/ 1 h 47"/>
                <a:gd name="T40" fmla="*/ 15 w 492"/>
                <a:gd name="T41" fmla="*/ 2 h 47"/>
                <a:gd name="T42" fmla="*/ 10 w 492"/>
                <a:gd name="T43" fmla="*/ 4 h 47"/>
                <a:gd name="T44" fmla="*/ 7 w 492"/>
                <a:gd name="T45" fmla="*/ 7 h 47"/>
                <a:gd name="T46" fmla="*/ 4 w 492"/>
                <a:gd name="T47" fmla="*/ 10 h 47"/>
                <a:gd name="T48" fmla="*/ 2 w 492"/>
                <a:gd name="T49" fmla="*/ 15 h 47"/>
                <a:gd name="T50" fmla="*/ 1 w 492"/>
                <a:gd name="T51" fmla="*/ 19 h 47"/>
                <a:gd name="T52" fmla="*/ 0 w 492"/>
                <a:gd name="T53" fmla="*/ 24 h 47"/>
                <a:gd name="T54" fmla="*/ 1 w 492"/>
                <a:gd name="T55" fmla="*/ 28 h 47"/>
                <a:gd name="T56" fmla="*/ 2 w 492"/>
                <a:gd name="T57" fmla="*/ 34 h 47"/>
                <a:gd name="T58" fmla="*/ 4 w 492"/>
                <a:gd name="T59" fmla="*/ 37 h 47"/>
                <a:gd name="T60" fmla="*/ 7 w 492"/>
                <a:gd name="T61" fmla="*/ 41 h 47"/>
                <a:gd name="T62" fmla="*/ 10 w 492"/>
                <a:gd name="T63" fmla="*/ 44 h 47"/>
                <a:gd name="T64" fmla="*/ 15 w 492"/>
                <a:gd name="T65" fmla="*/ 46 h 47"/>
                <a:gd name="T66" fmla="*/ 19 w 492"/>
                <a:gd name="T67" fmla="*/ 47 h 47"/>
                <a:gd name="T68" fmla="*/ 24 w 492"/>
                <a:gd name="T6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2" h="47">
                  <a:moveTo>
                    <a:pt x="24" y="47"/>
                  </a:moveTo>
                  <a:lnTo>
                    <a:pt x="469" y="47"/>
                  </a:lnTo>
                  <a:lnTo>
                    <a:pt x="473" y="47"/>
                  </a:lnTo>
                  <a:lnTo>
                    <a:pt x="478" y="46"/>
                  </a:lnTo>
                  <a:lnTo>
                    <a:pt x="482" y="44"/>
                  </a:lnTo>
                  <a:lnTo>
                    <a:pt x="486" y="41"/>
                  </a:lnTo>
                  <a:lnTo>
                    <a:pt x="488" y="37"/>
                  </a:lnTo>
                  <a:lnTo>
                    <a:pt x="490" y="34"/>
                  </a:lnTo>
                  <a:lnTo>
                    <a:pt x="492" y="28"/>
                  </a:lnTo>
                  <a:lnTo>
                    <a:pt x="492" y="24"/>
                  </a:lnTo>
                  <a:lnTo>
                    <a:pt x="492" y="19"/>
                  </a:lnTo>
                  <a:lnTo>
                    <a:pt x="490" y="15"/>
                  </a:lnTo>
                  <a:lnTo>
                    <a:pt x="488" y="10"/>
                  </a:lnTo>
                  <a:lnTo>
                    <a:pt x="486" y="7"/>
                  </a:lnTo>
                  <a:lnTo>
                    <a:pt x="482" y="4"/>
                  </a:lnTo>
                  <a:lnTo>
                    <a:pt x="478" y="2"/>
                  </a:lnTo>
                  <a:lnTo>
                    <a:pt x="473" y="1"/>
                  </a:lnTo>
                  <a:lnTo>
                    <a:pt x="469" y="0"/>
                  </a:lnTo>
                  <a:lnTo>
                    <a:pt x="24" y="0"/>
                  </a:lnTo>
                  <a:lnTo>
                    <a:pt x="19" y="1"/>
                  </a:lnTo>
                  <a:lnTo>
                    <a:pt x="15" y="2"/>
                  </a:lnTo>
                  <a:lnTo>
                    <a:pt x="10" y="4"/>
                  </a:lnTo>
                  <a:lnTo>
                    <a:pt x="7" y="7"/>
                  </a:lnTo>
                  <a:lnTo>
                    <a:pt x="4" y="10"/>
                  </a:lnTo>
                  <a:lnTo>
                    <a:pt x="2" y="15"/>
                  </a:lnTo>
                  <a:lnTo>
                    <a:pt x="1" y="19"/>
                  </a:lnTo>
                  <a:lnTo>
                    <a:pt x="0" y="24"/>
                  </a:lnTo>
                  <a:lnTo>
                    <a:pt x="1" y="28"/>
                  </a:lnTo>
                  <a:lnTo>
                    <a:pt x="2" y="34"/>
                  </a:lnTo>
                  <a:lnTo>
                    <a:pt x="4" y="37"/>
                  </a:lnTo>
                  <a:lnTo>
                    <a:pt x="7" y="41"/>
                  </a:lnTo>
                  <a:lnTo>
                    <a:pt x="10" y="44"/>
                  </a:lnTo>
                  <a:lnTo>
                    <a:pt x="15" y="46"/>
                  </a:lnTo>
                  <a:lnTo>
                    <a:pt x="19" y="47"/>
                  </a:lnTo>
                  <a:lnTo>
                    <a:pt x="2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58">
              <a:extLst>
                <a:ext uri="{FF2B5EF4-FFF2-40B4-BE49-F238E27FC236}">
                  <a16:creationId xmlns:a16="http://schemas.microsoft.com/office/drawing/2014/main" id="{9C7CA3AF-5967-434B-A273-C5A2FE2C2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2013" y="1471613"/>
              <a:ext cx="196850" cy="19050"/>
            </a:xfrm>
            <a:custGeom>
              <a:avLst/>
              <a:gdLst>
                <a:gd name="T0" fmla="*/ 469 w 492"/>
                <a:gd name="T1" fmla="*/ 0 h 48"/>
                <a:gd name="T2" fmla="*/ 24 w 492"/>
                <a:gd name="T3" fmla="*/ 0 h 48"/>
                <a:gd name="T4" fmla="*/ 19 w 492"/>
                <a:gd name="T5" fmla="*/ 1 h 48"/>
                <a:gd name="T6" fmla="*/ 15 w 492"/>
                <a:gd name="T7" fmla="*/ 2 h 48"/>
                <a:gd name="T8" fmla="*/ 10 w 492"/>
                <a:gd name="T9" fmla="*/ 4 h 48"/>
                <a:gd name="T10" fmla="*/ 7 w 492"/>
                <a:gd name="T11" fmla="*/ 7 h 48"/>
                <a:gd name="T12" fmla="*/ 4 w 492"/>
                <a:gd name="T13" fmla="*/ 10 h 48"/>
                <a:gd name="T14" fmla="*/ 2 w 492"/>
                <a:gd name="T15" fmla="*/ 15 h 48"/>
                <a:gd name="T16" fmla="*/ 1 w 492"/>
                <a:gd name="T17" fmla="*/ 19 h 48"/>
                <a:gd name="T18" fmla="*/ 0 w 492"/>
                <a:gd name="T19" fmla="*/ 24 h 48"/>
                <a:gd name="T20" fmla="*/ 1 w 492"/>
                <a:gd name="T21" fmla="*/ 28 h 48"/>
                <a:gd name="T22" fmla="*/ 2 w 492"/>
                <a:gd name="T23" fmla="*/ 34 h 48"/>
                <a:gd name="T24" fmla="*/ 4 w 492"/>
                <a:gd name="T25" fmla="*/ 38 h 48"/>
                <a:gd name="T26" fmla="*/ 7 w 492"/>
                <a:gd name="T27" fmla="*/ 41 h 48"/>
                <a:gd name="T28" fmla="*/ 10 w 492"/>
                <a:gd name="T29" fmla="*/ 44 h 48"/>
                <a:gd name="T30" fmla="*/ 15 w 492"/>
                <a:gd name="T31" fmla="*/ 46 h 48"/>
                <a:gd name="T32" fmla="*/ 19 w 492"/>
                <a:gd name="T33" fmla="*/ 47 h 48"/>
                <a:gd name="T34" fmla="*/ 24 w 492"/>
                <a:gd name="T35" fmla="*/ 48 h 48"/>
                <a:gd name="T36" fmla="*/ 469 w 492"/>
                <a:gd name="T37" fmla="*/ 48 h 48"/>
                <a:gd name="T38" fmla="*/ 473 w 492"/>
                <a:gd name="T39" fmla="*/ 47 h 48"/>
                <a:gd name="T40" fmla="*/ 478 w 492"/>
                <a:gd name="T41" fmla="*/ 46 h 48"/>
                <a:gd name="T42" fmla="*/ 482 w 492"/>
                <a:gd name="T43" fmla="*/ 44 h 48"/>
                <a:gd name="T44" fmla="*/ 486 w 492"/>
                <a:gd name="T45" fmla="*/ 41 h 48"/>
                <a:gd name="T46" fmla="*/ 488 w 492"/>
                <a:gd name="T47" fmla="*/ 38 h 48"/>
                <a:gd name="T48" fmla="*/ 490 w 492"/>
                <a:gd name="T49" fmla="*/ 34 h 48"/>
                <a:gd name="T50" fmla="*/ 492 w 492"/>
                <a:gd name="T51" fmla="*/ 29 h 48"/>
                <a:gd name="T52" fmla="*/ 492 w 492"/>
                <a:gd name="T53" fmla="*/ 24 h 48"/>
                <a:gd name="T54" fmla="*/ 492 w 492"/>
                <a:gd name="T55" fmla="*/ 19 h 48"/>
                <a:gd name="T56" fmla="*/ 490 w 492"/>
                <a:gd name="T57" fmla="*/ 15 h 48"/>
                <a:gd name="T58" fmla="*/ 488 w 492"/>
                <a:gd name="T59" fmla="*/ 10 h 48"/>
                <a:gd name="T60" fmla="*/ 486 w 492"/>
                <a:gd name="T61" fmla="*/ 7 h 48"/>
                <a:gd name="T62" fmla="*/ 482 w 492"/>
                <a:gd name="T63" fmla="*/ 4 h 48"/>
                <a:gd name="T64" fmla="*/ 478 w 492"/>
                <a:gd name="T65" fmla="*/ 2 h 48"/>
                <a:gd name="T66" fmla="*/ 473 w 492"/>
                <a:gd name="T67" fmla="*/ 1 h 48"/>
                <a:gd name="T68" fmla="*/ 469 w 492"/>
                <a:gd name="T6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2" h="48">
                  <a:moveTo>
                    <a:pt x="469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5" y="2"/>
                  </a:lnTo>
                  <a:lnTo>
                    <a:pt x="10" y="4"/>
                  </a:lnTo>
                  <a:lnTo>
                    <a:pt x="7" y="7"/>
                  </a:lnTo>
                  <a:lnTo>
                    <a:pt x="4" y="10"/>
                  </a:lnTo>
                  <a:lnTo>
                    <a:pt x="2" y="15"/>
                  </a:lnTo>
                  <a:lnTo>
                    <a:pt x="1" y="19"/>
                  </a:lnTo>
                  <a:lnTo>
                    <a:pt x="0" y="24"/>
                  </a:lnTo>
                  <a:lnTo>
                    <a:pt x="1" y="28"/>
                  </a:lnTo>
                  <a:lnTo>
                    <a:pt x="2" y="34"/>
                  </a:lnTo>
                  <a:lnTo>
                    <a:pt x="4" y="38"/>
                  </a:lnTo>
                  <a:lnTo>
                    <a:pt x="7" y="41"/>
                  </a:lnTo>
                  <a:lnTo>
                    <a:pt x="10" y="44"/>
                  </a:lnTo>
                  <a:lnTo>
                    <a:pt x="15" y="46"/>
                  </a:lnTo>
                  <a:lnTo>
                    <a:pt x="19" y="47"/>
                  </a:lnTo>
                  <a:lnTo>
                    <a:pt x="24" y="48"/>
                  </a:lnTo>
                  <a:lnTo>
                    <a:pt x="469" y="48"/>
                  </a:lnTo>
                  <a:lnTo>
                    <a:pt x="473" y="47"/>
                  </a:lnTo>
                  <a:lnTo>
                    <a:pt x="478" y="46"/>
                  </a:lnTo>
                  <a:lnTo>
                    <a:pt x="482" y="44"/>
                  </a:lnTo>
                  <a:lnTo>
                    <a:pt x="486" y="41"/>
                  </a:lnTo>
                  <a:lnTo>
                    <a:pt x="488" y="38"/>
                  </a:lnTo>
                  <a:lnTo>
                    <a:pt x="490" y="34"/>
                  </a:lnTo>
                  <a:lnTo>
                    <a:pt x="492" y="29"/>
                  </a:lnTo>
                  <a:lnTo>
                    <a:pt x="492" y="24"/>
                  </a:lnTo>
                  <a:lnTo>
                    <a:pt x="492" y="19"/>
                  </a:lnTo>
                  <a:lnTo>
                    <a:pt x="490" y="15"/>
                  </a:lnTo>
                  <a:lnTo>
                    <a:pt x="488" y="10"/>
                  </a:lnTo>
                  <a:lnTo>
                    <a:pt x="486" y="7"/>
                  </a:lnTo>
                  <a:lnTo>
                    <a:pt x="482" y="4"/>
                  </a:lnTo>
                  <a:lnTo>
                    <a:pt x="478" y="2"/>
                  </a:lnTo>
                  <a:lnTo>
                    <a:pt x="473" y="1"/>
                  </a:lnTo>
                  <a:lnTo>
                    <a:pt x="4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59">
              <a:extLst>
                <a:ext uri="{FF2B5EF4-FFF2-40B4-BE49-F238E27FC236}">
                  <a16:creationId xmlns:a16="http://schemas.microsoft.com/office/drawing/2014/main" id="{61F8B698-2CBE-4983-8828-FBE15D714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2013" y="1557338"/>
              <a:ext cx="196850" cy="19050"/>
            </a:xfrm>
            <a:custGeom>
              <a:avLst/>
              <a:gdLst>
                <a:gd name="T0" fmla="*/ 469 w 492"/>
                <a:gd name="T1" fmla="*/ 0 h 49"/>
                <a:gd name="T2" fmla="*/ 24 w 492"/>
                <a:gd name="T3" fmla="*/ 0 h 49"/>
                <a:gd name="T4" fmla="*/ 19 w 492"/>
                <a:gd name="T5" fmla="*/ 1 h 49"/>
                <a:gd name="T6" fmla="*/ 15 w 492"/>
                <a:gd name="T7" fmla="*/ 2 h 49"/>
                <a:gd name="T8" fmla="*/ 10 w 492"/>
                <a:gd name="T9" fmla="*/ 4 h 49"/>
                <a:gd name="T10" fmla="*/ 7 w 492"/>
                <a:gd name="T11" fmla="*/ 7 h 49"/>
                <a:gd name="T12" fmla="*/ 4 w 492"/>
                <a:gd name="T13" fmla="*/ 10 h 49"/>
                <a:gd name="T14" fmla="*/ 2 w 492"/>
                <a:gd name="T15" fmla="*/ 15 h 49"/>
                <a:gd name="T16" fmla="*/ 1 w 492"/>
                <a:gd name="T17" fmla="*/ 19 h 49"/>
                <a:gd name="T18" fmla="*/ 0 w 492"/>
                <a:gd name="T19" fmla="*/ 24 h 49"/>
                <a:gd name="T20" fmla="*/ 1 w 492"/>
                <a:gd name="T21" fmla="*/ 29 h 49"/>
                <a:gd name="T22" fmla="*/ 2 w 492"/>
                <a:gd name="T23" fmla="*/ 34 h 49"/>
                <a:gd name="T24" fmla="*/ 4 w 492"/>
                <a:gd name="T25" fmla="*/ 38 h 49"/>
                <a:gd name="T26" fmla="*/ 7 w 492"/>
                <a:gd name="T27" fmla="*/ 41 h 49"/>
                <a:gd name="T28" fmla="*/ 10 w 492"/>
                <a:gd name="T29" fmla="*/ 44 h 49"/>
                <a:gd name="T30" fmla="*/ 15 w 492"/>
                <a:gd name="T31" fmla="*/ 46 h 49"/>
                <a:gd name="T32" fmla="*/ 19 w 492"/>
                <a:gd name="T33" fmla="*/ 47 h 49"/>
                <a:gd name="T34" fmla="*/ 24 w 492"/>
                <a:gd name="T35" fmla="*/ 49 h 49"/>
                <a:gd name="T36" fmla="*/ 469 w 492"/>
                <a:gd name="T37" fmla="*/ 49 h 49"/>
                <a:gd name="T38" fmla="*/ 473 w 492"/>
                <a:gd name="T39" fmla="*/ 47 h 49"/>
                <a:gd name="T40" fmla="*/ 478 w 492"/>
                <a:gd name="T41" fmla="*/ 46 h 49"/>
                <a:gd name="T42" fmla="*/ 482 w 492"/>
                <a:gd name="T43" fmla="*/ 44 h 49"/>
                <a:gd name="T44" fmla="*/ 486 w 492"/>
                <a:gd name="T45" fmla="*/ 41 h 49"/>
                <a:gd name="T46" fmla="*/ 488 w 492"/>
                <a:gd name="T47" fmla="*/ 38 h 49"/>
                <a:gd name="T48" fmla="*/ 490 w 492"/>
                <a:gd name="T49" fmla="*/ 34 h 49"/>
                <a:gd name="T50" fmla="*/ 492 w 492"/>
                <a:gd name="T51" fmla="*/ 29 h 49"/>
                <a:gd name="T52" fmla="*/ 492 w 492"/>
                <a:gd name="T53" fmla="*/ 24 h 49"/>
                <a:gd name="T54" fmla="*/ 492 w 492"/>
                <a:gd name="T55" fmla="*/ 19 h 49"/>
                <a:gd name="T56" fmla="*/ 490 w 492"/>
                <a:gd name="T57" fmla="*/ 15 h 49"/>
                <a:gd name="T58" fmla="*/ 488 w 492"/>
                <a:gd name="T59" fmla="*/ 10 h 49"/>
                <a:gd name="T60" fmla="*/ 486 w 492"/>
                <a:gd name="T61" fmla="*/ 7 h 49"/>
                <a:gd name="T62" fmla="*/ 482 w 492"/>
                <a:gd name="T63" fmla="*/ 4 h 49"/>
                <a:gd name="T64" fmla="*/ 478 w 492"/>
                <a:gd name="T65" fmla="*/ 2 h 49"/>
                <a:gd name="T66" fmla="*/ 473 w 492"/>
                <a:gd name="T67" fmla="*/ 1 h 49"/>
                <a:gd name="T68" fmla="*/ 469 w 492"/>
                <a:gd name="T6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2" h="49">
                  <a:moveTo>
                    <a:pt x="469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5" y="2"/>
                  </a:lnTo>
                  <a:lnTo>
                    <a:pt x="10" y="4"/>
                  </a:lnTo>
                  <a:lnTo>
                    <a:pt x="7" y="7"/>
                  </a:lnTo>
                  <a:lnTo>
                    <a:pt x="4" y="10"/>
                  </a:lnTo>
                  <a:lnTo>
                    <a:pt x="2" y="15"/>
                  </a:lnTo>
                  <a:lnTo>
                    <a:pt x="1" y="19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2" y="34"/>
                  </a:lnTo>
                  <a:lnTo>
                    <a:pt x="4" y="38"/>
                  </a:lnTo>
                  <a:lnTo>
                    <a:pt x="7" y="41"/>
                  </a:lnTo>
                  <a:lnTo>
                    <a:pt x="10" y="44"/>
                  </a:lnTo>
                  <a:lnTo>
                    <a:pt x="15" y="46"/>
                  </a:lnTo>
                  <a:lnTo>
                    <a:pt x="19" y="47"/>
                  </a:lnTo>
                  <a:lnTo>
                    <a:pt x="24" y="49"/>
                  </a:lnTo>
                  <a:lnTo>
                    <a:pt x="469" y="49"/>
                  </a:lnTo>
                  <a:lnTo>
                    <a:pt x="473" y="47"/>
                  </a:lnTo>
                  <a:lnTo>
                    <a:pt x="478" y="46"/>
                  </a:lnTo>
                  <a:lnTo>
                    <a:pt x="482" y="44"/>
                  </a:lnTo>
                  <a:lnTo>
                    <a:pt x="486" y="41"/>
                  </a:lnTo>
                  <a:lnTo>
                    <a:pt x="488" y="38"/>
                  </a:lnTo>
                  <a:lnTo>
                    <a:pt x="490" y="34"/>
                  </a:lnTo>
                  <a:lnTo>
                    <a:pt x="492" y="29"/>
                  </a:lnTo>
                  <a:lnTo>
                    <a:pt x="492" y="24"/>
                  </a:lnTo>
                  <a:lnTo>
                    <a:pt x="492" y="19"/>
                  </a:lnTo>
                  <a:lnTo>
                    <a:pt x="490" y="15"/>
                  </a:lnTo>
                  <a:lnTo>
                    <a:pt x="488" y="10"/>
                  </a:lnTo>
                  <a:lnTo>
                    <a:pt x="486" y="7"/>
                  </a:lnTo>
                  <a:lnTo>
                    <a:pt x="482" y="4"/>
                  </a:lnTo>
                  <a:lnTo>
                    <a:pt x="478" y="2"/>
                  </a:lnTo>
                  <a:lnTo>
                    <a:pt x="473" y="1"/>
                  </a:lnTo>
                  <a:lnTo>
                    <a:pt x="4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EEAEF07-D47F-42BF-832D-8428590E6A1C}"/>
              </a:ext>
            </a:extLst>
          </p:cNvPr>
          <p:cNvGrpSpPr/>
          <p:nvPr/>
        </p:nvGrpSpPr>
        <p:grpSpPr>
          <a:xfrm>
            <a:off x="5777304" y="4839210"/>
            <a:ext cx="393552" cy="393552"/>
            <a:chOff x="4319588" y="2492375"/>
            <a:chExt cx="287338" cy="287338"/>
          </a:xfrm>
          <a:solidFill>
            <a:srgbClr val="1C819E"/>
          </a:solidFill>
        </p:grpSpPr>
        <p:sp>
          <p:nvSpPr>
            <p:cNvPr id="183" name="Freeform 372">
              <a:extLst>
                <a:ext uri="{FF2B5EF4-FFF2-40B4-BE49-F238E27FC236}">
                  <a16:creationId xmlns:a16="http://schemas.microsoft.com/office/drawing/2014/main" id="{B48923F8-2C94-413B-9072-4CB449A8D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73">
              <a:extLst>
                <a:ext uri="{FF2B5EF4-FFF2-40B4-BE49-F238E27FC236}">
                  <a16:creationId xmlns:a16="http://schemas.microsoft.com/office/drawing/2014/main" id="{B616666C-6F82-4666-B9C3-3D21353B3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85085CDB-A6AF-4F4E-8F33-482A42737323}"/>
              </a:ext>
            </a:extLst>
          </p:cNvPr>
          <p:cNvGrpSpPr/>
          <p:nvPr/>
        </p:nvGrpSpPr>
        <p:grpSpPr>
          <a:xfrm>
            <a:off x="7803896" y="2677727"/>
            <a:ext cx="475678" cy="475678"/>
            <a:chOff x="11026775" y="1919288"/>
            <a:chExt cx="271463" cy="271463"/>
          </a:xfrm>
          <a:solidFill>
            <a:srgbClr val="404040"/>
          </a:solidFill>
        </p:grpSpPr>
        <p:sp>
          <p:nvSpPr>
            <p:cNvPr id="186" name="Freeform 3817">
              <a:extLst>
                <a:ext uri="{FF2B5EF4-FFF2-40B4-BE49-F238E27FC236}">
                  <a16:creationId xmlns:a16="http://schemas.microsoft.com/office/drawing/2014/main" id="{01C3B9CA-F1EB-42A7-80D5-6E06A415C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7900" y="1919288"/>
              <a:ext cx="160338" cy="160338"/>
            </a:xfrm>
            <a:custGeom>
              <a:avLst/>
              <a:gdLst>
                <a:gd name="T0" fmla="*/ 364 w 506"/>
                <a:gd name="T1" fmla="*/ 27 h 505"/>
                <a:gd name="T2" fmla="*/ 334 w 506"/>
                <a:gd name="T3" fmla="*/ 9 h 505"/>
                <a:gd name="T4" fmla="*/ 300 w 506"/>
                <a:gd name="T5" fmla="*/ 0 h 505"/>
                <a:gd name="T6" fmla="*/ 264 w 506"/>
                <a:gd name="T7" fmla="*/ 3 h 505"/>
                <a:gd name="T8" fmla="*/ 231 w 506"/>
                <a:gd name="T9" fmla="*/ 14 h 505"/>
                <a:gd name="T10" fmla="*/ 202 w 506"/>
                <a:gd name="T11" fmla="*/ 35 h 505"/>
                <a:gd name="T12" fmla="*/ 13 w 506"/>
                <a:gd name="T13" fmla="*/ 227 h 505"/>
                <a:gd name="T14" fmla="*/ 3 w 506"/>
                <a:gd name="T15" fmla="*/ 254 h 505"/>
                <a:gd name="T16" fmla="*/ 0 w 506"/>
                <a:gd name="T17" fmla="*/ 282 h 505"/>
                <a:gd name="T18" fmla="*/ 8 w 506"/>
                <a:gd name="T19" fmla="*/ 311 h 505"/>
                <a:gd name="T20" fmla="*/ 25 w 506"/>
                <a:gd name="T21" fmla="*/ 340 h 505"/>
                <a:gd name="T22" fmla="*/ 45 w 506"/>
                <a:gd name="T23" fmla="*/ 363 h 505"/>
                <a:gd name="T24" fmla="*/ 62 w 506"/>
                <a:gd name="T25" fmla="*/ 368 h 505"/>
                <a:gd name="T26" fmla="*/ 79 w 506"/>
                <a:gd name="T27" fmla="*/ 363 h 505"/>
                <a:gd name="T28" fmla="*/ 89 w 506"/>
                <a:gd name="T29" fmla="*/ 349 h 505"/>
                <a:gd name="T30" fmla="*/ 92 w 506"/>
                <a:gd name="T31" fmla="*/ 332 h 505"/>
                <a:gd name="T32" fmla="*/ 83 w 506"/>
                <a:gd name="T33" fmla="*/ 317 h 505"/>
                <a:gd name="T34" fmla="*/ 70 w 506"/>
                <a:gd name="T35" fmla="*/ 300 h 505"/>
                <a:gd name="T36" fmla="*/ 62 w 506"/>
                <a:gd name="T37" fmla="*/ 282 h 505"/>
                <a:gd name="T38" fmla="*/ 60 w 506"/>
                <a:gd name="T39" fmla="*/ 267 h 505"/>
                <a:gd name="T40" fmla="*/ 68 w 506"/>
                <a:gd name="T41" fmla="*/ 255 h 505"/>
                <a:gd name="T42" fmla="*/ 254 w 506"/>
                <a:gd name="T43" fmla="*/ 70 h 505"/>
                <a:gd name="T44" fmla="*/ 270 w 506"/>
                <a:gd name="T45" fmla="*/ 63 h 505"/>
                <a:gd name="T46" fmla="*/ 288 w 506"/>
                <a:gd name="T47" fmla="*/ 61 h 505"/>
                <a:gd name="T48" fmla="*/ 305 w 506"/>
                <a:gd name="T49" fmla="*/ 63 h 505"/>
                <a:gd name="T50" fmla="*/ 321 w 506"/>
                <a:gd name="T51" fmla="*/ 70 h 505"/>
                <a:gd name="T52" fmla="*/ 427 w 506"/>
                <a:gd name="T53" fmla="*/ 175 h 505"/>
                <a:gd name="T54" fmla="*/ 438 w 506"/>
                <a:gd name="T55" fmla="*/ 189 h 505"/>
                <a:gd name="T56" fmla="*/ 444 w 506"/>
                <a:gd name="T57" fmla="*/ 206 h 505"/>
                <a:gd name="T58" fmla="*/ 446 w 506"/>
                <a:gd name="T59" fmla="*/ 223 h 505"/>
                <a:gd name="T60" fmla="*/ 441 w 506"/>
                <a:gd name="T61" fmla="*/ 241 h 505"/>
                <a:gd name="T62" fmla="*/ 432 w 506"/>
                <a:gd name="T63" fmla="*/ 256 h 505"/>
                <a:gd name="T64" fmla="*/ 246 w 506"/>
                <a:gd name="T65" fmla="*/ 441 h 505"/>
                <a:gd name="T66" fmla="*/ 228 w 506"/>
                <a:gd name="T67" fmla="*/ 444 h 505"/>
                <a:gd name="T68" fmla="*/ 199 w 506"/>
                <a:gd name="T69" fmla="*/ 430 h 505"/>
                <a:gd name="T70" fmla="*/ 178 w 506"/>
                <a:gd name="T71" fmla="*/ 415 h 505"/>
                <a:gd name="T72" fmla="*/ 161 w 506"/>
                <a:gd name="T73" fmla="*/ 413 h 505"/>
                <a:gd name="T74" fmla="*/ 146 w 506"/>
                <a:gd name="T75" fmla="*/ 422 h 505"/>
                <a:gd name="T76" fmla="*/ 138 w 506"/>
                <a:gd name="T77" fmla="*/ 438 h 505"/>
                <a:gd name="T78" fmla="*/ 140 w 506"/>
                <a:gd name="T79" fmla="*/ 454 h 505"/>
                <a:gd name="T80" fmla="*/ 155 w 506"/>
                <a:gd name="T81" fmla="*/ 472 h 505"/>
                <a:gd name="T82" fmla="*/ 182 w 506"/>
                <a:gd name="T83" fmla="*/ 492 h 505"/>
                <a:gd name="T84" fmla="*/ 210 w 506"/>
                <a:gd name="T85" fmla="*/ 502 h 505"/>
                <a:gd name="T86" fmla="*/ 232 w 506"/>
                <a:gd name="T87" fmla="*/ 505 h 505"/>
                <a:gd name="T88" fmla="*/ 258 w 506"/>
                <a:gd name="T89" fmla="*/ 501 h 505"/>
                <a:gd name="T90" fmla="*/ 280 w 506"/>
                <a:gd name="T91" fmla="*/ 490 h 505"/>
                <a:gd name="T92" fmla="*/ 470 w 506"/>
                <a:gd name="T93" fmla="*/ 303 h 505"/>
                <a:gd name="T94" fmla="*/ 492 w 506"/>
                <a:gd name="T95" fmla="*/ 275 h 505"/>
                <a:gd name="T96" fmla="*/ 503 w 506"/>
                <a:gd name="T97" fmla="*/ 242 h 505"/>
                <a:gd name="T98" fmla="*/ 505 w 506"/>
                <a:gd name="T99" fmla="*/ 206 h 505"/>
                <a:gd name="T100" fmla="*/ 496 w 506"/>
                <a:gd name="T101" fmla="*/ 172 h 505"/>
                <a:gd name="T102" fmla="*/ 479 w 506"/>
                <a:gd name="T103" fmla="*/ 142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06" h="505">
                  <a:moveTo>
                    <a:pt x="470" y="132"/>
                  </a:moveTo>
                  <a:lnTo>
                    <a:pt x="373" y="35"/>
                  </a:lnTo>
                  <a:lnTo>
                    <a:pt x="364" y="27"/>
                  </a:lnTo>
                  <a:lnTo>
                    <a:pt x="354" y="20"/>
                  </a:lnTo>
                  <a:lnTo>
                    <a:pt x="344" y="14"/>
                  </a:lnTo>
                  <a:lnTo>
                    <a:pt x="334" y="9"/>
                  </a:lnTo>
                  <a:lnTo>
                    <a:pt x="322" y="5"/>
                  </a:lnTo>
                  <a:lnTo>
                    <a:pt x="311" y="3"/>
                  </a:lnTo>
                  <a:lnTo>
                    <a:pt x="300" y="0"/>
                  </a:lnTo>
                  <a:lnTo>
                    <a:pt x="288" y="0"/>
                  </a:lnTo>
                  <a:lnTo>
                    <a:pt x="275" y="0"/>
                  </a:lnTo>
                  <a:lnTo>
                    <a:pt x="264" y="3"/>
                  </a:lnTo>
                  <a:lnTo>
                    <a:pt x="252" y="5"/>
                  </a:lnTo>
                  <a:lnTo>
                    <a:pt x="242" y="9"/>
                  </a:lnTo>
                  <a:lnTo>
                    <a:pt x="231" y="14"/>
                  </a:lnTo>
                  <a:lnTo>
                    <a:pt x="220" y="20"/>
                  </a:lnTo>
                  <a:lnTo>
                    <a:pt x="212" y="27"/>
                  </a:lnTo>
                  <a:lnTo>
                    <a:pt x="202" y="35"/>
                  </a:lnTo>
                  <a:lnTo>
                    <a:pt x="26" y="212"/>
                  </a:lnTo>
                  <a:lnTo>
                    <a:pt x="19" y="219"/>
                  </a:lnTo>
                  <a:lnTo>
                    <a:pt x="13" y="227"/>
                  </a:lnTo>
                  <a:lnTo>
                    <a:pt x="9" y="235"/>
                  </a:lnTo>
                  <a:lnTo>
                    <a:pt x="5" y="245"/>
                  </a:lnTo>
                  <a:lnTo>
                    <a:pt x="3" y="254"/>
                  </a:lnTo>
                  <a:lnTo>
                    <a:pt x="0" y="263"/>
                  </a:lnTo>
                  <a:lnTo>
                    <a:pt x="0" y="273"/>
                  </a:lnTo>
                  <a:lnTo>
                    <a:pt x="0" y="282"/>
                  </a:lnTo>
                  <a:lnTo>
                    <a:pt x="3" y="292"/>
                  </a:lnTo>
                  <a:lnTo>
                    <a:pt x="5" y="302"/>
                  </a:lnTo>
                  <a:lnTo>
                    <a:pt x="8" y="311"/>
                  </a:lnTo>
                  <a:lnTo>
                    <a:pt x="12" y="321"/>
                  </a:lnTo>
                  <a:lnTo>
                    <a:pt x="19" y="332"/>
                  </a:lnTo>
                  <a:lnTo>
                    <a:pt x="25" y="340"/>
                  </a:lnTo>
                  <a:lnTo>
                    <a:pt x="33" y="350"/>
                  </a:lnTo>
                  <a:lnTo>
                    <a:pt x="41" y="360"/>
                  </a:lnTo>
                  <a:lnTo>
                    <a:pt x="45" y="363"/>
                  </a:lnTo>
                  <a:lnTo>
                    <a:pt x="51" y="366"/>
                  </a:lnTo>
                  <a:lnTo>
                    <a:pt x="56" y="367"/>
                  </a:lnTo>
                  <a:lnTo>
                    <a:pt x="62" y="368"/>
                  </a:lnTo>
                  <a:lnTo>
                    <a:pt x="68" y="367"/>
                  </a:lnTo>
                  <a:lnTo>
                    <a:pt x="73" y="366"/>
                  </a:lnTo>
                  <a:lnTo>
                    <a:pt x="79" y="363"/>
                  </a:lnTo>
                  <a:lnTo>
                    <a:pt x="83" y="360"/>
                  </a:lnTo>
                  <a:lnTo>
                    <a:pt x="87" y="354"/>
                  </a:lnTo>
                  <a:lnTo>
                    <a:pt x="89" y="349"/>
                  </a:lnTo>
                  <a:lnTo>
                    <a:pt x="92" y="344"/>
                  </a:lnTo>
                  <a:lnTo>
                    <a:pt x="92" y="338"/>
                  </a:lnTo>
                  <a:lnTo>
                    <a:pt x="92" y="332"/>
                  </a:lnTo>
                  <a:lnTo>
                    <a:pt x="89" y="326"/>
                  </a:lnTo>
                  <a:lnTo>
                    <a:pt x="87" y="321"/>
                  </a:lnTo>
                  <a:lnTo>
                    <a:pt x="83" y="317"/>
                  </a:lnTo>
                  <a:lnTo>
                    <a:pt x="80" y="314"/>
                  </a:lnTo>
                  <a:lnTo>
                    <a:pt x="76" y="307"/>
                  </a:lnTo>
                  <a:lnTo>
                    <a:pt x="70" y="300"/>
                  </a:lnTo>
                  <a:lnTo>
                    <a:pt x="65" y="291"/>
                  </a:lnTo>
                  <a:lnTo>
                    <a:pt x="63" y="287"/>
                  </a:lnTo>
                  <a:lnTo>
                    <a:pt x="62" y="282"/>
                  </a:lnTo>
                  <a:lnTo>
                    <a:pt x="60" y="277"/>
                  </a:lnTo>
                  <a:lnTo>
                    <a:pt x="60" y="273"/>
                  </a:lnTo>
                  <a:lnTo>
                    <a:pt x="60" y="267"/>
                  </a:lnTo>
                  <a:lnTo>
                    <a:pt x="63" y="263"/>
                  </a:lnTo>
                  <a:lnTo>
                    <a:pt x="65" y="259"/>
                  </a:lnTo>
                  <a:lnTo>
                    <a:pt x="68" y="255"/>
                  </a:lnTo>
                  <a:lnTo>
                    <a:pt x="245" y="78"/>
                  </a:lnTo>
                  <a:lnTo>
                    <a:pt x="249" y="73"/>
                  </a:lnTo>
                  <a:lnTo>
                    <a:pt x="254" y="70"/>
                  </a:lnTo>
                  <a:lnTo>
                    <a:pt x="259" y="67"/>
                  </a:lnTo>
                  <a:lnTo>
                    <a:pt x="264" y="65"/>
                  </a:lnTo>
                  <a:lnTo>
                    <a:pt x="270" y="63"/>
                  </a:lnTo>
                  <a:lnTo>
                    <a:pt x="276" y="62"/>
                  </a:lnTo>
                  <a:lnTo>
                    <a:pt x="281" y="61"/>
                  </a:lnTo>
                  <a:lnTo>
                    <a:pt x="288" y="61"/>
                  </a:lnTo>
                  <a:lnTo>
                    <a:pt x="293" y="61"/>
                  </a:lnTo>
                  <a:lnTo>
                    <a:pt x="300" y="62"/>
                  </a:lnTo>
                  <a:lnTo>
                    <a:pt x="305" y="63"/>
                  </a:lnTo>
                  <a:lnTo>
                    <a:pt x="310" y="65"/>
                  </a:lnTo>
                  <a:lnTo>
                    <a:pt x="316" y="67"/>
                  </a:lnTo>
                  <a:lnTo>
                    <a:pt x="321" y="70"/>
                  </a:lnTo>
                  <a:lnTo>
                    <a:pt x="325" y="73"/>
                  </a:lnTo>
                  <a:lnTo>
                    <a:pt x="330" y="78"/>
                  </a:lnTo>
                  <a:lnTo>
                    <a:pt x="427" y="175"/>
                  </a:lnTo>
                  <a:lnTo>
                    <a:pt x="432" y="180"/>
                  </a:lnTo>
                  <a:lnTo>
                    <a:pt x="435" y="185"/>
                  </a:lnTo>
                  <a:lnTo>
                    <a:pt x="438" y="189"/>
                  </a:lnTo>
                  <a:lnTo>
                    <a:pt x="441" y="195"/>
                  </a:lnTo>
                  <a:lnTo>
                    <a:pt x="442" y="200"/>
                  </a:lnTo>
                  <a:lnTo>
                    <a:pt x="444" y="206"/>
                  </a:lnTo>
                  <a:lnTo>
                    <a:pt x="446" y="212"/>
                  </a:lnTo>
                  <a:lnTo>
                    <a:pt x="446" y="218"/>
                  </a:lnTo>
                  <a:lnTo>
                    <a:pt x="446" y="223"/>
                  </a:lnTo>
                  <a:lnTo>
                    <a:pt x="444" y="230"/>
                  </a:lnTo>
                  <a:lnTo>
                    <a:pt x="442" y="235"/>
                  </a:lnTo>
                  <a:lnTo>
                    <a:pt x="441" y="241"/>
                  </a:lnTo>
                  <a:lnTo>
                    <a:pt x="438" y="246"/>
                  </a:lnTo>
                  <a:lnTo>
                    <a:pt x="435" y="251"/>
                  </a:lnTo>
                  <a:lnTo>
                    <a:pt x="432" y="256"/>
                  </a:lnTo>
                  <a:lnTo>
                    <a:pt x="427" y="260"/>
                  </a:lnTo>
                  <a:lnTo>
                    <a:pt x="251" y="437"/>
                  </a:lnTo>
                  <a:lnTo>
                    <a:pt x="246" y="441"/>
                  </a:lnTo>
                  <a:lnTo>
                    <a:pt x="241" y="443"/>
                  </a:lnTo>
                  <a:lnTo>
                    <a:pt x="234" y="445"/>
                  </a:lnTo>
                  <a:lnTo>
                    <a:pt x="228" y="444"/>
                  </a:lnTo>
                  <a:lnTo>
                    <a:pt x="218" y="442"/>
                  </a:lnTo>
                  <a:lnTo>
                    <a:pt x="208" y="438"/>
                  </a:lnTo>
                  <a:lnTo>
                    <a:pt x="199" y="430"/>
                  </a:lnTo>
                  <a:lnTo>
                    <a:pt x="188" y="422"/>
                  </a:lnTo>
                  <a:lnTo>
                    <a:pt x="184" y="419"/>
                  </a:lnTo>
                  <a:lnTo>
                    <a:pt x="178" y="415"/>
                  </a:lnTo>
                  <a:lnTo>
                    <a:pt x="173" y="413"/>
                  </a:lnTo>
                  <a:lnTo>
                    <a:pt x="168" y="413"/>
                  </a:lnTo>
                  <a:lnTo>
                    <a:pt x="161" y="413"/>
                  </a:lnTo>
                  <a:lnTo>
                    <a:pt x="156" y="415"/>
                  </a:lnTo>
                  <a:lnTo>
                    <a:pt x="151" y="419"/>
                  </a:lnTo>
                  <a:lnTo>
                    <a:pt x="146" y="422"/>
                  </a:lnTo>
                  <a:lnTo>
                    <a:pt x="142" y="426"/>
                  </a:lnTo>
                  <a:lnTo>
                    <a:pt x="140" y="432"/>
                  </a:lnTo>
                  <a:lnTo>
                    <a:pt x="138" y="438"/>
                  </a:lnTo>
                  <a:lnTo>
                    <a:pt x="137" y="443"/>
                  </a:lnTo>
                  <a:lnTo>
                    <a:pt x="138" y="449"/>
                  </a:lnTo>
                  <a:lnTo>
                    <a:pt x="140" y="454"/>
                  </a:lnTo>
                  <a:lnTo>
                    <a:pt x="142" y="459"/>
                  </a:lnTo>
                  <a:lnTo>
                    <a:pt x="146" y="465"/>
                  </a:lnTo>
                  <a:lnTo>
                    <a:pt x="155" y="472"/>
                  </a:lnTo>
                  <a:lnTo>
                    <a:pt x="163" y="480"/>
                  </a:lnTo>
                  <a:lnTo>
                    <a:pt x="172" y="486"/>
                  </a:lnTo>
                  <a:lnTo>
                    <a:pt x="182" y="492"/>
                  </a:lnTo>
                  <a:lnTo>
                    <a:pt x="190" y="496"/>
                  </a:lnTo>
                  <a:lnTo>
                    <a:pt x="200" y="500"/>
                  </a:lnTo>
                  <a:lnTo>
                    <a:pt x="210" y="502"/>
                  </a:lnTo>
                  <a:lnTo>
                    <a:pt x="219" y="504"/>
                  </a:lnTo>
                  <a:lnTo>
                    <a:pt x="226" y="505"/>
                  </a:lnTo>
                  <a:lnTo>
                    <a:pt x="232" y="505"/>
                  </a:lnTo>
                  <a:lnTo>
                    <a:pt x="241" y="504"/>
                  </a:lnTo>
                  <a:lnTo>
                    <a:pt x="249" y="503"/>
                  </a:lnTo>
                  <a:lnTo>
                    <a:pt x="258" y="501"/>
                  </a:lnTo>
                  <a:lnTo>
                    <a:pt x="265" y="499"/>
                  </a:lnTo>
                  <a:lnTo>
                    <a:pt x="273" y="495"/>
                  </a:lnTo>
                  <a:lnTo>
                    <a:pt x="280" y="490"/>
                  </a:lnTo>
                  <a:lnTo>
                    <a:pt x="287" y="485"/>
                  </a:lnTo>
                  <a:lnTo>
                    <a:pt x="293" y="480"/>
                  </a:lnTo>
                  <a:lnTo>
                    <a:pt x="470" y="303"/>
                  </a:lnTo>
                  <a:lnTo>
                    <a:pt x="479" y="294"/>
                  </a:lnTo>
                  <a:lnTo>
                    <a:pt x="485" y="285"/>
                  </a:lnTo>
                  <a:lnTo>
                    <a:pt x="492" y="275"/>
                  </a:lnTo>
                  <a:lnTo>
                    <a:pt x="496" y="264"/>
                  </a:lnTo>
                  <a:lnTo>
                    <a:pt x="500" y="252"/>
                  </a:lnTo>
                  <a:lnTo>
                    <a:pt x="503" y="242"/>
                  </a:lnTo>
                  <a:lnTo>
                    <a:pt x="505" y="230"/>
                  </a:lnTo>
                  <a:lnTo>
                    <a:pt x="506" y="218"/>
                  </a:lnTo>
                  <a:lnTo>
                    <a:pt x="505" y="206"/>
                  </a:lnTo>
                  <a:lnTo>
                    <a:pt x="503" y="195"/>
                  </a:lnTo>
                  <a:lnTo>
                    <a:pt x="500" y="183"/>
                  </a:lnTo>
                  <a:lnTo>
                    <a:pt x="496" y="172"/>
                  </a:lnTo>
                  <a:lnTo>
                    <a:pt x="492" y="161"/>
                  </a:lnTo>
                  <a:lnTo>
                    <a:pt x="485" y="152"/>
                  </a:lnTo>
                  <a:lnTo>
                    <a:pt x="479" y="142"/>
                  </a:lnTo>
                  <a:lnTo>
                    <a:pt x="470" y="133"/>
                  </a:lnTo>
                  <a:lnTo>
                    <a:pt x="47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3818">
              <a:extLst>
                <a:ext uri="{FF2B5EF4-FFF2-40B4-BE49-F238E27FC236}">
                  <a16:creationId xmlns:a16="http://schemas.microsoft.com/office/drawing/2014/main" id="{CFD89E56-BBBA-414A-9529-D811F5503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6775" y="2030413"/>
              <a:ext cx="160338" cy="160338"/>
            </a:xfrm>
            <a:custGeom>
              <a:avLst/>
              <a:gdLst>
                <a:gd name="T0" fmla="*/ 415 w 505"/>
                <a:gd name="T1" fmla="*/ 156 h 505"/>
                <a:gd name="T2" fmla="*/ 414 w 505"/>
                <a:gd name="T3" fmla="*/ 173 h 505"/>
                <a:gd name="T4" fmla="*/ 422 w 505"/>
                <a:gd name="T5" fmla="*/ 189 h 505"/>
                <a:gd name="T6" fmla="*/ 435 w 505"/>
                <a:gd name="T7" fmla="*/ 205 h 505"/>
                <a:gd name="T8" fmla="*/ 444 w 505"/>
                <a:gd name="T9" fmla="*/ 223 h 505"/>
                <a:gd name="T10" fmla="*/ 445 w 505"/>
                <a:gd name="T11" fmla="*/ 238 h 505"/>
                <a:gd name="T12" fmla="*/ 437 w 505"/>
                <a:gd name="T13" fmla="*/ 251 h 505"/>
                <a:gd name="T14" fmla="*/ 253 w 505"/>
                <a:gd name="T15" fmla="*/ 435 h 505"/>
                <a:gd name="T16" fmla="*/ 237 w 505"/>
                <a:gd name="T17" fmla="*/ 443 h 505"/>
                <a:gd name="T18" fmla="*/ 220 w 505"/>
                <a:gd name="T19" fmla="*/ 445 h 505"/>
                <a:gd name="T20" fmla="*/ 202 w 505"/>
                <a:gd name="T21" fmla="*/ 443 h 505"/>
                <a:gd name="T22" fmla="*/ 186 w 505"/>
                <a:gd name="T23" fmla="*/ 435 h 505"/>
                <a:gd name="T24" fmla="*/ 77 w 505"/>
                <a:gd name="T25" fmla="*/ 328 h 505"/>
                <a:gd name="T26" fmla="*/ 67 w 505"/>
                <a:gd name="T27" fmla="*/ 314 h 505"/>
                <a:gd name="T28" fmla="*/ 61 w 505"/>
                <a:gd name="T29" fmla="*/ 297 h 505"/>
                <a:gd name="T30" fmla="*/ 60 w 505"/>
                <a:gd name="T31" fmla="*/ 280 h 505"/>
                <a:gd name="T32" fmla="*/ 64 w 505"/>
                <a:gd name="T33" fmla="*/ 263 h 505"/>
                <a:gd name="T34" fmla="*/ 74 w 505"/>
                <a:gd name="T35" fmla="*/ 248 h 505"/>
                <a:gd name="T36" fmla="*/ 258 w 505"/>
                <a:gd name="T37" fmla="*/ 64 h 505"/>
                <a:gd name="T38" fmla="*/ 272 w 505"/>
                <a:gd name="T39" fmla="*/ 60 h 505"/>
                <a:gd name="T40" fmla="*/ 287 w 505"/>
                <a:gd name="T41" fmla="*/ 63 h 505"/>
                <a:gd name="T42" fmla="*/ 307 w 505"/>
                <a:gd name="T43" fmla="*/ 75 h 505"/>
                <a:gd name="T44" fmla="*/ 321 w 505"/>
                <a:gd name="T45" fmla="*/ 87 h 505"/>
                <a:gd name="T46" fmla="*/ 337 w 505"/>
                <a:gd name="T47" fmla="*/ 92 h 505"/>
                <a:gd name="T48" fmla="*/ 355 w 505"/>
                <a:gd name="T49" fmla="*/ 87 h 505"/>
                <a:gd name="T50" fmla="*/ 365 w 505"/>
                <a:gd name="T51" fmla="*/ 73 h 505"/>
                <a:gd name="T52" fmla="*/ 368 w 505"/>
                <a:gd name="T53" fmla="*/ 57 h 505"/>
                <a:gd name="T54" fmla="*/ 359 w 505"/>
                <a:gd name="T55" fmla="*/ 41 h 505"/>
                <a:gd name="T56" fmla="*/ 331 w 505"/>
                <a:gd name="T57" fmla="*/ 18 h 505"/>
                <a:gd name="T58" fmla="*/ 301 w 505"/>
                <a:gd name="T59" fmla="*/ 4 h 505"/>
                <a:gd name="T60" fmla="*/ 272 w 505"/>
                <a:gd name="T61" fmla="*/ 0 h 505"/>
                <a:gd name="T62" fmla="*/ 244 w 505"/>
                <a:gd name="T63" fmla="*/ 4 h 505"/>
                <a:gd name="T64" fmla="*/ 220 w 505"/>
                <a:gd name="T65" fmla="*/ 19 h 505"/>
                <a:gd name="T66" fmla="*/ 28 w 505"/>
                <a:gd name="T67" fmla="*/ 209 h 505"/>
                <a:gd name="T68" fmla="*/ 9 w 505"/>
                <a:gd name="T69" fmla="*/ 239 h 505"/>
                <a:gd name="T70" fmla="*/ 1 w 505"/>
                <a:gd name="T71" fmla="*/ 274 h 505"/>
                <a:gd name="T72" fmla="*/ 2 w 505"/>
                <a:gd name="T73" fmla="*/ 309 h 505"/>
                <a:gd name="T74" fmla="*/ 14 w 505"/>
                <a:gd name="T75" fmla="*/ 342 h 505"/>
                <a:gd name="T76" fmla="*/ 35 w 505"/>
                <a:gd name="T77" fmla="*/ 370 h 505"/>
                <a:gd name="T78" fmla="*/ 153 w 505"/>
                <a:gd name="T79" fmla="*/ 485 h 505"/>
                <a:gd name="T80" fmla="*/ 184 w 505"/>
                <a:gd name="T81" fmla="*/ 500 h 505"/>
                <a:gd name="T82" fmla="*/ 220 w 505"/>
                <a:gd name="T83" fmla="*/ 505 h 505"/>
                <a:gd name="T84" fmla="*/ 231 w 505"/>
                <a:gd name="T85" fmla="*/ 505 h 505"/>
                <a:gd name="T86" fmla="*/ 266 w 505"/>
                <a:gd name="T87" fmla="*/ 497 h 505"/>
                <a:gd name="T88" fmla="*/ 296 w 505"/>
                <a:gd name="T89" fmla="*/ 478 h 505"/>
                <a:gd name="T90" fmla="*/ 487 w 505"/>
                <a:gd name="T91" fmla="*/ 286 h 505"/>
                <a:gd name="T92" fmla="*/ 501 w 505"/>
                <a:gd name="T93" fmla="*/ 261 h 505"/>
                <a:gd name="T94" fmla="*/ 505 w 505"/>
                <a:gd name="T95" fmla="*/ 233 h 505"/>
                <a:gd name="T96" fmla="*/ 501 w 505"/>
                <a:gd name="T97" fmla="*/ 204 h 505"/>
                <a:gd name="T98" fmla="*/ 487 w 505"/>
                <a:gd name="T99" fmla="*/ 174 h 505"/>
                <a:gd name="T100" fmla="*/ 464 w 505"/>
                <a:gd name="T101" fmla="*/ 146 h 505"/>
                <a:gd name="T102" fmla="*/ 449 w 505"/>
                <a:gd name="T103" fmla="*/ 137 h 505"/>
                <a:gd name="T104" fmla="*/ 432 w 505"/>
                <a:gd name="T105" fmla="*/ 139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5" h="505">
                  <a:moveTo>
                    <a:pt x="422" y="146"/>
                  </a:moveTo>
                  <a:lnTo>
                    <a:pt x="418" y="151"/>
                  </a:lnTo>
                  <a:lnTo>
                    <a:pt x="415" y="156"/>
                  </a:lnTo>
                  <a:lnTo>
                    <a:pt x="414" y="162"/>
                  </a:lnTo>
                  <a:lnTo>
                    <a:pt x="413" y="167"/>
                  </a:lnTo>
                  <a:lnTo>
                    <a:pt x="414" y="173"/>
                  </a:lnTo>
                  <a:lnTo>
                    <a:pt x="415" y="179"/>
                  </a:lnTo>
                  <a:lnTo>
                    <a:pt x="418" y="183"/>
                  </a:lnTo>
                  <a:lnTo>
                    <a:pt x="422" y="189"/>
                  </a:lnTo>
                  <a:lnTo>
                    <a:pt x="425" y="192"/>
                  </a:lnTo>
                  <a:lnTo>
                    <a:pt x="430" y="197"/>
                  </a:lnTo>
                  <a:lnTo>
                    <a:pt x="435" y="205"/>
                  </a:lnTo>
                  <a:lnTo>
                    <a:pt x="440" y="213"/>
                  </a:lnTo>
                  <a:lnTo>
                    <a:pt x="443" y="219"/>
                  </a:lnTo>
                  <a:lnTo>
                    <a:pt x="444" y="223"/>
                  </a:lnTo>
                  <a:lnTo>
                    <a:pt x="445" y="228"/>
                  </a:lnTo>
                  <a:lnTo>
                    <a:pt x="445" y="233"/>
                  </a:lnTo>
                  <a:lnTo>
                    <a:pt x="445" y="238"/>
                  </a:lnTo>
                  <a:lnTo>
                    <a:pt x="443" y="242"/>
                  </a:lnTo>
                  <a:lnTo>
                    <a:pt x="440" y="247"/>
                  </a:lnTo>
                  <a:lnTo>
                    <a:pt x="437" y="251"/>
                  </a:lnTo>
                  <a:lnTo>
                    <a:pt x="261" y="428"/>
                  </a:lnTo>
                  <a:lnTo>
                    <a:pt x="257" y="431"/>
                  </a:lnTo>
                  <a:lnTo>
                    <a:pt x="253" y="435"/>
                  </a:lnTo>
                  <a:lnTo>
                    <a:pt x="247" y="439"/>
                  </a:lnTo>
                  <a:lnTo>
                    <a:pt x="242" y="441"/>
                  </a:lnTo>
                  <a:lnTo>
                    <a:pt x="237" y="443"/>
                  </a:lnTo>
                  <a:lnTo>
                    <a:pt x="231" y="444"/>
                  </a:lnTo>
                  <a:lnTo>
                    <a:pt x="226" y="445"/>
                  </a:lnTo>
                  <a:lnTo>
                    <a:pt x="220" y="445"/>
                  </a:lnTo>
                  <a:lnTo>
                    <a:pt x="213" y="445"/>
                  </a:lnTo>
                  <a:lnTo>
                    <a:pt x="208" y="444"/>
                  </a:lnTo>
                  <a:lnTo>
                    <a:pt x="202" y="443"/>
                  </a:lnTo>
                  <a:lnTo>
                    <a:pt x="197" y="441"/>
                  </a:lnTo>
                  <a:lnTo>
                    <a:pt x="192" y="439"/>
                  </a:lnTo>
                  <a:lnTo>
                    <a:pt x="186" y="435"/>
                  </a:lnTo>
                  <a:lnTo>
                    <a:pt x="182" y="432"/>
                  </a:lnTo>
                  <a:lnTo>
                    <a:pt x="177" y="428"/>
                  </a:lnTo>
                  <a:lnTo>
                    <a:pt x="77" y="328"/>
                  </a:lnTo>
                  <a:lnTo>
                    <a:pt x="74" y="324"/>
                  </a:lnTo>
                  <a:lnTo>
                    <a:pt x="69" y="319"/>
                  </a:lnTo>
                  <a:lnTo>
                    <a:pt x="67" y="314"/>
                  </a:lnTo>
                  <a:lnTo>
                    <a:pt x="64" y="309"/>
                  </a:lnTo>
                  <a:lnTo>
                    <a:pt x="63" y="304"/>
                  </a:lnTo>
                  <a:lnTo>
                    <a:pt x="61" y="297"/>
                  </a:lnTo>
                  <a:lnTo>
                    <a:pt x="60" y="292"/>
                  </a:lnTo>
                  <a:lnTo>
                    <a:pt x="60" y="285"/>
                  </a:lnTo>
                  <a:lnTo>
                    <a:pt x="60" y="280"/>
                  </a:lnTo>
                  <a:lnTo>
                    <a:pt x="61" y="274"/>
                  </a:lnTo>
                  <a:lnTo>
                    <a:pt x="63" y="268"/>
                  </a:lnTo>
                  <a:lnTo>
                    <a:pt x="64" y="263"/>
                  </a:lnTo>
                  <a:lnTo>
                    <a:pt x="67" y="257"/>
                  </a:lnTo>
                  <a:lnTo>
                    <a:pt x="70" y="252"/>
                  </a:lnTo>
                  <a:lnTo>
                    <a:pt x="74" y="248"/>
                  </a:lnTo>
                  <a:lnTo>
                    <a:pt x="78" y="243"/>
                  </a:lnTo>
                  <a:lnTo>
                    <a:pt x="254" y="69"/>
                  </a:lnTo>
                  <a:lnTo>
                    <a:pt x="258" y="64"/>
                  </a:lnTo>
                  <a:lnTo>
                    <a:pt x="262" y="62"/>
                  </a:lnTo>
                  <a:lnTo>
                    <a:pt x="268" y="61"/>
                  </a:lnTo>
                  <a:lnTo>
                    <a:pt x="272" y="60"/>
                  </a:lnTo>
                  <a:lnTo>
                    <a:pt x="277" y="60"/>
                  </a:lnTo>
                  <a:lnTo>
                    <a:pt x="282" y="61"/>
                  </a:lnTo>
                  <a:lnTo>
                    <a:pt x="287" y="63"/>
                  </a:lnTo>
                  <a:lnTo>
                    <a:pt x="291" y="64"/>
                  </a:lnTo>
                  <a:lnTo>
                    <a:pt x="300" y="70"/>
                  </a:lnTo>
                  <a:lnTo>
                    <a:pt x="307" y="75"/>
                  </a:lnTo>
                  <a:lnTo>
                    <a:pt x="313" y="81"/>
                  </a:lnTo>
                  <a:lnTo>
                    <a:pt x="317" y="84"/>
                  </a:lnTo>
                  <a:lnTo>
                    <a:pt x="321" y="87"/>
                  </a:lnTo>
                  <a:lnTo>
                    <a:pt x="327" y="90"/>
                  </a:lnTo>
                  <a:lnTo>
                    <a:pt x="332" y="91"/>
                  </a:lnTo>
                  <a:lnTo>
                    <a:pt x="337" y="92"/>
                  </a:lnTo>
                  <a:lnTo>
                    <a:pt x="344" y="91"/>
                  </a:lnTo>
                  <a:lnTo>
                    <a:pt x="349" y="90"/>
                  </a:lnTo>
                  <a:lnTo>
                    <a:pt x="355" y="87"/>
                  </a:lnTo>
                  <a:lnTo>
                    <a:pt x="359" y="84"/>
                  </a:lnTo>
                  <a:lnTo>
                    <a:pt x="363" y="78"/>
                  </a:lnTo>
                  <a:lnTo>
                    <a:pt x="365" y="73"/>
                  </a:lnTo>
                  <a:lnTo>
                    <a:pt x="368" y="68"/>
                  </a:lnTo>
                  <a:lnTo>
                    <a:pt x="368" y="62"/>
                  </a:lnTo>
                  <a:lnTo>
                    <a:pt x="368" y="57"/>
                  </a:lnTo>
                  <a:lnTo>
                    <a:pt x="365" y="50"/>
                  </a:lnTo>
                  <a:lnTo>
                    <a:pt x="363" y="45"/>
                  </a:lnTo>
                  <a:lnTo>
                    <a:pt x="359" y="41"/>
                  </a:lnTo>
                  <a:lnTo>
                    <a:pt x="350" y="32"/>
                  </a:lnTo>
                  <a:lnTo>
                    <a:pt x="341" y="25"/>
                  </a:lnTo>
                  <a:lnTo>
                    <a:pt x="331" y="18"/>
                  </a:lnTo>
                  <a:lnTo>
                    <a:pt x="321" y="13"/>
                  </a:lnTo>
                  <a:lnTo>
                    <a:pt x="312" y="8"/>
                  </a:lnTo>
                  <a:lnTo>
                    <a:pt x="301" y="4"/>
                  </a:lnTo>
                  <a:lnTo>
                    <a:pt x="291" y="2"/>
                  </a:lnTo>
                  <a:lnTo>
                    <a:pt x="282" y="0"/>
                  </a:lnTo>
                  <a:lnTo>
                    <a:pt x="272" y="0"/>
                  </a:lnTo>
                  <a:lnTo>
                    <a:pt x="262" y="0"/>
                  </a:lnTo>
                  <a:lnTo>
                    <a:pt x="254" y="2"/>
                  </a:lnTo>
                  <a:lnTo>
                    <a:pt x="244" y="4"/>
                  </a:lnTo>
                  <a:lnTo>
                    <a:pt x="236" y="9"/>
                  </a:lnTo>
                  <a:lnTo>
                    <a:pt x="227" y="13"/>
                  </a:lnTo>
                  <a:lnTo>
                    <a:pt x="220" y="19"/>
                  </a:lnTo>
                  <a:lnTo>
                    <a:pt x="212" y="26"/>
                  </a:lnTo>
                  <a:lnTo>
                    <a:pt x="35" y="201"/>
                  </a:lnTo>
                  <a:lnTo>
                    <a:pt x="28" y="209"/>
                  </a:lnTo>
                  <a:lnTo>
                    <a:pt x="20" y="219"/>
                  </a:lnTo>
                  <a:lnTo>
                    <a:pt x="14" y="228"/>
                  </a:lnTo>
                  <a:lnTo>
                    <a:pt x="9" y="239"/>
                  </a:lnTo>
                  <a:lnTo>
                    <a:pt x="5" y="251"/>
                  </a:lnTo>
                  <a:lnTo>
                    <a:pt x="2" y="262"/>
                  </a:lnTo>
                  <a:lnTo>
                    <a:pt x="1" y="274"/>
                  </a:lnTo>
                  <a:lnTo>
                    <a:pt x="0" y="285"/>
                  </a:lnTo>
                  <a:lnTo>
                    <a:pt x="1" y="297"/>
                  </a:lnTo>
                  <a:lnTo>
                    <a:pt x="2" y="309"/>
                  </a:lnTo>
                  <a:lnTo>
                    <a:pt x="5" y="321"/>
                  </a:lnTo>
                  <a:lnTo>
                    <a:pt x="9" y="331"/>
                  </a:lnTo>
                  <a:lnTo>
                    <a:pt x="14" y="342"/>
                  </a:lnTo>
                  <a:lnTo>
                    <a:pt x="20" y="352"/>
                  </a:lnTo>
                  <a:lnTo>
                    <a:pt x="26" y="361"/>
                  </a:lnTo>
                  <a:lnTo>
                    <a:pt x="35" y="370"/>
                  </a:lnTo>
                  <a:lnTo>
                    <a:pt x="135" y="470"/>
                  </a:lnTo>
                  <a:lnTo>
                    <a:pt x="143" y="478"/>
                  </a:lnTo>
                  <a:lnTo>
                    <a:pt x="153" y="485"/>
                  </a:lnTo>
                  <a:lnTo>
                    <a:pt x="163" y="491"/>
                  </a:lnTo>
                  <a:lnTo>
                    <a:pt x="173" y="497"/>
                  </a:lnTo>
                  <a:lnTo>
                    <a:pt x="184" y="500"/>
                  </a:lnTo>
                  <a:lnTo>
                    <a:pt x="196" y="503"/>
                  </a:lnTo>
                  <a:lnTo>
                    <a:pt x="208" y="505"/>
                  </a:lnTo>
                  <a:lnTo>
                    <a:pt x="220" y="505"/>
                  </a:lnTo>
                  <a:lnTo>
                    <a:pt x="220" y="505"/>
                  </a:lnTo>
                  <a:lnTo>
                    <a:pt x="220" y="505"/>
                  </a:lnTo>
                  <a:lnTo>
                    <a:pt x="231" y="505"/>
                  </a:lnTo>
                  <a:lnTo>
                    <a:pt x="243" y="503"/>
                  </a:lnTo>
                  <a:lnTo>
                    <a:pt x="255" y="500"/>
                  </a:lnTo>
                  <a:lnTo>
                    <a:pt x="266" y="497"/>
                  </a:lnTo>
                  <a:lnTo>
                    <a:pt x="276" y="491"/>
                  </a:lnTo>
                  <a:lnTo>
                    <a:pt x="286" y="485"/>
                  </a:lnTo>
                  <a:lnTo>
                    <a:pt x="296" y="478"/>
                  </a:lnTo>
                  <a:lnTo>
                    <a:pt x="304" y="470"/>
                  </a:lnTo>
                  <a:lnTo>
                    <a:pt x="479" y="294"/>
                  </a:lnTo>
                  <a:lnTo>
                    <a:pt x="487" y="286"/>
                  </a:lnTo>
                  <a:lnTo>
                    <a:pt x="492" y="278"/>
                  </a:lnTo>
                  <a:lnTo>
                    <a:pt x="496" y="269"/>
                  </a:lnTo>
                  <a:lnTo>
                    <a:pt x="501" y="261"/>
                  </a:lnTo>
                  <a:lnTo>
                    <a:pt x="503" y="252"/>
                  </a:lnTo>
                  <a:lnTo>
                    <a:pt x="505" y="242"/>
                  </a:lnTo>
                  <a:lnTo>
                    <a:pt x="505" y="233"/>
                  </a:lnTo>
                  <a:lnTo>
                    <a:pt x="505" y="223"/>
                  </a:lnTo>
                  <a:lnTo>
                    <a:pt x="503" y="213"/>
                  </a:lnTo>
                  <a:lnTo>
                    <a:pt x="501" y="204"/>
                  </a:lnTo>
                  <a:lnTo>
                    <a:pt x="497" y="194"/>
                  </a:lnTo>
                  <a:lnTo>
                    <a:pt x="492" y="183"/>
                  </a:lnTo>
                  <a:lnTo>
                    <a:pt x="487" y="174"/>
                  </a:lnTo>
                  <a:lnTo>
                    <a:pt x="480" y="164"/>
                  </a:lnTo>
                  <a:lnTo>
                    <a:pt x="473" y="156"/>
                  </a:lnTo>
                  <a:lnTo>
                    <a:pt x="464" y="146"/>
                  </a:lnTo>
                  <a:lnTo>
                    <a:pt x="460" y="143"/>
                  </a:lnTo>
                  <a:lnTo>
                    <a:pt x="454" y="139"/>
                  </a:lnTo>
                  <a:lnTo>
                    <a:pt x="449" y="137"/>
                  </a:lnTo>
                  <a:lnTo>
                    <a:pt x="443" y="137"/>
                  </a:lnTo>
                  <a:lnTo>
                    <a:pt x="437" y="137"/>
                  </a:lnTo>
                  <a:lnTo>
                    <a:pt x="432" y="139"/>
                  </a:lnTo>
                  <a:lnTo>
                    <a:pt x="427" y="143"/>
                  </a:lnTo>
                  <a:lnTo>
                    <a:pt x="422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819">
              <a:extLst>
                <a:ext uri="{FF2B5EF4-FFF2-40B4-BE49-F238E27FC236}">
                  <a16:creationId xmlns:a16="http://schemas.microsoft.com/office/drawing/2014/main" id="{C18EE430-01A5-405C-97B3-3102AA008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4563" y="1997075"/>
              <a:ext cx="114300" cy="114300"/>
            </a:xfrm>
            <a:custGeom>
              <a:avLst/>
              <a:gdLst>
                <a:gd name="T0" fmla="*/ 10 w 362"/>
                <a:gd name="T1" fmla="*/ 352 h 360"/>
                <a:gd name="T2" fmla="*/ 14 w 362"/>
                <a:gd name="T3" fmla="*/ 355 h 360"/>
                <a:gd name="T4" fmla="*/ 20 w 362"/>
                <a:gd name="T5" fmla="*/ 358 h 360"/>
                <a:gd name="T6" fmla="*/ 25 w 362"/>
                <a:gd name="T7" fmla="*/ 360 h 360"/>
                <a:gd name="T8" fmla="*/ 30 w 362"/>
                <a:gd name="T9" fmla="*/ 360 h 360"/>
                <a:gd name="T10" fmla="*/ 37 w 362"/>
                <a:gd name="T11" fmla="*/ 360 h 360"/>
                <a:gd name="T12" fmla="*/ 42 w 362"/>
                <a:gd name="T13" fmla="*/ 358 h 360"/>
                <a:gd name="T14" fmla="*/ 48 w 362"/>
                <a:gd name="T15" fmla="*/ 355 h 360"/>
                <a:gd name="T16" fmla="*/ 52 w 362"/>
                <a:gd name="T17" fmla="*/ 352 h 360"/>
                <a:gd name="T18" fmla="*/ 352 w 362"/>
                <a:gd name="T19" fmla="*/ 52 h 360"/>
                <a:gd name="T20" fmla="*/ 356 w 362"/>
                <a:gd name="T21" fmla="*/ 46 h 360"/>
                <a:gd name="T22" fmla="*/ 359 w 362"/>
                <a:gd name="T23" fmla="*/ 41 h 360"/>
                <a:gd name="T24" fmla="*/ 361 w 362"/>
                <a:gd name="T25" fmla="*/ 36 h 360"/>
                <a:gd name="T26" fmla="*/ 362 w 362"/>
                <a:gd name="T27" fmla="*/ 30 h 360"/>
                <a:gd name="T28" fmla="*/ 361 w 362"/>
                <a:gd name="T29" fmla="*/ 24 h 360"/>
                <a:gd name="T30" fmla="*/ 359 w 362"/>
                <a:gd name="T31" fmla="*/ 18 h 360"/>
                <a:gd name="T32" fmla="*/ 356 w 362"/>
                <a:gd name="T33" fmla="*/ 13 h 360"/>
                <a:gd name="T34" fmla="*/ 352 w 362"/>
                <a:gd name="T35" fmla="*/ 9 h 360"/>
                <a:gd name="T36" fmla="*/ 348 w 362"/>
                <a:gd name="T37" fmla="*/ 4 h 360"/>
                <a:gd name="T38" fmla="*/ 343 w 362"/>
                <a:gd name="T39" fmla="*/ 2 h 360"/>
                <a:gd name="T40" fmla="*/ 337 w 362"/>
                <a:gd name="T41" fmla="*/ 0 h 360"/>
                <a:gd name="T42" fmla="*/ 332 w 362"/>
                <a:gd name="T43" fmla="*/ 0 h 360"/>
                <a:gd name="T44" fmla="*/ 325 w 362"/>
                <a:gd name="T45" fmla="*/ 0 h 360"/>
                <a:gd name="T46" fmla="*/ 320 w 362"/>
                <a:gd name="T47" fmla="*/ 2 h 360"/>
                <a:gd name="T48" fmla="*/ 315 w 362"/>
                <a:gd name="T49" fmla="*/ 4 h 360"/>
                <a:gd name="T50" fmla="*/ 310 w 362"/>
                <a:gd name="T51" fmla="*/ 9 h 360"/>
                <a:gd name="T52" fmla="*/ 10 w 362"/>
                <a:gd name="T53" fmla="*/ 309 h 360"/>
                <a:gd name="T54" fmla="*/ 6 w 362"/>
                <a:gd name="T55" fmla="*/ 314 h 360"/>
                <a:gd name="T56" fmla="*/ 3 w 362"/>
                <a:gd name="T57" fmla="*/ 319 h 360"/>
                <a:gd name="T58" fmla="*/ 1 w 362"/>
                <a:gd name="T59" fmla="*/ 325 h 360"/>
                <a:gd name="T60" fmla="*/ 0 w 362"/>
                <a:gd name="T61" fmla="*/ 330 h 360"/>
                <a:gd name="T62" fmla="*/ 1 w 362"/>
                <a:gd name="T63" fmla="*/ 336 h 360"/>
                <a:gd name="T64" fmla="*/ 3 w 362"/>
                <a:gd name="T65" fmla="*/ 342 h 360"/>
                <a:gd name="T66" fmla="*/ 6 w 362"/>
                <a:gd name="T67" fmla="*/ 346 h 360"/>
                <a:gd name="T68" fmla="*/ 10 w 362"/>
                <a:gd name="T69" fmla="*/ 35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2" h="360">
                  <a:moveTo>
                    <a:pt x="10" y="352"/>
                  </a:moveTo>
                  <a:lnTo>
                    <a:pt x="14" y="355"/>
                  </a:lnTo>
                  <a:lnTo>
                    <a:pt x="20" y="358"/>
                  </a:lnTo>
                  <a:lnTo>
                    <a:pt x="25" y="360"/>
                  </a:lnTo>
                  <a:lnTo>
                    <a:pt x="30" y="360"/>
                  </a:lnTo>
                  <a:lnTo>
                    <a:pt x="37" y="360"/>
                  </a:lnTo>
                  <a:lnTo>
                    <a:pt x="42" y="358"/>
                  </a:lnTo>
                  <a:lnTo>
                    <a:pt x="48" y="355"/>
                  </a:lnTo>
                  <a:lnTo>
                    <a:pt x="52" y="352"/>
                  </a:lnTo>
                  <a:lnTo>
                    <a:pt x="352" y="52"/>
                  </a:lnTo>
                  <a:lnTo>
                    <a:pt x="356" y="46"/>
                  </a:lnTo>
                  <a:lnTo>
                    <a:pt x="359" y="41"/>
                  </a:lnTo>
                  <a:lnTo>
                    <a:pt x="361" y="36"/>
                  </a:lnTo>
                  <a:lnTo>
                    <a:pt x="362" y="30"/>
                  </a:lnTo>
                  <a:lnTo>
                    <a:pt x="361" y="24"/>
                  </a:lnTo>
                  <a:lnTo>
                    <a:pt x="359" y="18"/>
                  </a:lnTo>
                  <a:lnTo>
                    <a:pt x="356" y="13"/>
                  </a:lnTo>
                  <a:lnTo>
                    <a:pt x="352" y="9"/>
                  </a:lnTo>
                  <a:lnTo>
                    <a:pt x="348" y="4"/>
                  </a:lnTo>
                  <a:lnTo>
                    <a:pt x="343" y="2"/>
                  </a:lnTo>
                  <a:lnTo>
                    <a:pt x="337" y="0"/>
                  </a:lnTo>
                  <a:lnTo>
                    <a:pt x="332" y="0"/>
                  </a:lnTo>
                  <a:lnTo>
                    <a:pt x="325" y="0"/>
                  </a:lnTo>
                  <a:lnTo>
                    <a:pt x="320" y="2"/>
                  </a:lnTo>
                  <a:lnTo>
                    <a:pt x="315" y="4"/>
                  </a:lnTo>
                  <a:lnTo>
                    <a:pt x="310" y="9"/>
                  </a:lnTo>
                  <a:lnTo>
                    <a:pt x="10" y="309"/>
                  </a:lnTo>
                  <a:lnTo>
                    <a:pt x="6" y="314"/>
                  </a:lnTo>
                  <a:lnTo>
                    <a:pt x="3" y="319"/>
                  </a:lnTo>
                  <a:lnTo>
                    <a:pt x="1" y="325"/>
                  </a:lnTo>
                  <a:lnTo>
                    <a:pt x="0" y="330"/>
                  </a:lnTo>
                  <a:lnTo>
                    <a:pt x="1" y="336"/>
                  </a:lnTo>
                  <a:lnTo>
                    <a:pt x="3" y="342"/>
                  </a:lnTo>
                  <a:lnTo>
                    <a:pt x="6" y="346"/>
                  </a:lnTo>
                  <a:lnTo>
                    <a:pt x="10" y="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68C7D1A7-11F8-4360-A288-0B5080619E0D}"/>
              </a:ext>
            </a:extLst>
          </p:cNvPr>
          <p:cNvSpPr txBox="1"/>
          <p:nvPr/>
        </p:nvSpPr>
        <p:spPr>
          <a:xfrm>
            <a:off x="4885792" y="2839661"/>
            <a:ext cx="2167427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ea typeface="Ebrima" panose="02000000000000000000" pitchFamily="2" charset="0"/>
                <a:cs typeface="Segoe UI" panose="020B0502040204020203" pitchFamily="34" charset="0"/>
              </a:rPr>
              <a:t>EDA &amp; preprocessing</a:t>
            </a:r>
            <a:endParaRPr kumimoji="0" lang="en-US" sz="1800" b="1" i="0" u="none" strike="noStrike" kern="1200" cap="none" spc="5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6402D16B-9580-4079-9381-2BE0AE654672}"/>
              </a:ext>
            </a:extLst>
          </p:cNvPr>
          <p:cNvSpPr txBox="1"/>
          <p:nvPr/>
        </p:nvSpPr>
        <p:spPr>
          <a:xfrm>
            <a:off x="9030251" y="2839661"/>
            <a:ext cx="2167427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5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Ebrima" panose="02000000000000000000" pitchFamily="2" charset="0"/>
                <a:cs typeface="Segoe UI" panose="020B0502040204020203" pitchFamily="34" charset="0"/>
              </a:rPr>
              <a:t>Model</a:t>
            </a:r>
            <a:endParaRPr lang="en-US" b="1" spc="5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ea typeface="Ebrima" panose="02000000000000000000" pitchFamily="2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5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Ebrima" panose="02000000000000000000" pitchFamily="2" charset="0"/>
                <a:cs typeface="Segoe UI" panose="020B0502040204020203" pitchFamily="34" charset="0"/>
              </a:rPr>
              <a:t>Deployment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5D5624D-0CDB-4136-BF81-D736E773ED1A}"/>
              </a:ext>
            </a:extLst>
          </p:cNvPr>
          <p:cNvSpPr txBox="1"/>
          <p:nvPr/>
        </p:nvSpPr>
        <p:spPr>
          <a:xfrm>
            <a:off x="2822710" y="4415924"/>
            <a:ext cx="2167427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5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Ebrima" panose="02000000000000000000" pitchFamily="2" charset="0"/>
                <a:cs typeface="Segoe UI" panose="020B0502040204020203" pitchFamily="34" charset="0"/>
              </a:rPr>
              <a:t>Data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ea typeface="Ebrima" panose="02000000000000000000" pitchFamily="2" charset="0"/>
                <a:cs typeface="Segoe UI" panose="020B0502040204020203" pitchFamily="34" charset="0"/>
              </a:rPr>
              <a:t>Acquisition</a:t>
            </a:r>
            <a:endParaRPr kumimoji="0" lang="en-US" sz="1800" b="1" i="0" u="none" strike="noStrike" kern="1200" cap="none" spc="5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E2E967C-71C2-4602-83A0-B098D3AF14C3}"/>
              </a:ext>
            </a:extLst>
          </p:cNvPr>
          <p:cNvSpPr txBox="1"/>
          <p:nvPr/>
        </p:nvSpPr>
        <p:spPr>
          <a:xfrm>
            <a:off x="6958023" y="4415924"/>
            <a:ext cx="2167427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ea typeface="Ebrima" panose="02000000000000000000" pitchFamily="2" charset="0"/>
                <a:cs typeface="Segoe UI" panose="020B0502040204020203" pitchFamily="34" charset="0"/>
              </a:rPr>
              <a:t>Model Building &amp; Evaluation</a:t>
            </a:r>
            <a:endParaRPr kumimoji="0" lang="en-US" sz="1800" b="1" i="0" u="none" strike="noStrike" kern="1200" cap="none" spc="5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A181011-2FC1-4B65-B813-F1367EDA8E94}"/>
              </a:ext>
            </a:extLst>
          </p:cNvPr>
          <p:cNvGrpSpPr/>
          <p:nvPr/>
        </p:nvGrpSpPr>
        <p:grpSpPr>
          <a:xfrm>
            <a:off x="9860280" y="4804795"/>
            <a:ext cx="460580" cy="399503"/>
            <a:chOff x="2333625" y="1014413"/>
            <a:chExt cx="319088" cy="320674"/>
          </a:xfrm>
          <a:noFill/>
        </p:grpSpPr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id="{369DED8B-879A-46E1-9371-B966534FB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3625" y="1016000"/>
              <a:ext cx="319088" cy="319087"/>
            </a:xfrm>
            <a:custGeom>
              <a:avLst/>
              <a:gdLst>
                <a:gd name="T0" fmla="*/ 201 w 201"/>
                <a:gd name="T1" fmla="*/ 63 h 201"/>
                <a:gd name="T2" fmla="*/ 201 w 201"/>
                <a:gd name="T3" fmla="*/ 201 h 201"/>
                <a:gd name="T4" fmla="*/ 0 w 201"/>
                <a:gd name="T5" fmla="*/ 201 h 201"/>
                <a:gd name="T6" fmla="*/ 0 w 201"/>
                <a:gd name="T7" fmla="*/ 0 h 201"/>
                <a:gd name="T8" fmla="*/ 138 w 201"/>
                <a:gd name="T9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201">
                  <a:moveTo>
                    <a:pt x="201" y="63"/>
                  </a:moveTo>
                  <a:lnTo>
                    <a:pt x="201" y="201"/>
                  </a:lnTo>
                  <a:lnTo>
                    <a:pt x="0" y="201"/>
                  </a:lnTo>
                  <a:lnTo>
                    <a:pt x="0" y="0"/>
                  </a:lnTo>
                  <a:lnTo>
                    <a:pt x="138" y="0"/>
                  </a:lnTo>
                </a:path>
              </a:pathLst>
            </a:custGeom>
            <a:grpFill/>
            <a:ln w="28575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96" name="Freeform 11">
              <a:extLst>
                <a:ext uri="{FF2B5EF4-FFF2-40B4-BE49-F238E27FC236}">
                  <a16:creationId xmlns:a16="http://schemas.microsoft.com/office/drawing/2014/main" id="{1201CC6F-1157-41A3-BED5-EC7DEB602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513" y="1014413"/>
              <a:ext cx="76200" cy="76200"/>
            </a:xfrm>
            <a:custGeom>
              <a:avLst/>
              <a:gdLst>
                <a:gd name="T0" fmla="*/ 48 w 48"/>
                <a:gd name="T1" fmla="*/ 33 h 48"/>
                <a:gd name="T2" fmla="*/ 33 w 48"/>
                <a:gd name="T3" fmla="*/ 48 h 48"/>
                <a:gd name="T4" fmla="*/ 0 w 48"/>
                <a:gd name="T5" fmla="*/ 15 h 48"/>
                <a:gd name="T6" fmla="*/ 15 w 48"/>
                <a:gd name="T7" fmla="*/ 0 h 48"/>
                <a:gd name="T8" fmla="*/ 48 w 48"/>
                <a:gd name="T9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8">
                  <a:moveTo>
                    <a:pt x="48" y="33"/>
                  </a:moveTo>
                  <a:lnTo>
                    <a:pt x="33" y="48"/>
                  </a:lnTo>
                  <a:lnTo>
                    <a:pt x="0" y="15"/>
                  </a:lnTo>
                  <a:lnTo>
                    <a:pt x="15" y="0"/>
                  </a:lnTo>
                  <a:lnTo>
                    <a:pt x="48" y="33"/>
                  </a:lnTo>
                  <a:close/>
                </a:path>
              </a:pathLst>
            </a:custGeom>
            <a:grpFill/>
            <a:ln w="2857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12">
              <a:extLst>
                <a:ext uri="{FF2B5EF4-FFF2-40B4-BE49-F238E27FC236}">
                  <a16:creationId xmlns:a16="http://schemas.microsoft.com/office/drawing/2014/main" id="{6E44FA05-35F0-45CD-855B-7AFE14F0B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513" y="1014413"/>
              <a:ext cx="76200" cy="76200"/>
            </a:xfrm>
            <a:custGeom>
              <a:avLst/>
              <a:gdLst>
                <a:gd name="T0" fmla="*/ 48 w 48"/>
                <a:gd name="T1" fmla="*/ 33 h 48"/>
                <a:gd name="T2" fmla="*/ 33 w 48"/>
                <a:gd name="T3" fmla="*/ 48 h 48"/>
                <a:gd name="T4" fmla="*/ 0 w 48"/>
                <a:gd name="T5" fmla="*/ 15 h 48"/>
                <a:gd name="T6" fmla="*/ 15 w 48"/>
                <a:gd name="T7" fmla="*/ 0 h 48"/>
                <a:gd name="T8" fmla="*/ 48 w 48"/>
                <a:gd name="T9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8">
                  <a:moveTo>
                    <a:pt x="48" y="33"/>
                  </a:moveTo>
                  <a:lnTo>
                    <a:pt x="33" y="48"/>
                  </a:lnTo>
                  <a:lnTo>
                    <a:pt x="0" y="15"/>
                  </a:lnTo>
                  <a:lnTo>
                    <a:pt x="15" y="0"/>
                  </a:lnTo>
                  <a:lnTo>
                    <a:pt x="48" y="33"/>
                  </a:lnTo>
                  <a:close/>
                </a:path>
              </a:pathLst>
            </a:custGeom>
            <a:grpFill/>
            <a:ln w="28575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13">
              <a:extLst>
                <a:ext uri="{FF2B5EF4-FFF2-40B4-BE49-F238E27FC236}">
                  <a16:creationId xmlns:a16="http://schemas.microsoft.com/office/drawing/2014/main" id="{9268F2C7-0F29-4D76-A241-16DFD5748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2050" y="1038225"/>
              <a:ext cx="196850" cy="196850"/>
            </a:xfrm>
            <a:custGeom>
              <a:avLst/>
              <a:gdLst>
                <a:gd name="T0" fmla="*/ 124 w 124"/>
                <a:gd name="T1" fmla="*/ 33 h 124"/>
                <a:gd name="T2" fmla="*/ 37 w 124"/>
                <a:gd name="T3" fmla="*/ 121 h 124"/>
                <a:gd name="T4" fmla="*/ 0 w 124"/>
                <a:gd name="T5" fmla="*/ 124 h 124"/>
                <a:gd name="T6" fmla="*/ 4 w 124"/>
                <a:gd name="T7" fmla="*/ 88 h 124"/>
                <a:gd name="T8" fmla="*/ 91 w 124"/>
                <a:gd name="T9" fmla="*/ 0 h 124"/>
                <a:gd name="T10" fmla="*/ 124 w 124"/>
                <a:gd name="T11" fmla="*/ 3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24">
                  <a:moveTo>
                    <a:pt x="124" y="33"/>
                  </a:moveTo>
                  <a:lnTo>
                    <a:pt x="37" y="121"/>
                  </a:lnTo>
                  <a:lnTo>
                    <a:pt x="0" y="124"/>
                  </a:lnTo>
                  <a:lnTo>
                    <a:pt x="4" y="88"/>
                  </a:lnTo>
                  <a:lnTo>
                    <a:pt x="91" y="0"/>
                  </a:lnTo>
                  <a:lnTo>
                    <a:pt x="124" y="33"/>
                  </a:lnTo>
                  <a:close/>
                </a:path>
              </a:pathLst>
            </a:custGeom>
            <a:grpFill/>
            <a:ln w="28575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</p:spTree>
    <p:extLst>
      <p:ext uri="{BB962C8B-B14F-4D97-AF65-F5344CB8AC3E}">
        <p14:creationId xmlns:p14="http://schemas.microsoft.com/office/powerpoint/2010/main" val="3919338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07D95CDF-D41E-464D-9BCA-C8C43D30A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OVERVIEW</a:t>
            </a:r>
            <a:endParaRPr lang="en-A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4" name="Date Placeholder 363">
            <a:extLst>
              <a:ext uri="{FF2B5EF4-FFF2-40B4-BE49-F238E27FC236}">
                <a16:creationId xmlns:a16="http://schemas.microsoft.com/office/drawing/2014/main" id="{8061B09F-51DD-4124-8A9C-FE1598C7E4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9/10/2021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5" name="Footer Placeholder 364">
            <a:extLst>
              <a:ext uri="{FF2B5EF4-FFF2-40B4-BE49-F238E27FC236}">
                <a16:creationId xmlns:a16="http://schemas.microsoft.com/office/drawing/2014/main" id="{8991214A-28EB-4774-9EAB-8CB542665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Skin Care Recommendation Engine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2BD62D-C1D6-4E26-A172-A34A1E3311EB}"/>
              </a:ext>
            </a:extLst>
          </p:cNvPr>
          <p:cNvSpPr txBox="1"/>
          <p:nvPr/>
        </p:nvSpPr>
        <p:spPr>
          <a:xfrm>
            <a:off x="1517743" y="1870904"/>
            <a:ext cx="206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Source: Kaggle</a:t>
            </a:r>
          </a:p>
        </p:txBody>
      </p:sp>
      <p:pic>
        <p:nvPicPr>
          <p:cNvPr id="10" name="Picture 2" descr="Global search free icon">
            <a:extLst>
              <a:ext uri="{FF2B5EF4-FFF2-40B4-BE49-F238E27FC236}">
                <a16:creationId xmlns:a16="http://schemas.microsoft.com/office/drawing/2014/main" id="{31A2B2D4-87E6-4963-AB4D-462B92EF8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597" y="1908414"/>
            <a:ext cx="283607" cy="294313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9D2A1A-8FA8-4955-ABA0-4A77427F773D}"/>
              </a:ext>
            </a:extLst>
          </p:cNvPr>
          <p:cNvSpPr txBox="1"/>
          <p:nvPr/>
        </p:nvSpPr>
        <p:spPr>
          <a:xfrm>
            <a:off x="4700570" y="1882543"/>
            <a:ext cx="345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Number of Products: 1472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1BB6CE-ADE4-4B9E-BC97-CF59F45A71CA}"/>
              </a:ext>
            </a:extLst>
          </p:cNvPr>
          <p:cNvSpPr txBox="1"/>
          <p:nvPr/>
        </p:nvSpPr>
        <p:spPr>
          <a:xfrm>
            <a:off x="8468953" y="1870904"/>
            <a:ext cx="267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Number of Features: 9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9417057-152E-46A0-8D7E-4E4B0A02C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123192"/>
              </p:ext>
            </p:extLst>
          </p:nvPr>
        </p:nvGraphicFramePr>
        <p:xfrm>
          <a:off x="1245597" y="2481688"/>
          <a:ext cx="9537697" cy="3386547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537697">
                  <a:extLst>
                    <a:ext uri="{9D8B030D-6E8A-4147-A177-3AD203B41FA5}">
                      <a16:colId xmlns:a16="http://schemas.microsoft.com/office/drawing/2014/main" val="1781842821"/>
                    </a:ext>
                  </a:extLst>
                </a:gridCol>
              </a:tblGrid>
              <a:tr h="348533">
                <a:tc>
                  <a:txBody>
                    <a:bodyPr/>
                    <a:lstStyle/>
                    <a:p>
                      <a:pPr algn="l" rtl="0" fontAlgn="b"/>
                      <a:r>
                        <a:rPr lang="en-AU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PRODUCT TYPE : MOISTURISER / CLEANSER / TREATMENT / SUN PROTECT / FACE MASK / EYE CREAM</a:t>
                      </a:r>
                      <a:endParaRPr lang="en-AU" sz="1600" b="0" i="0" u="none" strike="noStrike" dirty="0">
                        <a:solidFill>
                          <a:schemeClr val="bg1"/>
                        </a:solidFill>
                        <a:effectLst/>
                        <a:latin typeface="Gill Sans Nova" panose="020B06020201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2716549"/>
                  </a:ext>
                </a:extLst>
              </a:tr>
              <a:tr h="340125">
                <a:tc>
                  <a:txBody>
                    <a:bodyPr/>
                    <a:lstStyle/>
                    <a:p>
                      <a:pPr algn="l" rtl="0" fontAlgn="b"/>
                      <a:r>
                        <a:rPr lang="en-AU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BRAND</a:t>
                      </a:r>
                      <a:endParaRPr lang="en-AU" sz="1600" b="0" i="0" u="none" strike="noStrike" dirty="0">
                        <a:solidFill>
                          <a:schemeClr val="bg1"/>
                        </a:solidFill>
                        <a:effectLst/>
                        <a:latin typeface="Gill Sans Nova" panose="020B06020201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5759622"/>
                  </a:ext>
                </a:extLst>
              </a:tr>
              <a:tr h="389003">
                <a:tc>
                  <a:txBody>
                    <a:bodyPr/>
                    <a:lstStyle/>
                    <a:p>
                      <a:pPr algn="l" rtl="0" fontAlgn="ctr"/>
                      <a:r>
                        <a:rPr lang="en-AU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PRODUCT NAME </a:t>
                      </a:r>
                      <a:endParaRPr lang="en-AU" sz="1600" b="0" i="0" u="none" strike="noStrike" dirty="0">
                        <a:solidFill>
                          <a:schemeClr val="bg1"/>
                        </a:solidFill>
                        <a:effectLst/>
                        <a:latin typeface="Gill Sans Nova" panose="020B06020201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85397234"/>
                  </a:ext>
                </a:extLst>
              </a:tr>
              <a:tr h="4090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AU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PRICE ($)</a:t>
                      </a:r>
                      <a:endParaRPr lang="en-AU" sz="1600" b="0" i="0" u="none" strike="noStrike" dirty="0">
                        <a:solidFill>
                          <a:schemeClr val="bg1"/>
                        </a:solidFill>
                        <a:effectLst/>
                        <a:latin typeface="Gill Sans Nova" panose="020B06020201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2846234"/>
                  </a:ext>
                </a:extLst>
              </a:tr>
              <a:tr h="343831">
                <a:tc>
                  <a:txBody>
                    <a:bodyPr/>
                    <a:lstStyle/>
                    <a:p>
                      <a:pPr algn="l" rtl="0" fontAlgn="b"/>
                      <a:r>
                        <a:rPr lang="en-AU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AU" sz="1600" b="0" i="0" u="none" strike="noStrike" dirty="0">
                        <a:solidFill>
                          <a:schemeClr val="bg1"/>
                        </a:solidFill>
                        <a:effectLst/>
                        <a:latin typeface="Gill Sans Nova" panose="020B06020201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9500267"/>
                  </a:ext>
                </a:extLst>
              </a:tr>
              <a:tr h="389003">
                <a:tc>
                  <a:txBody>
                    <a:bodyPr/>
                    <a:lstStyle/>
                    <a:p>
                      <a:pPr algn="l" rtl="0" fontAlgn="b"/>
                      <a:r>
                        <a:rPr lang="en-AU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INGREDIENTS</a:t>
                      </a:r>
                      <a:endParaRPr lang="en-AU" sz="1600" b="0" i="0" u="none" strike="noStrike" dirty="0">
                        <a:solidFill>
                          <a:schemeClr val="bg1"/>
                        </a:solidFill>
                        <a:effectLst/>
                        <a:latin typeface="Gill Sans Nova" panose="020B06020201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2077061"/>
                  </a:ext>
                </a:extLst>
              </a:tr>
              <a:tr h="38900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SKIN TYPE : COMBINATION / DRY / NORMAL / OILY / SENSITIVE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Gill Sans Nova" panose="020B06020201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2366446"/>
                  </a:ext>
                </a:extLst>
              </a:tr>
              <a:tr h="389003">
                <a:tc>
                  <a:txBody>
                    <a:bodyPr/>
                    <a:lstStyle/>
                    <a:p>
                      <a:pPr algn="l" rtl="0" fontAlgn="ctr"/>
                      <a:r>
                        <a:rPr lang="en-AU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NUMBER OF REVIEWS </a:t>
                      </a:r>
                      <a:endParaRPr lang="en-AU" sz="1600" b="0" i="0" u="none" strike="noStrike" dirty="0">
                        <a:solidFill>
                          <a:schemeClr val="bg1"/>
                        </a:solidFill>
                        <a:effectLst/>
                        <a:latin typeface="Gill Sans Nova" panose="020B06020201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5533282"/>
                  </a:ext>
                </a:extLst>
              </a:tr>
              <a:tr h="389003">
                <a:tc>
                  <a:txBody>
                    <a:bodyPr/>
                    <a:lstStyle/>
                    <a:p>
                      <a:pPr algn="l" rtl="0" fontAlgn="ctr"/>
                      <a:r>
                        <a:rPr lang="en-AU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NUMBER OF LOVES</a:t>
                      </a:r>
                      <a:endParaRPr lang="en-AU" sz="1600" b="0" i="0" u="none" strike="noStrike" dirty="0">
                        <a:solidFill>
                          <a:schemeClr val="bg1"/>
                        </a:solidFill>
                        <a:effectLst/>
                        <a:latin typeface="Gill Sans Nova" panose="020B06020201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5191652"/>
                  </a:ext>
                </a:extLst>
              </a:tr>
            </a:tbl>
          </a:graphicData>
        </a:graphic>
      </p:graphicFrame>
      <p:sp>
        <p:nvSpPr>
          <p:cNvPr id="11" name="Freeform 530">
            <a:extLst>
              <a:ext uri="{FF2B5EF4-FFF2-40B4-BE49-F238E27FC236}">
                <a16:creationId xmlns:a16="http://schemas.microsoft.com/office/drawing/2014/main" id="{DB8EE93B-E1D0-4DCC-B08D-5F84B41DAF26}"/>
              </a:ext>
            </a:extLst>
          </p:cNvPr>
          <p:cNvSpPr>
            <a:spLocks noEditPoints="1"/>
          </p:cNvSpPr>
          <p:nvPr/>
        </p:nvSpPr>
        <p:spPr bwMode="auto">
          <a:xfrm>
            <a:off x="4445612" y="1968422"/>
            <a:ext cx="206731" cy="202346"/>
          </a:xfrm>
          <a:custGeom>
            <a:avLst/>
            <a:gdLst>
              <a:gd name="T0" fmla="*/ 2813 w 3296"/>
              <a:gd name="T1" fmla="*/ 2329 h 3230"/>
              <a:gd name="T2" fmla="*/ 1525 w 3296"/>
              <a:gd name="T3" fmla="*/ 2910 h 3230"/>
              <a:gd name="T4" fmla="*/ 1771 w 3296"/>
              <a:gd name="T5" fmla="*/ 2073 h 3230"/>
              <a:gd name="T6" fmla="*/ 483 w 3296"/>
              <a:gd name="T7" fmla="*/ 1525 h 3230"/>
              <a:gd name="T8" fmla="*/ 483 w 3296"/>
              <a:gd name="T9" fmla="*/ 1525 h 3230"/>
              <a:gd name="T10" fmla="*/ 2070 w 3296"/>
              <a:gd name="T11" fmla="*/ 270 h 3230"/>
              <a:gd name="T12" fmla="*/ 1940 w 3296"/>
              <a:gd name="T13" fmla="*/ 382 h 3230"/>
              <a:gd name="T14" fmla="*/ 1874 w 3296"/>
              <a:gd name="T15" fmla="*/ 523 h 3230"/>
              <a:gd name="T16" fmla="*/ 2037 w 3296"/>
              <a:gd name="T17" fmla="*/ 559 h 3230"/>
              <a:gd name="T18" fmla="*/ 2194 w 3296"/>
              <a:gd name="T19" fmla="*/ 521 h 3230"/>
              <a:gd name="T20" fmla="*/ 2260 w 3296"/>
              <a:gd name="T21" fmla="*/ 452 h 3230"/>
              <a:gd name="T22" fmla="*/ 2266 w 3296"/>
              <a:gd name="T23" fmla="*/ 357 h 3230"/>
              <a:gd name="T24" fmla="*/ 2209 w 3296"/>
              <a:gd name="T25" fmla="*/ 280 h 3230"/>
              <a:gd name="T26" fmla="*/ 1164 w 3296"/>
              <a:gd name="T27" fmla="*/ 255 h 3230"/>
              <a:gd name="T28" fmla="*/ 1069 w 3296"/>
              <a:gd name="T29" fmla="*/ 292 h 3230"/>
              <a:gd name="T30" fmla="*/ 1024 w 3296"/>
              <a:gd name="T31" fmla="*/ 382 h 3230"/>
              <a:gd name="T32" fmla="*/ 1048 w 3296"/>
              <a:gd name="T33" fmla="*/ 472 h 3230"/>
              <a:gd name="T34" fmla="*/ 1135 w 3296"/>
              <a:gd name="T35" fmla="*/ 534 h 3230"/>
              <a:gd name="T36" fmla="*/ 1306 w 3296"/>
              <a:gd name="T37" fmla="*/ 560 h 3230"/>
              <a:gd name="T38" fmla="*/ 1436 w 3296"/>
              <a:gd name="T39" fmla="*/ 496 h 3230"/>
              <a:gd name="T40" fmla="*/ 1326 w 3296"/>
              <a:gd name="T41" fmla="*/ 347 h 3230"/>
              <a:gd name="T42" fmla="*/ 1206 w 3296"/>
              <a:gd name="T43" fmla="*/ 263 h 3230"/>
              <a:gd name="T44" fmla="*/ 1164 w 3296"/>
              <a:gd name="T45" fmla="*/ 0 h 3230"/>
              <a:gd name="T46" fmla="*/ 1338 w 3296"/>
              <a:gd name="T47" fmla="*/ 41 h 3230"/>
              <a:gd name="T48" fmla="*/ 1499 w 3296"/>
              <a:gd name="T49" fmla="*/ 159 h 3230"/>
              <a:gd name="T50" fmla="*/ 1623 w 3296"/>
              <a:gd name="T51" fmla="*/ 311 h 3230"/>
              <a:gd name="T52" fmla="*/ 1731 w 3296"/>
              <a:gd name="T53" fmla="*/ 233 h 3230"/>
              <a:gd name="T54" fmla="*/ 1872 w 3296"/>
              <a:gd name="T55" fmla="*/ 93 h 3230"/>
              <a:gd name="T56" fmla="*/ 2042 w 3296"/>
              <a:gd name="T57" fmla="*/ 10 h 3230"/>
              <a:gd name="T58" fmla="*/ 2177 w 3296"/>
              <a:gd name="T59" fmla="*/ 2 h 3230"/>
              <a:gd name="T60" fmla="*/ 2342 w 3296"/>
              <a:gd name="T61" fmla="*/ 59 h 3230"/>
              <a:gd name="T62" fmla="*/ 2465 w 3296"/>
              <a:gd name="T63" fmla="*/ 181 h 3230"/>
              <a:gd name="T64" fmla="*/ 2525 w 3296"/>
              <a:gd name="T65" fmla="*/ 352 h 3230"/>
              <a:gd name="T66" fmla="*/ 2505 w 3296"/>
              <a:gd name="T67" fmla="*/ 526 h 3230"/>
              <a:gd name="T68" fmla="*/ 3194 w 3296"/>
              <a:gd name="T69" fmla="*/ 608 h 3230"/>
              <a:gd name="T70" fmla="*/ 3274 w 3296"/>
              <a:gd name="T71" fmla="*/ 662 h 3230"/>
              <a:gd name="T72" fmla="*/ 3296 w 3296"/>
              <a:gd name="T73" fmla="*/ 1397 h 3230"/>
              <a:gd name="T74" fmla="*/ 3258 w 3296"/>
              <a:gd name="T75" fmla="*/ 1487 h 3230"/>
              <a:gd name="T76" fmla="*/ 3169 w 3296"/>
              <a:gd name="T77" fmla="*/ 1525 h 3230"/>
              <a:gd name="T78" fmla="*/ 3123 w 3296"/>
              <a:gd name="T79" fmla="*/ 3054 h 3230"/>
              <a:gd name="T80" fmla="*/ 3048 w 3296"/>
              <a:gd name="T81" fmla="*/ 3169 h 3230"/>
              <a:gd name="T82" fmla="*/ 2923 w 3296"/>
              <a:gd name="T83" fmla="*/ 3228 h 3230"/>
              <a:gd name="T84" fmla="*/ 338 w 3296"/>
              <a:gd name="T85" fmla="*/ 3219 h 3230"/>
              <a:gd name="T86" fmla="*/ 223 w 3296"/>
              <a:gd name="T87" fmla="*/ 3145 h 3230"/>
              <a:gd name="T88" fmla="*/ 166 w 3296"/>
              <a:gd name="T89" fmla="*/ 3020 h 3230"/>
              <a:gd name="T90" fmla="*/ 103 w 3296"/>
              <a:gd name="T91" fmla="*/ 1522 h 3230"/>
              <a:gd name="T92" fmla="*/ 22 w 3296"/>
              <a:gd name="T93" fmla="*/ 1468 h 3230"/>
              <a:gd name="T94" fmla="*/ 0 w 3296"/>
              <a:gd name="T95" fmla="*/ 733 h 3230"/>
              <a:gd name="T96" fmla="*/ 38 w 3296"/>
              <a:gd name="T97" fmla="*/ 642 h 3230"/>
              <a:gd name="T98" fmla="*/ 128 w 3296"/>
              <a:gd name="T99" fmla="*/ 606 h 3230"/>
              <a:gd name="T100" fmla="*/ 779 w 3296"/>
              <a:gd name="T101" fmla="*/ 484 h 3230"/>
              <a:gd name="T102" fmla="*/ 778 w 3296"/>
              <a:gd name="T103" fmla="*/ 307 h 3230"/>
              <a:gd name="T104" fmla="*/ 856 w 3296"/>
              <a:gd name="T105" fmla="*/ 145 h 3230"/>
              <a:gd name="T106" fmla="*/ 993 w 3296"/>
              <a:gd name="T107" fmla="*/ 39 h 3230"/>
              <a:gd name="T108" fmla="*/ 1164 w 3296"/>
              <a:gd name="T109" fmla="*/ 0 h 3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96" h="3230">
                <a:moveTo>
                  <a:pt x="1771" y="2329"/>
                </a:moveTo>
                <a:lnTo>
                  <a:pt x="1771" y="2910"/>
                </a:lnTo>
                <a:lnTo>
                  <a:pt x="2813" y="2910"/>
                </a:lnTo>
                <a:lnTo>
                  <a:pt x="2813" y="2329"/>
                </a:lnTo>
                <a:lnTo>
                  <a:pt x="1771" y="2329"/>
                </a:lnTo>
                <a:close/>
                <a:moveTo>
                  <a:pt x="483" y="2329"/>
                </a:moveTo>
                <a:lnTo>
                  <a:pt x="483" y="2910"/>
                </a:lnTo>
                <a:lnTo>
                  <a:pt x="1525" y="2910"/>
                </a:lnTo>
                <a:lnTo>
                  <a:pt x="1525" y="2329"/>
                </a:lnTo>
                <a:lnTo>
                  <a:pt x="483" y="2329"/>
                </a:lnTo>
                <a:close/>
                <a:moveTo>
                  <a:pt x="1771" y="1525"/>
                </a:moveTo>
                <a:lnTo>
                  <a:pt x="1771" y="2073"/>
                </a:lnTo>
                <a:lnTo>
                  <a:pt x="2813" y="2073"/>
                </a:lnTo>
                <a:lnTo>
                  <a:pt x="2813" y="1525"/>
                </a:lnTo>
                <a:lnTo>
                  <a:pt x="1771" y="1525"/>
                </a:lnTo>
                <a:close/>
                <a:moveTo>
                  <a:pt x="483" y="1525"/>
                </a:moveTo>
                <a:lnTo>
                  <a:pt x="483" y="2073"/>
                </a:lnTo>
                <a:lnTo>
                  <a:pt x="1525" y="2073"/>
                </a:lnTo>
                <a:lnTo>
                  <a:pt x="1525" y="1525"/>
                </a:lnTo>
                <a:lnTo>
                  <a:pt x="483" y="1525"/>
                </a:lnTo>
                <a:close/>
                <a:moveTo>
                  <a:pt x="2142" y="256"/>
                </a:moveTo>
                <a:lnTo>
                  <a:pt x="2118" y="256"/>
                </a:lnTo>
                <a:lnTo>
                  <a:pt x="2093" y="262"/>
                </a:lnTo>
                <a:lnTo>
                  <a:pt x="2070" y="270"/>
                </a:lnTo>
                <a:lnTo>
                  <a:pt x="2035" y="290"/>
                </a:lnTo>
                <a:lnTo>
                  <a:pt x="2003" y="317"/>
                </a:lnTo>
                <a:lnTo>
                  <a:pt x="1970" y="347"/>
                </a:lnTo>
                <a:lnTo>
                  <a:pt x="1940" y="382"/>
                </a:lnTo>
                <a:lnTo>
                  <a:pt x="1911" y="418"/>
                </a:lnTo>
                <a:lnTo>
                  <a:pt x="1885" y="456"/>
                </a:lnTo>
                <a:lnTo>
                  <a:pt x="1860" y="496"/>
                </a:lnTo>
                <a:lnTo>
                  <a:pt x="1874" y="523"/>
                </a:lnTo>
                <a:lnTo>
                  <a:pt x="1885" y="553"/>
                </a:lnTo>
                <a:lnTo>
                  <a:pt x="1937" y="558"/>
                </a:lnTo>
                <a:lnTo>
                  <a:pt x="1990" y="560"/>
                </a:lnTo>
                <a:lnTo>
                  <a:pt x="2037" y="559"/>
                </a:lnTo>
                <a:lnTo>
                  <a:pt x="2082" y="554"/>
                </a:lnTo>
                <a:lnTo>
                  <a:pt x="2123" y="546"/>
                </a:lnTo>
                <a:lnTo>
                  <a:pt x="2161" y="534"/>
                </a:lnTo>
                <a:lnTo>
                  <a:pt x="2194" y="521"/>
                </a:lnTo>
                <a:lnTo>
                  <a:pt x="2216" y="508"/>
                </a:lnTo>
                <a:lnTo>
                  <a:pt x="2234" y="492"/>
                </a:lnTo>
                <a:lnTo>
                  <a:pt x="2249" y="472"/>
                </a:lnTo>
                <a:lnTo>
                  <a:pt x="2260" y="452"/>
                </a:lnTo>
                <a:lnTo>
                  <a:pt x="2267" y="429"/>
                </a:lnTo>
                <a:lnTo>
                  <a:pt x="2272" y="405"/>
                </a:lnTo>
                <a:lnTo>
                  <a:pt x="2272" y="382"/>
                </a:lnTo>
                <a:lnTo>
                  <a:pt x="2266" y="357"/>
                </a:lnTo>
                <a:lnTo>
                  <a:pt x="2257" y="334"/>
                </a:lnTo>
                <a:lnTo>
                  <a:pt x="2245" y="312"/>
                </a:lnTo>
                <a:lnTo>
                  <a:pt x="2229" y="295"/>
                </a:lnTo>
                <a:lnTo>
                  <a:pt x="2209" y="280"/>
                </a:lnTo>
                <a:lnTo>
                  <a:pt x="2188" y="269"/>
                </a:lnTo>
                <a:lnTo>
                  <a:pt x="2166" y="261"/>
                </a:lnTo>
                <a:lnTo>
                  <a:pt x="2142" y="256"/>
                </a:lnTo>
                <a:close/>
                <a:moveTo>
                  <a:pt x="1164" y="255"/>
                </a:moveTo>
                <a:lnTo>
                  <a:pt x="1137" y="259"/>
                </a:lnTo>
                <a:lnTo>
                  <a:pt x="1113" y="266"/>
                </a:lnTo>
                <a:lnTo>
                  <a:pt x="1090" y="277"/>
                </a:lnTo>
                <a:lnTo>
                  <a:pt x="1069" y="292"/>
                </a:lnTo>
                <a:lnTo>
                  <a:pt x="1052" y="311"/>
                </a:lnTo>
                <a:lnTo>
                  <a:pt x="1039" y="334"/>
                </a:lnTo>
                <a:lnTo>
                  <a:pt x="1029" y="357"/>
                </a:lnTo>
                <a:lnTo>
                  <a:pt x="1024" y="382"/>
                </a:lnTo>
                <a:lnTo>
                  <a:pt x="1024" y="405"/>
                </a:lnTo>
                <a:lnTo>
                  <a:pt x="1028" y="429"/>
                </a:lnTo>
                <a:lnTo>
                  <a:pt x="1035" y="452"/>
                </a:lnTo>
                <a:lnTo>
                  <a:pt x="1048" y="472"/>
                </a:lnTo>
                <a:lnTo>
                  <a:pt x="1062" y="492"/>
                </a:lnTo>
                <a:lnTo>
                  <a:pt x="1080" y="508"/>
                </a:lnTo>
                <a:lnTo>
                  <a:pt x="1102" y="521"/>
                </a:lnTo>
                <a:lnTo>
                  <a:pt x="1135" y="534"/>
                </a:lnTo>
                <a:lnTo>
                  <a:pt x="1173" y="546"/>
                </a:lnTo>
                <a:lnTo>
                  <a:pt x="1214" y="554"/>
                </a:lnTo>
                <a:lnTo>
                  <a:pt x="1258" y="559"/>
                </a:lnTo>
                <a:lnTo>
                  <a:pt x="1306" y="560"/>
                </a:lnTo>
                <a:lnTo>
                  <a:pt x="1360" y="558"/>
                </a:lnTo>
                <a:lnTo>
                  <a:pt x="1411" y="553"/>
                </a:lnTo>
                <a:lnTo>
                  <a:pt x="1421" y="523"/>
                </a:lnTo>
                <a:lnTo>
                  <a:pt x="1436" y="496"/>
                </a:lnTo>
                <a:lnTo>
                  <a:pt x="1411" y="456"/>
                </a:lnTo>
                <a:lnTo>
                  <a:pt x="1385" y="418"/>
                </a:lnTo>
                <a:lnTo>
                  <a:pt x="1356" y="382"/>
                </a:lnTo>
                <a:lnTo>
                  <a:pt x="1326" y="347"/>
                </a:lnTo>
                <a:lnTo>
                  <a:pt x="1293" y="317"/>
                </a:lnTo>
                <a:lnTo>
                  <a:pt x="1259" y="290"/>
                </a:lnTo>
                <a:lnTo>
                  <a:pt x="1225" y="270"/>
                </a:lnTo>
                <a:lnTo>
                  <a:pt x="1206" y="263"/>
                </a:lnTo>
                <a:lnTo>
                  <a:pt x="1185" y="257"/>
                </a:lnTo>
                <a:lnTo>
                  <a:pt x="1164" y="255"/>
                </a:lnTo>
                <a:close/>
                <a:moveTo>
                  <a:pt x="1164" y="0"/>
                </a:moveTo>
                <a:lnTo>
                  <a:pt x="1164" y="0"/>
                </a:lnTo>
                <a:lnTo>
                  <a:pt x="1209" y="2"/>
                </a:lnTo>
                <a:lnTo>
                  <a:pt x="1253" y="10"/>
                </a:lnTo>
                <a:lnTo>
                  <a:pt x="1296" y="22"/>
                </a:lnTo>
                <a:lnTo>
                  <a:pt x="1338" y="41"/>
                </a:lnTo>
                <a:lnTo>
                  <a:pt x="1382" y="64"/>
                </a:lnTo>
                <a:lnTo>
                  <a:pt x="1423" y="93"/>
                </a:lnTo>
                <a:lnTo>
                  <a:pt x="1462" y="124"/>
                </a:lnTo>
                <a:lnTo>
                  <a:pt x="1499" y="159"/>
                </a:lnTo>
                <a:lnTo>
                  <a:pt x="1533" y="194"/>
                </a:lnTo>
                <a:lnTo>
                  <a:pt x="1565" y="233"/>
                </a:lnTo>
                <a:lnTo>
                  <a:pt x="1595" y="272"/>
                </a:lnTo>
                <a:lnTo>
                  <a:pt x="1623" y="311"/>
                </a:lnTo>
                <a:lnTo>
                  <a:pt x="1647" y="350"/>
                </a:lnTo>
                <a:lnTo>
                  <a:pt x="1673" y="311"/>
                </a:lnTo>
                <a:lnTo>
                  <a:pt x="1700" y="272"/>
                </a:lnTo>
                <a:lnTo>
                  <a:pt x="1731" y="233"/>
                </a:lnTo>
                <a:lnTo>
                  <a:pt x="1762" y="194"/>
                </a:lnTo>
                <a:lnTo>
                  <a:pt x="1797" y="159"/>
                </a:lnTo>
                <a:lnTo>
                  <a:pt x="1834" y="124"/>
                </a:lnTo>
                <a:lnTo>
                  <a:pt x="1872" y="93"/>
                </a:lnTo>
                <a:lnTo>
                  <a:pt x="1914" y="64"/>
                </a:lnTo>
                <a:lnTo>
                  <a:pt x="1957" y="41"/>
                </a:lnTo>
                <a:lnTo>
                  <a:pt x="1999" y="22"/>
                </a:lnTo>
                <a:lnTo>
                  <a:pt x="2042" y="10"/>
                </a:lnTo>
                <a:lnTo>
                  <a:pt x="2086" y="2"/>
                </a:lnTo>
                <a:lnTo>
                  <a:pt x="2132" y="0"/>
                </a:lnTo>
                <a:lnTo>
                  <a:pt x="2132" y="0"/>
                </a:lnTo>
                <a:lnTo>
                  <a:pt x="2177" y="2"/>
                </a:lnTo>
                <a:lnTo>
                  <a:pt x="2221" y="10"/>
                </a:lnTo>
                <a:lnTo>
                  <a:pt x="2263" y="21"/>
                </a:lnTo>
                <a:lnTo>
                  <a:pt x="2303" y="39"/>
                </a:lnTo>
                <a:lnTo>
                  <a:pt x="2342" y="59"/>
                </a:lnTo>
                <a:lnTo>
                  <a:pt x="2376" y="84"/>
                </a:lnTo>
                <a:lnTo>
                  <a:pt x="2410" y="113"/>
                </a:lnTo>
                <a:lnTo>
                  <a:pt x="2439" y="145"/>
                </a:lnTo>
                <a:lnTo>
                  <a:pt x="2465" y="181"/>
                </a:lnTo>
                <a:lnTo>
                  <a:pt x="2487" y="221"/>
                </a:lnTo>
                <a:lnTo>
                  <a:pt x="2506" y="264"/>
                </a:lnTo>
                <a:lnTo>
                  <a:pt x="2518" y="307"/>
                </a:lnTo>
                <a:lnTo>
                  <a:pt x="2525" y="352"/>
                </a:lnTo>
                <a:lnTo>
                  <a:pt x="2527" y="396"/>
                </a:lnTo>
                <a:lnTo>
                  <a:pt x="2525" y="441"/>
                </a:lnTo>
                <a:lnTo>
                  <a:pt x="2517" y="484"/>
                </a:lnTo>
                <a:lnTo>
                  <a:pt x="2505" y="526"/>
                </a:lnTo>
                <a:lnTo>
                  <a:pt x="2488" y="567"/>
                </a:lnTo>
                <a:lnTo>
                  <a:pt x="2467" y="606"/>
                </a:lnTo>
                <a:lnTo>
                  <a:pt x="3169" y="606"/>
                </a:lnTo>
                <a:lnTo>
                  <a:pt x="3194" y="608"/>
                </a:lnTo>
                <a:lnTo>
                  <a:pt x="3217" y="615"/>
                </a:lnTo>
                <a:lnTo>
                  <a:pt x="3240" y="627"/>
                </a:lnTo>
                <a:lnTo>
                  <a:pt x="3258" y="642"/>
                </a:lnTo>
                <a:lnTo>
                  <a:pt x="3274" y="662"/>
                </a:lnTo>
                <a:lnTo>
                  <a:pt x="3286" y="683"/>
                </a:lnTo>
                <a:lnTo>
                  <a:pt x="3294" y="708"/>
                </a:lnTo>
                <a:lnTo>
                  <a:pt x="3296" y="733"/>
                </a:lnTo>
                <a:lnTo>
                  <a:pt x="3296" y="1397"/>
                </a:lnTo>
                <a:lnTo>
                  <a:pt x="3294" y="1423"/>
                </a:lnTo>
                <a:lnTo>
                  <a:pt x="3286" y="1447"/>
                </a:lnTo>
                <a:lnTo>
                  <a:pt x="3274" y="1468"/>
                </a:lnTo>
                <a:lnTo>
                  <a:pt x="3258" y="1487"/>
                </a:lnTo>
                <a:lnTo>
                  <a:pt x="3240" y="1503"/>
                </a:lnTo>
                <a:lnTo>
                  <a:pt x="3217" y="1515"/>
                </a:lnTo>
                <a:lnTo>
                  <a:pt x="3194" y="1522"/>
                </a:lnTo>
                <a:lnTo>
                  <a:pt x="3169" y="1525"/>
                </a:lnTo>
                <a:lnTo>
                  <a:pt x="3133" y="1525"/>
                </a:lnTo>
                <a:lnTo>
                  <a:pt x="3133" y="2983"/>
                </a:lnTo>
                <a:lnTo>
                  <a:pt x="3131" y="3020"/>
                </a:lnTo>
                <a:lnTo>
                  <a:pt x="3123" y="3054"/>
                </a:lnTo>
                <a:lnTo>
                  <a:pt x="3111" y="3087"/>
                </a:lnTo>
                <a:lnTo>
                  <a:pt x="3093" y="3118"/>
                </a:lnTo>
                <a:lnTo>
                  <a:pt x="3073" y="3145"/>
                </a:lnTo>
                <a:lnTo>
                  <a:pt x="3048" y="3169"/>
                </a:lnTo>
                <a:lnTo>
                  <a:pt x="3021" y="3190"/>
                </a:lnTo>
                <a:lnTo>
                  <a:pt x="2990" y="3207"/>
                </a:lnTo>
                <a:lnTo>
                  <a:pt x="2958" y="3219"/>
                </a:lnTo>
                <a:lnTo>
                  <a:pt x="2923" y="3228"/>
                </a:lnTo>
                <a:lnTo>
                  <a:pt x="2887" y="3230"/>
                </a:lnTo>
                <a:lnTo>
                  <a:pt x="409" y="3230"/>
                </a:lnTo>
                <a:lnTo>
                  <a:pt x="374" y="3228"/>
                </a:lnTo>
                <a:lnTo>
                  <a:pt x="338" y="3219"/>
                </a:lnTo>
                <a:lnTo>
                  <a:pt x="305" y="3207"/>
                </a:lnTo>
                <a:lnTo>
                  <a:pt x="275" y="3190"/>
                </a:lnTo>
                <a:lnTo>
                  <a:pt x="247" y="3169"/>
                </a:lnTo>
                <a:lnTo>
                  <a:pt x="223" y="3145"/>
                </a:lnTo>
                <a:lnTo>
                  <a:pt x="203" y="3118"/>
                </a:lnTo>
                <a:lnTo>
                  <a:pt x="185" y="3087"/>
                </a:lnTo>
                <a:lnTo>
                  <a:pt x="173" y="3054"/>
                </a:lnTo>
                <a:lnTo>
                  <a:pt x="166" y="3020"/>
                </a:lnTo>
                <a:lnTo>
                  <a:pt x="163" y="2983"/>
                </a:lnTo>
                <a:lnTo>
                  <a:pt x="163" y="1525"/>
                </a:lnTo>
                <a:lnTo>
                  <a:pt x="128" y="1525"/>
                </a:lnTo>
                <a:lnTo>
                  <a:pt x="103" y="1522"/>
                </a:lnTo>
                <a:lnTo>
                  <a:pt x="78" y="1515"/>
                </a:lnTo>
                <a:lnTo>
                  <a:pt x="57" y="1503"/>
                </a:lnTo>
                <a:lnTo>
                  <a:pt x="38" y="1487"/>
                </a:lnTo>
                <a:lnTo>
                  <a:pt x="22" y="1468"/>
                </a:lnTo>
                <a:lnTo>
                  <a:pt x="10" y="1447"/>
                </a:lnTo>
                <a:lnTo>
                  <a:pt x="3" y="1423"/>
                </a:lnTo>
                <a:lnTo>
                  <a:pt x="0" y="1397"/>
                </a:lnTo>
                <a:lnTo>
                  <a:pt x="0" y="733"/>
                </a:lnTo>
                <a:lnTo>
                  <a:pt x="3" y="708"/>
                </a:lnTo>
                <a:lnTo>
                  <a:pt x="10" y="683"/>
                </a:lnTo>
                <a:lnTo>
                  <a:pt x="22" y="662"/>
                </a:lnTo>
                <a:lnTo>
                  <a:pt x="38" y="642"/>
                </a:lnTo>
                <a:lnTo>
                  <a:pt x="57" y="627"/>
                </a:lnTo>
                <a:lnTo>
                  <a:pt x="78" y="615"/>
                </a:lnTo>
                <a:lnTo>
                  <a:pt x="103" y="608"/>
                </a:lnTo>
                <a:lnTo>
                  <a:pt x="128" y="606"/>
                </a:lnTo>
                <a:lnTo>
                  <a:pt x="829" y="606"/>
                </a:lnTo>
                <a:lnTo>
                  <a:pt x="807" y="567"/>
                </a:lnTo>
                <a:lnTo>
                  <a:pt x="791" y="526"/>
                </a:lnTo>
                <a:lnTo>
                  <a:pt x="779" y="484"/>
                </a:lnTo>
                <a:lnTo>
                  <a:pt x="771" y="441"/>
                </a:lnTo>
                <a:lnTo>
                  <a:pt x="768" y="396"/>
                </a:lnTo>
                <a:lnTo>
                  <a:pt x="771" y="352"/>
                </a:lnTo>
                <a:lnTo>
                  <a:pt x="778" y="307"/>
                </a:lnTo>
                <a:lnTo>
                  <a:pt x="790" y="264"/>
                </a:lnTo>
                <a:lnTo>
                  <a:pt x="808" y="221"/>
                </a:lnTo>
                <a:lnTo>
                  <a:pt x="831" y="181"/>
                </a:lnTo>
                <a:lnTo>
                  <a:pt x="856" y="145"/>
                </a:lnTo>
                <a:lnTo>
                  <a:pt x="886" y="113"/>
                </a:lnTo>
                <a:lnTo>
                  <a:pt x="918" y="84"/>
                </a:lnTo>
                <a:lnTo>
                  <a:pt x="954" y="59"/>
                </a:lnTo>
                <a:lnTo>
                  <a:pt x="993" y="39"/>
                </a:lnTo>
                <a:lnTo>
                  <a:pt x="1032" y="21"/>
                </a:lnTo>
                <a:lnTo>
                  <a:pt x="1075" y="10"/>
                </a:lnTo>
                <a:lnTo>
                  <a:pt x="1119" y="2"/>
                </a:lnTo>
                <a:lnTo>
                  <a:pt x="1164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909497-5677-4CEF-8EFE-4BACF1BBB80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69797" y="1954999"/>
            <a:ext cx="199156" cy="201142"/>
            <a:chOff x="5666" y="-4552"/>
            <a:chExt cx="2905" cy="2934"/>
          </a:xfrm>
          <a:solidFill>
            <a:schemeClr val="accent5">
              <a:lumMod val="75000"/>
            </a:schemeClr>
          </a:solidFill>
        </p:grpSpPr>
        <p:sp>
          <p:nvSpPr>
            <p:cNvPr id="15" name="Freeform 488">
              <a:extLst>
                <a:ext uri="{FF2B5EF4-FFF2-40B4-BE49-F238E27FC236}">
                  <a16:creationId xmlns:a16="http://schemas.microsoft.com/office/drawing/2014/main" id="{2F912A8A-3331-44E4-8840-B9915031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6" y="-4514"/>
              <a:ext cx="436" cy="436"/>
            </a:xfrm>
            <a:custGeom>
              <a:avLst/>
              <a:gdLst>
                <a:gd name="T0" fmla="*/ 435 w 872"/>
                <a:gd name="T1" fmla="*/ 0 h 871"/>
                <a:gd name="T2" fmla="*/ 499 w 872"/>
                <a:gd name="T3" fmla="*/ 4 h 871"/>
                <a:gd name="T4" fmla="*/ 562 w 872"/>
                <a:gd name="T5" fmla="*/ 18 h 871"/>
                <a:gd name="T6" fmla="*/ 619 w 872"/>
                <a:gd name="T7" fmla="*/ 39 h 871"/>
                <a:gd name="T8" fmla="*/ 672 w 872"/>
                <a:gd name="T9" fmla="*/ 70 h 871"/>
                <a:gd name="T10" fmla="*/ 720 w 872"/>
                <a:gd name="T11" fmla="*/ 107 h 871"/>
                <a:gd name="T12" fmla="*/ 765 w 872"/>
                <a:gd name="T13" fmla="*/ 150 h 871"/>
                <a:gd name="T14" fmla="*/ 801 w 872"/>
                <a:gd name="T15" fmla="*/ 198 h 871"/>
                <a:gd name="T16" fmla="*/ 831 w 872"/>
                <a:gd name="T17" fmla="*/ 252 h 871"/>
                <a:gd name="T18" fmla="*/ 852 w 872"/>
                <a:gd name="T19" fmla="*/ 309 h 871"/>
                <a:gd name="T20" fmla="*/ 867 w 872"/>
                <a:gd name="T21" fmla="*/ 372 h 871"/>
                <a:gd name="T22" fmla="*/ 872 w 872"/>
                <a:gd name="T23" fmla="*/ 436 h 871"/>
                <a:gd name="T24" fmla="*/ 867 w 872"/>
                <a:gd name="T25" fmla="*/ 500 h 871"/>
                <a:gd name="T26" fmla="*/ 852 w 872"/>
                <a:gd name="T27" fmla="*/ 563 h 871"/>
                <a:gd name="T28" fmla="*/ 831 w 872"/>
                <a:gd name="T29" fmla="*/ 620 h 871"/>
                <a:gd name="T30" fmla="*/ 801 w 872"/>
                <a:gd name="T31" fmla="*/ 673 h 871"/>
                <a:gd name="T32" fmla="*/ 765 w 872"/>
                <a:gd name="T33" fmla="*/ 721 h 871"/>
                <a:gd name="T34" fmla="*/ 720 w 872"/>
                <a:gd name="T35" fmla="*/ 764 h 871"/>
                <a:gd name="T36" fmla="*/ 672 w 872"/>
                <a:gd name="T37" fmla="*/ 802 h 871"/>
                <a:gd name="T38" fmla="*/ 619 w 872"/>
                <a:gd name="T39" fmla="*/ 832 h 871"/>
                <a:gd name="T40" fmla="*/ 562 w 872"/>
                <a:gd name="T41" fmla="*/ 854 h 871"/>
                <a:gd name="T42" fmla="*/ 499 w 872"/>
                <a:gd name="T43" fmla="*/ 868 h 871"/>
                <a:gd name="T44" fmla="*/ 435 w 872"/>
                <a:gd name="T45" fmla="*/ 871 h 871"/>
                <a:gd name="T46" fmla="*/ 371 w 872"/>
                <a:gd name="T47" fmla="*/ 868 h 871"/>
                <a:gd name="T48" fmla="*/ 310 w 872"/>
                <a:gd name="T49" fmla="*/ 854 h 871"/>
                <a:gd name="T50" fmla="*/ 251 w 872"/>
                <a:gd name="T51" fmla="*/ 832 h 871"/>
                <a:gd name="T52" fmla="*/ 198 w 872"/>
                <a:gd name="T53" fmla="*/ 802 h 871"/>
                <a:gd name="T54" fmla="*/ 150 w 872"/>
                <a:gd name="T55" fmla="*/ 764 h 871"/>
                <a:gd name="T56" fmla="*/ 107 w 872"/>
                <a:gd name="T57" fmla="*/ 721 h 871"/>
                <a:gd name="T58" fmla="*/ 70 w 872"/>
                <a:gd name="T59" fmla="*/ 673 h 871"/>
                <a:gd name="T60" fmla="*/ 41 w 872"/>
                <a:gd name="T61" fmla="*/ 620 h 871"/>
                <a:gd name="T62" fmla="*/ 18 w 872"/>
                <a:gd name="T63" fmla="*/ 563 h 871"/>
                <a:gd name="T64" fmla="*/ 5 w 872"/>
                <a:gd name="T65" fmla="*/ 500 h 871"/>
                <a:gd name="T66" fmla="*/ 0 w 872"/>
                <a:gd name="T67" fmla="*/ 436 h 871"/>
                <a:gd name="T68" fmla="*/ 5 w 872"/>
                <a:gd name="T69" fmla="*/ 372 h 871"/>
                <a:gd name="T70" fmla="*/ 18 w 872"/>
                <a:gd name="T71" fmla="*/ 309 h 871"/>
                <a:gd name="T72" fmla="*/ 41 w 872"/>
                <a:gd name="T73" fmla="*/ 252 h 871"/>
                <a:gd name="T74" fmla="*/ 70 w 872"/>
                <a:gd name="T75" fmla="*/ 198 h 871"/>
                <a:gd name="T76" fmla="*/ 107 w 872"/>
                <a:gd name="T77" fmla="*/ 150 h 871"/>
                <a:gd name="T78" fmla="*/ 150 w 872"/>
                <a:gd name="T79" fmla="*/ 107 h 871"/>
                <a:gd name="T80" fmla="*/ 198 w 872"/>
                <a:gd name="T81" fmla="*/ 70 h 871"/>
                <a:gd name="T82" fmla="*/ 251 w 872"/>
                <a:gd name="T83" fmla="*/ 39 h 871"/>
                <a:gd name="T84" fmla="*/ 310 w 872"/>
                <a:gd name="T85" fmla="*/ 18 h 871"/>
                <a:gd name="T86" fmla="*/ 371 w 872"/>
                <a:gd name="T87" fmla="*/ 4 h 871"/>
                <a:gd name="T88" fmla="*/ 435 w 872"/>
                <a:gd name="T89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2" h="871">
                  <a:moveTo>
                    <a:pt x="435" y="0"/>
                  </a:moveTo>
                  <a:lnTo>
                    <a:pt x="499" y="4"/>
                  </a:lnTo>
                  <a:lnTo>
                    <a:pt x="562" y="18"/>
                  </a:lnTo>
                  <a:lnTo>
                    <a:pt x="619" y="39"/>
                  </a:lnTo>
                  <a:lnTo>
                    <a:pt x="672" y="70"/>
                  </a:lnTo>
                  <a:lnTo>
                    <a:pt x="720" y="107"/>
                  </a:lnTo>
                  <a:lnTo>
                    <a:pt x="765" y="150"/>
                  </a:lnTo>
                  <a:lnTo>
                    <a:pt x="801" y="198"/>
                  </a:lnTo>
                  <a:lnTo>
                    <a:pt x="831" y="252"/>
                  </a:lnTo>
                  <a:lnTo>
                    <a:pt x="852" y="309"/>
                  </a:lnTo>
                  <a:lnTo>
                    <a:pt x="867" y="372"/>
                  </a:lnTo>
                  <a:lnTo>
                    <a:pt x="872" y="436"/>
                  </a:lnTo>
                  <a:lnTo>
                    <a:pt x="867" y="500"/>
                  </a:lnTo>
                  <a:lnTo>
                    <a:pt x="852" y="563"/>
                  </a:lnTo>
                  <a:lnTo>
                    <a:pt x="831" y="620"/>
                  </a:lnTo>
                  <a:lnTo>
                    <a:pt x="801" y="673"/>
                  </a:lnTo>
                  <a:lnTo>
                    <a:pt x="765" y="721"/>
                  </a:lnTo>
                  <a:lnTo>
                    <a:pt x="720" y="764"/>
                  </a:lnTo>
                  <a:lnTo>
                    <a:pt x="672" y="802"/>
                  </a:lnTo>
                  <a:lnTo>
                    <a:pt x="619" y="832"/>
                  </a:lnTo>
                  <a:lnTo>
                    <a:pt x="562" y="854"/>
                  </a:lnTo>
                  <a:lnTo>
                    <a:pt x="499" y="868"/>
                  </a:lnTo>
                  <a:lnTo>
                    <a:pt x="435" y="871"/>
                  </a:lnTo>
                  <a:lnTo>
                    <a:pt x="371" y="868"/>
                  </a:lnTo>
                  <a:lnTo>
                    <a:pt x="310" y="854"/>
                  </a:lnTo>
                  <a:lnTo>
                    <a:pt x="251" y="832"/>
                  </a:lnTo>
                  <a:lnTo>
                    <a:pt x="198" y="802"/>
                  </a:lnTo>
                  <a:lnTo>
                    <a:pt x="150" y="764"/>
                  </a:lnTo>
                  <a:lnTo>
                    <a:pt x="107" y="721"/>
                  </a:lnTo>
                  <a:lnTo>
                    <a:pt x="70" y="673"/>
                  </a:lnTo>
                  <a:lnTo>
                    <a:pt x="41" y="620"/>
                  </a:lnTo>
                  <a:lnTo>
                    <a:pt x="18" y="563"/>
                  </a:lnTo>
                  <a:lnTo>
                    <a:pt x="5" y="500"/>
                  </a:lnTo>
                  <a:lnTo>
                    <a:pt x="0" y="436"/>
                  </a:lnTo>
                  <a:lnTo>
                    <a:pt x="5" y="372"/>
                  </a:lnTo>
                  <a:lnTo>
                    <a:pt x="18" y="309"/>
                  </a:lnTo>
                  <a:lnTo>
                    <a:pt x="41" y="252"/>
                  </a:lnTo>
                  <a:lnTo>
                    <a:pt x="70" y="198"/>
                  </a:lnTo>
                  <a:lnTo>
                    <a:pt x="107" y="150"/>
                  </a:lnTo>
                  <a:lnTo>
                    <a:pt x="150" y="107"/>
                  </a:lnTo>
                  <a:lnTo>
                    <a:pt x="198" y="70"/>
                  </a:lnTo>
                  <a:lnTo>
                    <a:pt x="251" y="39"/>
                  </a:lnTo>
                  <a:lnTo>
                    <a:pt x="310" y="18"/>
                  </a:lnTo>
                  <a:lnTo>
                    <a:pt x="371" y="4"/>
                  </a:lnTo>
                  <a:lnTo>
                    <a:pt x="4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489">
              <a:extLst>
                <a:ext uri="{FF2B5EF4-FFF2-40B4-BE49-F238E27FC236}">
                  <a16:creationId xmlns:a16="http://schemas.microsoft.com/office/drawing/2014/main" id="{1FB94A82-520D-41D0-B7CE-8B8AE61B1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" y="-4552"/>
              <a:ext cx="2230" cy="512"/>
            </a:xfrm>
            <a:custGeom>
              <a:avLst/>
              <a:gdLst>
                <a:gd name="T0" fmla="*/ 512 w 4459"/>
                <a:gd name="T1" fmla="*/ 0 h 1025"/>
                <a:gd name="T2" fmla="*/ 3948 w 4459"/>
                <a:gd name="T3" fmla="*/ 0 h 1025"/>
                <a:gd name="T4" fmla="*/ 4022 w 4459"/>
                <a:gd name="T5" fmla="*/ 6 h 1025"/>
                <a:gd name="T6" fmla="*/ 4096 w 4459"/>
                <a:gd name="T7" fmla="*/ 22 h 1025"/>
                <a:gd name="T8" fmla="*/ 4163 w 4459"/>
                <a:gd name="T9" fmla="*/ 49 h 1025"/>
                <a:gd name="T10" fmla="*/ 4226 w 4459"/>
                <a:gd name="T11" fmla="*/ 82 h 1025"/>
                <a:gd name="T12" fmla="*/ 4283 w 4459"/>
                <a:gd name="T13" fmla="*/ 125 h 1025"/>
                <a:gd name="T14" fmla="*/ 4333 w 4459"/>
                <a:gd name="T15" fmla="*/ 177 h 1025"/>
                <a:gd name="T16" fmla="*/ 4375 w 4459"/>
                <a:gd name="T17" fmla="*/ 234 h 1025"/>
                <a:gd name="T18" fmla="*/ 4411 w 4459"/>
                <a:gd name="T19" fmla="*/ 297 h 1025"/>
                <a:gd name="T20" fmla="*/ 4436 w 4459"/>
                <a:gd name="T21" fmla="*/ 365 h 1025"/>
                <a:gd name="T22" fmla="*/ 4454 w 4459"/>
                <a:gd name="T23" fmla="*/ 438 h 1025"/>
                <a:gd name="T24" fmla="*/ 4459 w 4459"/>
                <a:gd name="T25" fmla="*/ 513 h 1025"/>
                <a:gd name="T26" fmla="*/ 4454 w 4459"/>
                <a:gd name="T27" fmla="*/ 588 h 1025"/>
                <a:gd name="T28" fmla="*/ 4436 w 4459"/>
                <a:gd name="T29" fmla="*/ 661 h 1025"/>
                <a:gd name="T30" fmla="*/ 4411 w 4459"/>
                <a:gd name="T31" fmla="*/ 729 h 1025"/>
                <a:gd name="T32" fmla="*/ 4375 w 4459"/>
                <a:gd name="T33" fmla="*/ 791 h 1025"/>
                <a:gd name="T34" fmla="*/ 4333 w 4459"/>
                <a:gd name="T35" fmla="*/ 848 h 1025"/>
                <a:gd name="T36" fmla="*/ 4283 w 4459"/>
                <a:gd name="T37" fmla="*/ 900 h 1025"/>
                <a:gd name="T38" fmla="*/ 4226 w 4459"/>
                <a:gd name="T39" fmla="*/ 943 h 1025"/>
                <a:gd name="T40" fmla="*/ 4163 w 4459"/>
                <a:gd name="T41" fmla="*/ 977 h 1025"/>
                <a:gd name="T42" fmla="*/ 4096 w 4459"/>
                <a:gd name="T43" fmla="*/ 1004 h 1025"/>
                <a:gd name="T44" fmla="*/ 4022 w 4459"/>
                <a:gd name="T45" fmla="*/ 1020 h 1025"/>
                <a:gd name="T46" fmla="*/ 3948 w 4459"/>
                <a:gd name="T47" fmla="*/ 1025 h 1025"/>
                <a:gd name="T48" fmla="*/ 512 w 4459"/>
                <a:gd name="T49" fmla="*/ 1025 h 1025"/>
                <a:gd name="T50" fmla="*/ 435 w 4459"/>
                <a:gd name="T51" fmla="*/ 1020 h 1025"/>
                <a:gd name="T52" fmla="*/ 364 w 4459"/>
                <a:gd name="T53" fmla="*/ 1004 h 1025"/>
                <a:gd name="T54" fmla="*/ 296 w 4459"/>
                <a:gd name="T55" fmla="*/ 977 h 1025"/>
                <a:gd name="T56" fmla="*/ 232 w 4459"/>
                <a:gd name="T57" fmla="*/ 943 h 1025"/>
                <a:gd name="T58" fmla="*/ 175 w 4459"/>
                <a:gd name="T59" fmla="*/ 900 h 1025"/>
                <a:gd name="T60" fmla="*/ 125 w 4459"/>
                <a:gd name="T61" fmla="*/ 848 h 1025"/>
                <a:gd name="T62" fmla="*/ 82 w 4459"/>
                <a:gd name="T63" fmla="*/ 791 h 1025"/>
                <a:gd name="T64" fmla="*/ 46 w 4459"/>
                <a:gd name="T65" fmla="*/ 729 h 1025"/>
                <a:gd name="T66" fmla="*/ 21 w 4459"/>
                <a:gd name="T67" fmla="*/ 661 h 1025"/>
                <a:gd name="T68" fmla="*/ 5 w 4459"/>
                <a:gd name="T69" fmla="*/ 588 h 1025"/>
                <a:gd name="T70" fmla="*/ 0 w 4459"/>
                <a:gd name="T71" fmla="*/ 513 h 1025"/>
                <a:gd name="T72" fmla="*/ 5 w 4459"/>
                <a:gd name="T73" fmla="*/ 438 h 1025"/>
                <a:gd name="T74" fmla="*/ 21 w 4459"/>
                <a:gd name="T75" fmla="*/ 365 h 1025"/>
                <a:gd name="T76" fmla="*/ 46 w 4459"/>
                <a:gd name="T77" fmla="*/ 297 h 1025"/>
                <a:gd name="T78" fmla="*/ 82 w 4459"/>
                <a:gd name="T79" fmla="*/ 234 h 1025"/>
                <a:gd name="T80" fmla="*/ 125 w 4459"/>
                <a:gd name="T81" fmla="*/ 177 h 1025"/>
                <a:gd name="T82" fmla="*/ 175 w 4459"/>
                <a:gd name="T83" fmla="*/ 125 h 1025"/>
                <a:gd name="T84" fmla="*/ 232 w 4459"/>
                <a:gd name="T85" fmla="*/ 82 h 1025"/>
                <a:gd name="T86" fmla="*/ 296 w 4459"/>
                <a:gd name="T87" fmla="*/ 49 h 1025"/>
                <a:gd name="T88" fmla="*/ 364 w 4459"/>
                <a:gd name="T89" fmla="*/ 22 h 1025"/>
                <a:gd name="T90" fmla="*/ 435 w 4459"/>
                <a:gd name="T91" fmla="*/ 6 h 1025"/>
                <a:gd name="T92" fmla="*/ 512 w 4459"/>
                <a:gd name="T93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59" h="1025">
                  <a:moveTo>
                    <a:pt x="512" y="0"/>
                  </a:moveTo>
                  <a:lnTo>
                    <a:pt x="3948" y="0"/>
                  </a:lnTo>
                  <a:lnTo>
                    <a:pt x="4022" y="6"/>
                  </a:lnTo>
                  <a:lnTo>
                    <a:pt x="4096" y="22"/>
                  </a:lnTo>
                  <a:lnTo>
                    <a:pt x="4163" y="49"/>
                  </a:lnTo>
                  <a:lnTo>
                    <a:pt x="4226" y="82"/>
                  </a:lnTo>
                  <a:lnTo>
                    <a:pt x="4283" y="125"/>
                  </a:lnTo>
                  <a:lnTo>
                    <a:pt x="4333" y="177"/>
                  </a:lnTo>
                  <a:lnTo>
                    <a:pt x="4375" y="234"/>
                  </a:lnTo>
                  <a:lnTo>
                    <a:pt x="4411" y="297"/>
                  </a:lnTo>
                  <a:lnTo>
                    <a:pt x="4436" y="365"/>
                  </a:lnTo>
                  <a:lnTo>
                    <a:pt x="4454" y="438"/>
                  </a:lnTo>
                  <a:lnTo>
                    <a:pt x="4459" y="513"/>
                  </a:lnTo>
                  <a:lnTo>
                    <a:pt x="4454" y="588"/>
                  </a:lnTo>
                  <a:lnTo>
                    <a:pt x="4436" y="661"/>
                  </a:lnTo>
                  <a:lnTo>
                    <a:pt x="4411" y="729"/>
                  </a:lnTo>
                  <a:lnTo>
                    <a:pt x="4375" y="791"/>
                  </a:lnTo>
                  <a:lnTo>
                    <a:pt x="4333" y="848"/>
                  </a:lnTo>
                  <a:lnTo>
                    <a:pt x="4283" y="900"/>
                  </a:lnTo>
                  <a:lnTo>
                    <a:pt x="4226" y="943"/>
                  </a:lnTo>
                  <a:lnTo>
                    <a:pt x="4163" y="977"/>
                  </a:lnTo>
                  <a:lnTo>
                    <a:pt x="4096" y="1004"/>
                  </a:lnTo>
                  <a:lnTo>
                    <a:pt x="4022" y="1020"/>
                  </a:lnTo>
                  <a:lnTo>
                    <a:pt x="3948" y="1025"/>
                  </a:lnTo>
                  <a:lnTo>
                    <a:pt x="512" y="1025"/>
                  </a:lnTo>
                  <a:lnTo>
                    <a:pt x="435" y="1020"/>
                  </a:lnTo>
                  <a:lnTo>
                    <a:pt x="364" y="1004"/>
                  </a:lnTo>
                  <a:lnTo>
                    <a:pt x="296" y="977"/>
                  </a:lnTo>
                  <a:lnTo>
                    <a:pt x="232" y="943"/>
                  </a:lnTo>
                  <a:lnTo>
                    <a:pt x="175" y="900"/>
                  </a:lnTo>
                  <a:lnTo>
                    <a:pt x="125" y="848"/>
                  </a:lnTo>
                  <a:lnTo>
                    <a:pt x="82" y="791"/>
                  </a:lnTo>
                  <a:lnTo>
                    <a:pt x="46" y="729"/>
                  </a:lnTo>
                  <a:lnTo>
                    <a:pt x="21" y="661"/>
                  </a:lnTo>
                  <a:lnTo>
                    <a:pt x="5" y="588"/>
                  </a:lnTo>
                  <a:lnTo>
                    <a:pt x="0" y="513"/>
                  </a:lnTo>
                  <a:lnTo>
                    <a:pt x="5" y="438"/>
                  </a:lnTo>
                  <a:lnTo>
                    <a:pt x="21" y="365"/>
                  </a:lnTo>
                  <a:lnTo>
                    <a:pt x="46" y="297"/>
                  </a:lnTo>
                  <a:lnTo>
                    <a:pt x="82" y="234"/>
                  </a:lnTo>
                  <a:lnTo>
                    <a:pt x="125" y="177"/>
                  </a:lnTo>
                  <a:lnTo>
                    <a:pt x="175" y="125"/>
                  </a:lnTo>
                  <a:lnTo>
                    <a:pt x="232" y="82"/>
                  </a:lnTo>
                  <a:lnTo>
                    <a:pt x="296" y="49"/>
                  </a:lnTo>
                  <a:lnTo>
                    <a:pt x="364" y="22"/>
                  </a:lnTo>
                  <a:lnTo>
                    <a:pt x="435" y="6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490">
              <a:extLst>
                <a:ext uri="{FF2B5EF4-FFF2-40B4-BE49-F238E27FC236}">
                  <a16:creationId xmlns:a16="http://schemas.microsoft.com/office/drawing/2014/main" id="{ECE5DE16-630E-470F-8B2C-22B99818F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6" y="-3707"/>
              <a:ext cx="436" cy="437"/>
            </a:xfrm>
            <a:custGeom>
              <a:avLst/>
              <a:gdLst>
                <a:gd name="T0" fmla="*/ 435 w 872"/>
                <a:gd name="T1" fmla="*/ 0 h 873"/>
                <a:gd name="T2" fmla="*/ 499 w 872"/>
                <a:gd name="T3" fmla="*/ 6 h 873"/>
                <a:gd name="T4" fmla="*/ 562 w 872"/>
                <a:gd name="T5" fmla="*/ 18 h 873"/>
                <a:gd name="T6" fmla="*/ 619 w 872"/>
                <a:gd name="T7" fmla="*/ 41 h 873"/>
                <a:gd name="T8" fmla="*/ 672 w 872"/>
                <a:gd name="T9" fmla="*/ 70 h 873"/>
                <a:gd name="T10" fmla="*/ 720 w 872"/>
                <a:gd name="T11" fmla="*/ 107 h 873"/>
                <a:gd name="T12" fmla="*/ 765 w 872"/>
                <a:gd name="T13" fmla="*/ 150 h 873"/>
                <a:gd name="T14" fmla="*/ 801 w 872"/>
                <a:gd name="T15" fmla="*/ 198 h 873"/>
                <a:gd name="T16" fmla="*/ 831 w 872"/>
                <a:gd name="T17" fmla="*/ 252 h 873"/>
                <a:gd name="T18" fmla="*/ 852 w 872"/>
                <a:gd name="T19" fmla="*/ 311 h 873"/>
                <a:gd name="T20" fmla="*/ 867 w 872"/>
                <a:gd name="T21" fmla="*/ 372 h 873"/>
                <a:gd name="T22" fmla="*/ 872 w 872"/>
                <a:gd name="T23" fmla="*/ 436 h 873"/>
                <a:gd name="T24" fmla="*/ 867 w 872"/>
                <a:gd name="T25" fmla="*/ 500 h 873"/>
                <a:gd name="T26" fmla="*/ 852 w 872"/>
                <a:gd name="T27" fmla="*/ 563 h 873"/>
                <a:gd name="T28" fmla="*/ 831 w 872"/>
                <a:gd name="T29" fmla="*/ 620 h 873"/>
                <a:gd name="T30" fmla="*/ 801 w 872"/>
                <a:gd name="T31" fmla="*/ 673 h 873"/>
                <a:gd name="T32" fmla="*/ 765 w 872"/>
                <a:gd name="T33" fmla="*/ 723 h 873"/>
                <a:gd name="T34" fmla="*/ 720 w 872"/>
                <a:gd name="T35" fmla="*/ 766 h 873"/>
                <a:gd name="T36" fmla="*/ 672 w 872"/>
                <a:gd name="T37" fmla="*/ 802 h 873"/>
                <a:gd name="T38" fmla="*/ 619 w 872"/>
                <a:gd name="T39" fmla="*/ 832 h 873"/>
                <a:gd name="T40" fmla="*/ 562 w 872"/>
                <a:gd name="T41" fmla="*/ 854 h 873"/>
                <a:gd name="T42" fmla="*/ 499 w 872"/>
                <a:gd name="T43" fmla="*/ 868 h 873"/>
                <a:gd name="T44" fmla="*/ 435 w 872"/>
                <a:gd name="T45" fmla="*/ 873 h 873"/>
                <a:gd name="T46" fmla="*/ 371 w 872"/>
                <a:gd name="T47" fmla="*/ 868 h 873"/>
                <a:gd name="T48" fmla="*/ 310 w 872"/>
                <a:gd name="T49" fmla="*/ 854 h 873"/>
                <a:gd name="T50" fmla="*/ 251 w 872"/>
                <a:gd name="T51" fmla="*/ 832 h 873"/>
                <a:gd name="T52" fmla="*/ 198 w 872"/>
                <a:gd name="T53" fmla="*/ 802 h 873"/>
                <a:gd name="T54" fmla="*/ 150 w 872"/>
                <a:gd name="T55" fmla="*/ 766 h 873"/>
                <a:gd name="T56" fmla="*/ 107 w 872"/>
                <a:gd name="T57" fmla="*/ 723 h 873"/>
                <a:gd name="T58" fmla="*/ 70 w 872"/>
                <a:gd name="T59" fmla="*/ 673 h 873"/>
                <a:gd name="T60" fmla="*/ 41 w 872"/>
                <a:gd name="T61" fmla="*/ 620 h 873"/>
                <a:gd name="T62" fmla="*/ 18 w 872"/>
                <a:gd name="T63" fmla="*/ 563 h 873"/>
                <a:gd name="T64" fmla="*/ 5 w 872"/>
                <a:gd name="T65" fmla="*/ 500 h 873"/>
                <a:gd name="T66" fmla="*/ 0 w 872"/>
                <a:gd name="T67" fmla="*/ 436 h 873"/>
                <a:gd name="T68" fmla="*/ 5 w 872"/>
                <a:gd name="T69" fmla="*/ 372 h 873"/>
                <a:gd name="T70" fmla="*/ 18 w 872"/>
                <a:gd name="T71" fmla="*/ 311 h 873"/>
                <a:gd name="T72" fmla="*/ 41 w 872"/>
                <a:gd name="T73" fmla="*/ 252 h 873"/>
                <a:gd name="T74" fmla="*/ 70 w 872"/>
                <a:gd name="T75" fmla="*/ 198 h 873"/>
                <a:gd name="T76" fmla="*/ 107 w 872"/>
                <a:gd name="T77" fmla="*/ 150 h 873"/>
                <a:gd name="T78" fmla="*/ 150 w 872"/>
                <a:gd name="T79" fmla="*/ 107 h 873"/>
                <a:gd name="T80" fmla="*/ 198 w 872"/>
                <a:gd name="T81" fmla="*/ 70 h 873"/>
                <a:gd name="T82" fmla="*/ 251 w 872"/>
                <a:gd name="T83" fmla="*/ 41 h 873"/>
                <a:gd name="T84" fmla="*/ 310 w 872"/>
                <a:gd name="T85" fmla="*/ 18 h 873"/>
                <a:gd name="T86" fmla="*/ 371 w 872"/>
                <a:gd name="T87" fmla="*/ 6 h 873"/>
                <a:gd name="T88" fmla="*/ 435 w 872"/>
                <a:gd name="T89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2" h="873">
                  <a:moveTo>
                    <a:pt x="435" y="0"/>
                  </a:moveTo>
                  <a:lnTo>
                    <a:pt x="499" y="6"/>
                  </a:lnTo>
                  <a:lnTo>
                    <a:pt x="562" y="18"/>
                  </a:lnTo>
                  <a:lnTo>
                    <a:pt x="619" y="41"/>
                  </a:lnTo>
                  <a:lnTo>
                    <a:pt x="672" y="70"/>
                  </a:lnTo>
                  <a:lnTo>
                    <a:pt x="720" y="107"/>
                  </a:lnTo>
                  <a:lnTo>
                    <a:pt x="765" y="150"/>
                  </a:lnTo>
                  <a:lnTo>
                    <a:pt x="801" y="198"/>
                  </a:lnTo>
                  <a:lnTo>
                    <a:pt x="831" y="252"/>
                  </a:lnTo>
                  <a:lnTo>
                    <a:pt x="852" y="311"/>
                  </a:lnTo>
                  <a:lnTo>
                    <a:pt x="867" y="372"/>
                  </a:lnTo>
                  <a:lnTo>
                    <a:pt x="872" y="436"/>
                  </a:lnTo>
                  <a:lnTo>
                    <a:pt x="867" y="500"/>
                  </a:lnTo>
                  <a:lnTo>
                    <a:pt x="852" y="563"/>
                  </a:lnTo>
                  <a:lnTo>
                    <a:pt x="831" y="620"/>
                  </a:lnTo>
                  <a:lnTo>
                    <a:pt x="801" y="673"/>
                  </a:lnTo>
                  <a:lnTo>
                    <a:pt x="765" y="723"/>
                  </a:lnTo>
                  <a:lnTo>
                    <a:pt x="720" y="766"/>
                  </a:lnTo>
                  <a:lnTo>
                    <a:pt x="672" y="802"/>
                  </a:lnTo>
                  <a:lnTo>
                    <a:pt x="619" y="832"/>
                  </a:lnTo>
                  <a:lnTo>
                    <a:pt x="562" y="854"/>
                  </a:lnTo>
                  <a:lnTo>
                    <a:pt x="499" y="868"/>
                  </a:lnTo>
                  <a:lnTo>
                    <a:pt x="435" y="873"/>
                  </a:lnTo>
                  <a:lnTo>
                    <a:pt x="371" y="868"/>
                  </a:lnTo>
                  <a:lnTo>
                    <a:pt x="310" y="854"/>
                  </a:lnTo>
                  <a:lnTo>
                    <a:pt x="251" y="832"/>
                  </a:lnTo>
                  <a:lnTo>
                    <a:pt x="198" y="802"/>
                  </a:lnTo>
                  <a:lnTo>
                    <a:pt x="150" y="766"/>
                  </a:lnTo>
                  <a:lnTo>
                    <a:pt x="107" y="723"/>
                  </a:lnTo>
                  <a:lnTo>
                    <a:pt x="70" y="673"/>
                  </a:lnTo>
                  <a:lnTo>
                    <a:pt x="41" y="620"/>
                  </a:lnTo>
                  <a:lnTo>
                    <a:pt x="18" y="563"/>
                  </a:lnTo>
                  <a:lnTo>
                    <a:pt x="5" y="500"/>
                  </a:lnTo>
                  <a:lnTo>
                    <a:pt x="0" y="436"/>
                  </a:lnTo>
                  <a:lnTo>
                    <a:pt x="5" y="372"/>
                  </a:lnTo>
                  <a:lnTo>
                    <a:pt x="18" y="311"/>
                  </a:lnTo>
                  <a:lnTo>
                    <a:pt x="41" y="252"/>
                  </a:lnTo>
                  <a:lnTo>
                    <a:pt x="70" y="198"/>
                  </a:lnTo>
                  <a:lnTo>
                    <a:pt x="107" y="150"/>
                  </a:lnTo>
                  <a:lnTo>
                    <a:pt x="150" y="107"/>
                  </a:lnTo>
                  <a:lnTo>
                    <a:pt x="198" y="70"/>
                  </a:lnTo>
                  <a:lnTo>
                    <a:pt x="251" y="41"/>
                  </a:lnTo>
                  <a:lnTo>
                    <a:pt x="310" y="18"/>
                  </a:lnTo>
                  <a:lnTo>
                    <a:pt x="371" y="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491">
              <a:extLst>
                <a:ext uri="{FF2B5EF4-FFF2-40B4-BE49-F238E27FC236}">
                  <a16:creationId xmlns:a16="http://schemas.microsoft.com/office/drawing/2014/main" id="{715F72BF-0231-41D7-AE38-422A96A12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" y="-3745"/>
              <a:ext cx="2230" cy="512"/>
            </a:xfrm>
            <a:custGeom>
              <a:avLst/>
              <a:gdLst>
                <a:gd name="T0" fmla="*/ 512 w 4459"/>
                <a:gd name="T1" fmla="*/ 0 h 1025"/>
                <a:gd name="T2" fmla="*/ 3948 w 4459"/>
                <a:gd name="T3" fmla="*/ 0 h 1025"/>
                <a:gd name="T4" fmla="*/ 4022 w 4459"/>
                <a:gd name="T5" fmla="*/ 8 h 1025"/>
                <a:gd name="T6" fmla="*/ 4096 w 4459"/>
                <a:gd name="T7" fmla="*/ 24 h 1025"/>
                <a:gd name="T8" fmla="*/ 4163 w 4459"/>
                <a:gd name="T9" fmla="*/ 49 h 1025"/>
                <a:gd name="T10" fmla="*/ 4226 w 4459"/>
                <a:gd name="T11" fmla="*/ 84 h 1025"/>
                <a:gd name="T12" fmla="*/ 4283 w 4459"/>
                <a:gd name="T13" fmla="*/ 127 h 1025"/>
                <a:gd name="T14" fmla="*/ 4333 w 4459"/>
                <a:gd name="T15" fmla="*/ 177 h 1025"/>
                <a:gd name="T16" fmla="*/ 4375 w 4459"/>
                <a:gd name="T17" fmla="*/ 234 h 1025"/>
                <a:gd name="T18" fmla="*/ 4411 w 4459"/>
                <a:gd name="T19" fmla="*/ 297 h 1025"/>
                <a:gd name="T20" fmla="*/ 4436 w 4459"/>
                <a:gd name="T21" fmla="*/ 366 h 1025"/>
                <a:gd name="T22" fmla="*/ 4454 w 4459"/>
                <a:gd name="T23" fmla="*/ 438 h 1025"/>
                <a:gd name="T24" fmla="*/ 4459 w 4459"/>
                <a:gd name="T25" fmla="*/ 513 h 1025"/>
                <a:gd name="T26" fmla="*/ 4454 w 4459"/>
                <a:gd name="T27" fmla="*/ 590 h 1025"/>
                <a:gd name="T28" fmla="*/ 4436 w 4459"/>
                <a:gd name="T29" fmla="*/ 661 h 1025"/>
                <a:gd name="T30" fmla="*/ 4411 w 4459"/>
                <a:gd name="T31" fmla="*/ 729 h 1025"/>
                <a:gd name="T32" fmla="*/ 4375 w 4459"/>
                <a:gd name="T33" fmla="*/ 793 h 1025"/>
                <a:gd name="T34" fmla="*/ 4333 w 4459"/>
                <a:gd name="T35" fmla="*/ 850 h 1025"/>
                <a:gd name="T36" fmla="*/ 4283 w 4459"/>
                <a:gd name="T37" fmla="*/ 900 h 1025"/>
                <a:gd name="T38" fmla="*/ 4226 w 4459"/>
                <a:gd name="T39" fmla="*/ 943 h 1025"/>
                <a:gd name="T40" fmla="*/ 4163 w 4459"/>
                <a:gd name="T41" fmla="*/ 979 h 1025"/>
                <a:gd name="T42" fmla="*/ 4096 w 4459"/>
                <a:gd name="T43" fmla="*/ 1004 h 1025"/>
                <a:gd name="T44" fmla="*/ 4022 w 4459"/>
                <a:gd name="T45" fmla="*/ 1020 h 1025"/>
                <a:gd name="T46" fmla="*/ 3948 w 4459"/>
                <a:gd name="T47" fmla="*/ 1025 h 1025"/>
                <a:gd name="T48" fmla="*/ 512 w 4459"/>
                <a:gd name="T49" fmla="*/ 1025 h 1025"/>
                <a:gd name="T50" fmla="*/ 435 w 4459"/>
                <a:gd name="T51" fmla="*/ 1020 h 1025"/>
                <a:gd name="T52" fmla="*/ 364 w 4459"/>
                <a:gd name="T53" fmla="*/ 1004 h 1025"/>
                <a:gd name="T54" fmla="*/ 296 w 4459"/>
                <a:gd name="T55" fmla="*/ 979 h 1025"/>
                <a:gd name="T56" fmla="*/ 232 w 4459"/>
                <a:gd name="T57" fmla="*/ 943 h 1025"/>
                <a:gd name="T58" fmla="*/ 175 w 4459"/>
                <a:gd name="T59" fmla="*/ 900 h 1025"/>
                <a:gd name="T60" fmla="*/ 125 w 4459"/>
                <a:gd name="T61" fmla="*/ 850 h 1025"/>
                <a:gd name="T62" fmla="*/ 82 w 4459"/>
                <a:gd name="T63" fmla="*/ 793 h 1025"/>
                <a:gd name="T64" fmla="*/ 46 w 4459"/>
                <a:gd name="T65" fmla="*/ 729 h 1025"/>
                <a:gd name="T66" fmla="*/ 21 w 4459"/>
                <a:gd name="T67" fmla="*/ 661 h 1025"/>
                <a:gd name="T68" fmla="*/ 5 w 4459"/>
                <a:gd name="T69" fmla="*/ 590 h 1025"/>
                <a:gd name="T70" fmla="*/ 0 w 4459"/>
                <a:gd name="T71" fmla="*/ 513 h 1025"/>
                <a:gd name="T72" fmla="*/ 5 w 4459"/>
                <a:gd name="T73" fmla="*/ 438 h 1025"/>
                <a:gd name="T74" fmla="*/ 21 w 4459"/>
                <a:gd name="T75" fmla="*/ 366 h 1025"/>
                <a:gd name="T76" fmla="*/ 46 w 4459"/>
                <a:gd name="T77" fmla="*/ 297 h 1025"/>
                <a:gd name="T78" fmla="*/ 82 w 4459"/>
                <a:gd name="T79" fmla="*/ 234 h 1025"/>
                <a:gd name="T80" fmla="*/ 125 w 4459"/>
                <a:gd name="T81" fmla="*/ 177 h 1025"/>
                <a:gd name="T82" fmla="*/ 175 w 4459"/>
                <a:gd name="T83" fmla="*/ 127 h 1025"/>
                <a:gd name="T84" fmla="*/ 232 w 4459"/>
                <a:gd name="T85" fmla="*/ 84 h 1025"/>
                <a:gd name="T86" fmla="*/ 296 w 4459"/>
                <a:gd name="T87" fmla="*/ 49 h 1025"/>
                <a:gd name="T88" fmla="*/ 364 w 4459"/>
                <a:gd name="T89" fmla="*/ 24 h 1025"/>
                <a:gd name="T90" fmla="*/ 435 w 4459"/>
                <a:gd name="T91" fmla="*/ 8 h 1025"/>
                <a:gd name="T92" fmla="*/ 512 w 4459"/>
                <a:gd name="T93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59" h="1025">
                  <a:moveTo>
                    <a:pt x="512" y="0"/>
                  </a:moveTo>
                  <a:lnTo>
                    <a:pt x="3948" y="0"/>
                  </a:lnTo>
                  <a:lnTo>
                    <a:pt x="4022" y="8"/>
                  </a:lnTo>
                  <a:lnTo>
                    <a:pt x="4096" y="24"/>
                  </a:lnTo>
                  <a:lnTo>
                    <a:pt x="4163" y="49"/>
                  </a:lnTo>
                  <a:lnTo>
                    <a:pt x="4226" y="84"/>
                  </a:lnTo>
                  <a:lnTo>
                    <a:pt x="4283" y="127"/>
                  </a:lnTo>
                  <a:lnTo>
                    <a:pt x="4333" y="177"/>
                  </a:lnTo>
                  <a:lnTo>
                    <a:pt x="4375" y="234"/>
                  </a:lnTo>
                  <a:lnTo>
                    <a:pt x="4411" y="297"/>
                  </a:lnTo>
                  <a:lnTo>
                    <a:pt x="4436" y="366"/>
                  </a:lnTo>
                  <a:lnTo>
                    <a:pt x="4454" y="438"/>
                  </a:lnTo>
                  <a:lnTo>
                    <a:pt x="4459" y="513"/>
                  </a:lnTo>
                  <a:lnTo>
                    <a:pt x="4454" y="590"/>
                  </a:lnTo>
                  <a:lnTo>
                    <a:pt x="4436" y="661"/>
                  </a:lnTo>
                  <a:lnTo>
                    <a:pt x="4411" y="729"/>
                  </a:lnTo>
                  <a:lnTo>
                    <a:pt x="4375" y="793"/>
                  </a:lnTo>
                  <a:lnTo>
                    <a:pt x="4333" y="850"/>
                  </a:lnTo>
                  <a:lnTo>
                    <a:pt x="4283" y="900"/>
                  </a:lnTo>
                  <a:lnTo>
                    <a:pt x="4226" y="943"/>
                  </a:lnTo>
                  <a:lnTo>
                    <a:pt x="4163" y="979"/>
                  </a:lnTo>
                  <a:lnTo>
                    <a:pt x="4096" y="1004"/>
                  </a:lnTo>
                  <a:lnTo>
                    <a:pt x="4022" y="1020"/>
                  </a:lnTo>
                  <a:lnTo>
                    <a:pt x="3948" y="1025"/>
                  </a:lnTo>
                  <a:lnTo>
                    <a:pt x="512" y="1025"/>
                  </a:lnTo>
                  <a:lnTo>
                    <a:pt x="435" y="1020"/>
                  </a:lnTo>
                  <a:lnTo>
                    <a:pt x="364" y="1004"/>
                  </a:lnTo>
                  <a:lnTo>
                    <a:pt x="296" y="979"/>
                  </a:lnTo>
                  <a:lnTo>
                    <a:pt x="232" y="943"/>
                  </a:lnTo>
                  <a:lnTo>
                    <a:pt x="175" y="900"/>
                  </a:lnTo>
                  <a:lnTo>
                    <a:pt x="125" y="850"/>
                  </a:lnTo>
                  <a:lnTo>
                    <a:pt x="82" y="793"/>
                  </a:lnTo>
                  <a:lnTo>
                    <a:pt x="46" y="729"/>
                  </a:lnTo>
                  <a:lnTo>
                    <a:pt x="21" y="661"/>
                  </a:lnTo>
                  <a:lnTo>
                    <a:pt x="5" y="590"/>
                  </a:lnTo>
                  <a:lnTo>
                    <a:pt x="0" y="513"/>
                  </a:lnTo>
                  <a:lnTo>
                    <a:pt x="5" y="438"/>
                  </a:lnTo>
                  <a:lnTo>
                    <a:pt x="21" y="366"/>
                  </a:lnTo>
                  <a:lnTo>
                    <a:pt x="46" y="297"/>
                  </a:lnTo>
                  <a:lnTo>
                    <a:pt x="82" y="234"/>
                  </a:lnTo>
                  <a:lnTo>
                    <a:pt x="125" y="177"/>
                  </a:lnTo>
                  <a:lnTo>
                    <a:pt x="175" y="127"/>
                  </a:lnTo>
                  <a:lnTo>
                    <a:pt x="232" y="84"/>
                  </a:lnTo>
                  <a:lnTo>
                    <a:pt x="296" y="49"/>
                  </a:lnTo>
                  <a:lnTo>
                    <a:pt x="364" y="24"/>
                  </a:lnTo>
                  <a:lnTo>
                    <a:pt x="435" y="8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492">
              <a:extLst>
                <a:ext uri="{FF2B5EF4-FFF2-40B4-BE49-F238E27FC236}">
                  <a16:creationId xmlns:a16="http://schemas.microsoft.com/office/drawing/2014/main" id="{497F7706-D2D7-4719-8DC7-203B8D1FC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6" y="-2900"/>
              <a:ext cx="436" cy="437"/>
            </a:xfrm>
            <a:custGeom>
              <a:avLst/>
              <a:gdLst>
                <a:gd name="T0" fmla="*/ 435 w 872"/>
                <a:gd name="T1" fmla="*/ 0 h 873"/>
                <a:gd name="T2" fmla="*/ 499 w 872"/>
                <a:gd name="T3" fmla="*/ 6 h 873"/>
                <a:gd name="T4" fmla="*/ 562 w 872"/>
                <a:gd name="T5" fmla="*/ 20 h 873"/>
                <a:gd name="T6" fmla="*/ 619 w 872"/>
                <a:gd name="T7" fmla="*/ 41 h 873"/>
                <a:gd name="T8" fmla="*/ 672 w 872"/>
                <a:gd name="T9" fmla="*/ 72 h 873"/>
                <a:gd name="T10" fmla="*/ 720 w 872"/>
                <a:gd name="T11" fmla="*/ 107 h 873"/>
                <a:gd name="T12" fmla="*/ 765 w 872"/>
                <a:gd name="T13" fmla="*/ 150 h 873"/>
                <a:gd name="T14" fmla="*/ 801 w 872"/>
                <a:gd name="T15" fmla="*/ 200 h 873"/>
                <a:gd name="T16" fmla="*/ 831 w 872"/>
                <a:gd name="T17" fmla="*/ 254 h 873"/>
                <a:gd name="T18" fmla="*/ 852 w 872"/>
                <a:gd name="T19" fmla="*/ 311 h 873"/>
                <a:gd name="T20" fmla="*/ 867 w 872"/>
                <a:gd name="T21" fmla="*/ 373 h 873"/>
                <a:gd name="T22" fmla="*/ 872 w 872"/>
                <a:gd name="T23" fmla="*/ 438 h 873"/>
                <a:gd name="T24" fmla="*/ 867 w 872"/>
                <a:gd name="T25" fmla="*/ 502 h 873"/>
                <a:gd name="T26" fmla="*/ 852 w 872"/>
                <a:gd name="T27" fmla="*/ 563 h 873"/>
                <a:gd name="T28" fmla="*/ 831 w 872"/>
                <a:gd name="T29" fmla="*/ 622 h 873"/>
                <a:gd name="T30" fmla="*/ 801 w 872"/>
                <a:gd name="T31" fmla="*/ 675 h 873"/>
                <a:gd name="T32" fmla="*/ 765 w 872"/>
                <a:gd name="T33" fmla="*/ 723 h 873"/>
                <a:gd name="T34" fmla="*/ 720 w 872"/>
                <a:gd name="T35" fmla="*/ 766 h 873"/>
                <a:gd name="T36" fmla="*/ 672 w 872"/>
                <a:gd name="T37" fmla="*/ 804 h 873"/>
                <a:gd name="T38" fmla="*/ 619 w 872"/>
                <a:gd name="T39" fmla="*/ 832 h 873"/>
                <a:gd name="T40" fmla="*/ 562 w 872"/>
                <a:gd name="T41" fmla="*/ 855 h 873"/>
                <a:gd name="T42" fmla="*/ 499 w 872"/>
                <a:gd name="T43" fmla="*/ 868 h 873"/>
                <a:gd name="T44" fmla="*/ 435 w 872"/>
                <a:gd name="T45" fmla="*/ 873 h 873"/>
                <a:gd name="T46" fmla="*/ 371 w 872"/>
                <a:gd name="T47" fmla="*/ 868 h 873"/>
                <a:gd name="T48" fmla="*/ 310 w 872"/>
                <a:gd name="T49" fmla="*/ 855 h 873"/>
                <a:gd name="T50" fmla="*/ 251 w 872"/>
                <a:gd name="T51" fmla="*/ 832 h 873"/>
                <a:gd name="T52" fmla="*/ 198 w 872"/>
                <a:gd name="T53" fmla="*/ 804 h 873"/>
                <a:gd name="T54" fmla="*/ 150 w 872"/>
                <a:gd name="T55" fmla="*/ 766 h 873"/>
                <a:gd name="T56" fmla="*/ 107 w 872"/>
                <a:gd name="T57" fmla="*/ 723 h 873"/>
                <a:gd name="T58" fmla="*/ 70 w 872"/>
                <a:gd name="T59" fmla="*/ 675 h 873"/>
                <a:gd name="T60" fmla="*/ 41 w 872"/>
                <a:gd name="T61" fmla="*/ 622 h 873"/>
                <a:gd name="T62" fmla="*/ 18 w 872"/>
                <a:gd name="T63" fmla="*/ 563 h 873"/>
                <a:gd name="T64" fmla="*/ 5 w 872"/>
                <a:gd name="T65" fmla="*/ 502 h 873"/>
                <a:gd name="T66" fmla="*/ 0 w 872"/>
                <a:gd name="T67" fmla="*/ 438 h 873"/>
                <a:gd name="T68" fmla="*/ 5 w 872"/>
                <a:gd name="T69" fmla="*/ 373 h 873"/>
                <a:gd name="T70" fmla="*/ 18 w 872"/>
                <a:gd name="T71" fmla="*/ 311 h 873"/>
                <a:gd name="T72" fmla="*/ 41 w 872"/>
                <a:gd name="T73" fmla="*/ 254 h 873"/>
                <a:gd name="T74" fmla="*/ 70 w 872"/>
                <a:gd name="T75" fmla="*/ 200 h 873"/>
                <a:gd name="T76" fmla="*/ 107 w 872"/>
                <a:gd name="T77" fmla="*/ 150 h 873"/>
                <a:gd name="T78" fmla="*/ 150 w 872"/>
                <a:gd name="T79" fmla="*/ 107 h 873"/>
                <a:gd name="T80" fmla="*/ 198 w 872"/>
                <a:gd name="T81" fmla="*/ 72 h 873"/>
                <a:gd name="T82" fmla="*/ 251 w 872"/>
                <a:gd name="T83" fmla="*/ 41 h 873"/>
                <a:gd name="T84" fmla="*/ 310 w 872"/>
                <a:gd name="T85" fmla="*/ 20 h 873"/>
                <a:gd name="T86" fmla="*/ 371 w 872"/>
                <a:gd name="T87" fmla="*/ 6 h 873"/>
                <a:gd name="T88" fmla="*/ 435 w 872"/>
                <a:gd name="T89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2" h="873">
                  <a:moveTo>
                    <a:pt x="435" y="0"/>
                  </a:moveTo>
                  <a:lnTo>
                    <a:pt x="499" y="6"/>
                  </a:lnTo>
                  <a:lnTo>
                    <a:pt x="562" y="20"/>
                  </a:lnTo>
                  <a:lnTo>
                    <a:pt x="619" y="41"/>
                  </a:lnTo>
                  <a:lnTo>
                    <a:pt x="672" y="72"/>
                  </a:lnTo>
                  <a:lnTo>
                    <a:pt x="720" y="107"/>
                  </a:lnTo>
                  <a:lnTo>
                    <a:pt x="765" y="150"/>
                  </a:lnTo>
                  <a:lnTo>
                    <a:pt x="801" y="200"/>
                  </a:lnTo>
                  <a:lnTo>
                    <a:pt x="831" y="254"/>
                  </a:lnTo>
                  <a:lnTo>
                    <a:pt x="852" y="311"/>
                  </a:lnTo>
                  <a:lnTo>
                    <a:pt x="867" y="373"/>
                  </a:lnTo>
                  <a:lnTo>
                    <a:pt x="872" y="438"/>
                  </a:lnTo>
                  <a:lnTo>
                    <a:pt x="867" y="502"/>
                  </a:lnTo>
                  <a:lnTo>
                    <a:pt x="852" y="563"/>
                  </a:lnTo>
                  <a:lnTo>
                    <a:pt x="831" y="622"/>
                  </a:lnTo>
                  <a:lnTo>
                    <a:pt x="801" y="675"/>
                  </a:lnTo>
                  <a:lnTo>
                    <a:pt x="765" y="723"/>
                  </a:lnTo>
                  <a:lnTo>
                    <a:pt x="720" y="766"/>
                  </a:lnTo>
                  <a:lnTo>
                    <a:pt x="672" y="804"/>
                  </a:lnTo>
                  <a:lnTo>
                    <a:pt x="619" y="832"/>
                  </a:lnTo>
                  <a:lnTo>
                    <a:pt x="562" y="855"/>
                  </a:lnTo>
                  <a:lnTo>
                    <a:pt x="499" y="868"/>
                  </a:lnTo>
                  <a:lnTo>
                    <a:pt x="435" y="873"/>
                  </a:lnTo>
                  <a:lnTo>
                    <a:pt x="371" y="868"/>
                  </a:lnTo>
                  <a:lnTo>
                    <a:pt x="310" y="855"/>
                  </a:lnTo>
                  <a:lnTo>
                    <a:pt x="251" y="832"/>
                  </a:lnTo>
                  <a:lnTo>
                    <a:pt x="198" y="804"/>
                  </a:lnTo>
                  <a:lnTo>
                    <a:pt x="150" y="766"/>
                  </a:lnTo>
                  <a:lnTo>
                    <a:pt x="107" y="723"/>
                  </a:lnTo>
                  <a:lnTo>
                    <a:pt x="70" y="675"/>
                  </a:lnTo>
                  <a:lnTo>
                    <a:pt x="41" y="622"/>
                  </a:lnTo>
                  <a:lnTo>
                    <a:pt x="18" y="563"/>
                  </a:lnTo>
                  <a:lnTo>
                    <a:pt x="5" y="502"/>
                  </a:lnTo>
                  <a:lnTo>
                    <a:pt x="0" y="438"/>
                  </a:lnTo>
                  <a:lnTo>
                    <a:pt x="5" y="373"/>
                  </a:lnTo>
                  <a:lnTo>
                    <a:pt x="18" y="311"/>
                  </a:lnTo>
                  <a:lnTo>
                    <a:pt x="41" y="254"/>
                  </a:lnTo>
                  <a:lnTo>
                    <a:pt x="70" y="200"/>
                  </a:lnTo>
                  <a:lnTo>
                    <a:pt x="107" y="150"/>
                  </a:lnTo>
                  <a:lnTo>
                    <a:pt x="150" y="107"/>
                  </a:lnTo>
                  <a:lnTo>
                    <a:pt x="198" y="72"/>
                  </a:lnTo>
                  <a:lnTo>
                    <a:pt x="251" y="41"/>
                  </a:lnTo>
                  <a:lnTo>
                    <a:pt x="310" y="20"/>
                  </a:lnTo>
                  <a:lnTo>
                    <a:pt x="371" y="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493">
              <a:extLst>
                <a:ext uri="{FF2B5EF4-FFF2-40B4-BE49-F238E27FC236}">
                  <a16:creationId xmlns:a16="http://schemas.microsoft.com/office/drawing/2014/main" id="{C8F1C992-91AF-4BB8-9CE2-D6D8EF2EC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" y="-2937"/>
              <a:ext cx="2230" cy="512"/>
            </a:xfrm>
            <a:custGeom>
              <a:avLst/>
              <a:gdLst>
                <a:gd name="T0" fmla="*/ 512 w 4459"/>
                <a:gd name="T1" fmla="*/ 0 h 1025"/>
                <a:gd name="T2" fmla="*/ 3948 w 4459"/>
                <a:gd name="T3" fmla="*/ 0 h 1025"/>
                <a:gd name="T4" fmla="*/ 4022 w 4459"/>
                <a:gd name="T5" fmla="*/ 6 h 1025"/>
                <a:gd name="T6" fmla="*/ 4096 w 4459"/>
                <a:gd name="T7" fmla="*/ 22 h 1025"/>
                <a:gd name="T8" fmla="*/ 4163 w 4459"/>
                <a:gd name="T9" fmla="*/ 47 h 1025"/>
                <a:gd name="T10" fmla="*/ 4226 w 4459"/>
                <a:gd name="T11" fmla="*/ 82 h 1025"/>
                <a:gd name="T12" fmla="*/ 4283 w 4459"/>
                <a:gd name="T13" fmla="*/ 125 h 1025"/>
                <a:gd name="T14" fmla="*/ 4333 w 4459"/>
                <a:gd name="T15" fmla="*/ 175 h 1025"/>
                <a:gd name="T16" fmla="*/ 4375 w 4459"/>
                <a:gd name="T17" fmla="*/ 232 h 1025"/>
                <a:gd name="T18" fmla="*/ 4411 w 4459"/>
                <a:gd name="T19" fmla="*/ 297 h 1025"/>
                <a:gd name="T20" fmla="*/ 4436 w 4459"/>
                <a:gd name="T21" fmla="*/ 364 h 1025"/>
                <a:gd name="T22" fmla="*/ 4454 w 4459"/>
                <a:gd name="T23" fmla="*/ 436 h 1025"/>
                <a:gd name="T24" fmla="*/ 4459 w 4459"/>
                <a:gd name="T25" fmla="*/ 513 h 1025"/>
                <a:gd name="T26" fmla="*/ 4454 w 4459"/>
                <a:gd name="T27" fmla="*/ 588 h 1025"/>
                <a:gd name="T28" fmla="*/ 4436 w 4459"/>
                <a:gd name="T29" fmla="*/ 661 h 1025"/>
                <a:gd name="T30" fmla="*/ 4411 w 4459"/>
                <a:gd name="T31" fmla="*/ 729 h 1025"/>
                <a:gd name="T32" fmla="*/ 4375 w 4459"/>
                <a:gd name="T33" fmla="*/ 791 h 1025"/>
                <a:gd name="T34" fmla="*/ 4333 w 4459"/>
                <a:gd name="T35" fmla="*/ 848 h 1025"/>
                <a:gd name="T36" fmla="*/ 4283 w 4459"/>
                <a:gd name="T37" fmla="*/ 898 h 1025"/>
                <a:gd name="T38" fmla="*/ 4226 w 4459"/>
                <a:gd name="T39" fmla="*/ 941 h 1025"/>
                <a:gd name="T40" fmla="*/ 4163 w 4459"/>
                <a:gd name="T41" fmla="*/ 977 h 1025"/>
                <a:gd name="T42" fmla="*/ 4096 w 4459"/>
                <a:gd name="T43" fmla="*/ 1004 h 1025"/>
                <a:gd name="T44" fmla="*/ 4022 w 4459"/>
                <a:gd name="T45" fmla="*/ 1020 h 1025"/>
                <a:gd name="T46" fmla="*/ 3948 w 4459"/>
                <a:gd name="T47" fmla="*/ 1025 h 1025"/>
                <a:gd name="T48" fmla="*/ 512 w 4459"/>
                <a:gd name="T49" fmla="*/ 1025 h 1025"/>
                <a:gd name="T50" fmla="*/ 435 w 4459"/>
                <a:gd name="T51" fmla="*/ 1020 h 1025"/>
                <a:gd name="T52" fmla="*/ 364 w 4459"/>
                <a:gd name="T53" fmla="*/ 1004 h 1025"/>
                <a:gd name="T54" fmla="*/ 296 w 4459"/>
                <a:gd name="T55" fmla="*/ 977 h 1025"/>
                <a:gd name="T56" fmla="*/ 232 w 4459"/>
                <a:gd name="T57" fmla="*/ 941 h 1025"/>
                <a:gd name="T58" fmla="*/ 175 w 4459"/>
                <a:gd name="T59" fmla="*/ 898 h 1025"/>
                <a:gd name="T60" fmla="*/ 125 w 4459"/>
                <a:gd name="T61" fmla="*/ 848 h 1025"/>
                <a:gd name="T62" fmla="*/ 82 w 4459"/>
                <a:gd name="T63" fmla="*/ 791 h 1025"/>
                <a:gd name="T64" fmla="*/ 46 w 4459"/>
                <a:gd name="T65" fmla="*/ 729 h 1025"/>
                <a:gd name="T66" fmla="*/ 21 w 4459"/>
                <a:gd name="T67" fmla="*/ 661 h 1025"/>
                <a:gd name="T68" fmla="*/ 5 w 4459"/>
                <a:gd name="T69" fmla="*/ 588 h 1025"/>
                <a:gd name="T70" fmla="*/ 0 w 4459"/>
                <a:gd name="T71" fmla="*/ 513 h 1025"/>
                <a:gd name="T72" fmla="*/ 5 w 4459"/>
                <a:gd name="T73" fmla="*/ 436 h 1025"/>
                <a:gd name="T74" fmla="*/ 21 w 4459"/>
                <a:gd name="T75" fmla="*/ 364 h 1025"/>
                <a:gd name="T76" fmla="*/ 46 w 4459"/>
                <a:gd name="T77" fmla="*/ 297 h 1025"/>
                <a:gd name="T78" fmla="*/ 82 w 4459"/>
                <a:gd name="T79" fmla="*/ 232 h 1025"/>
                <a:gd name="T80" fmla="*/ 125 w 4459"/>
                <a:gd name="T81" fmla="*/ 175 h 1025"/>
                <a:gd name="T82" fmla="*/ 175 w 4459"/>
                <a:gd name="T83" fmla="*/ 125 h 1025"/>
                <a:gd name="T84" fmla="*/ 232 w 4459"/>
                <a:gd name="T85" fmla="*/ 82 h 1025"/>
                <a:gd name="T86" fmla="*/ 296 w 4459"/>
                <a:gd name="T87" fmla="*/ 47 h 1025"/>
                <a:gd name="T88" fmla="*/ 364 w 4459"/>
                <a:gd name="T89" fmla="*/ 22 h 1025"/>
                <a:gd name="T90" fmla="*/ 435 w 4459"/>
                <a:gd name="T91" fmla="*/ 6 h 1025"/>
                <a:gd name="T92" fmla="*/ 512 w 4459"/>
                <a:gd name="T93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59" h="1025">
                  <a:moveTo>
                    <a:pt x="512" y="0"/>
                  </a:moveTo>
                  <a:lnTo>
                    <a:pt x="3948" y="0"/>
                  </a:lnTo>
                  <a:lnTo>
                    <a:pt x="4022" y="6"/>
                  </a:lnTo>
                  <a:lnTo>
                    <a:pt x="4096" y="22"/>
                  </a:lnTo>
                  <a:lnTo>
                    <a:pt x="4163" y="47"/>
                  </a:lnTo>
                  <a:lnTo>
                    <a:pt x="4226" y="82"/>
                  </a:lnTo>
                  <a:lnTo>
                    <a:pt x="4283" y="125"/>
                  </a:lnTo>
                  <a:lnTo>
                    <a:pt x="4333" y="175"/>
                  </a:lnTo>
                  <a:lnTo>
                    <a:pt x="4375" y="232"/>
                  </a:lnTo>
                  <a:lnTo>
                    <a:pt x="4411" y="297"/>
                  </a:lnTo>
                  <a:lnTo>
                    <a:pt x="4436" y="364"/>
                  </a:lnTo>
                  <a:lnTo>
                    <a:pt x="4454" y="436"/>
                  </a:lnTo>
                  <a:lnTo>
                    <a:pt x="4459" y="513"/>
                  </a:lnTo>
                  <a:lnTo>
                    <a:pt x="4454" y="588"/>
                  </a:lnTo>
                  <a:lnTo>
                    <a:pt x="4436" y="661"/>
                  </a:lnTo>
                  <a:lnTo>
                    <a:pt x="4411" y="729"/>
                  </a:lnTo>
                  <a:lnTo>
                    <a:pt x="4375" y="791"/>
                  </a:lnTo>
                  <a:lnTo>
                    <a:pt x="4333" y="848"/>
                  </a:lnTo>
                  <a:lnTo>
                    <a:pt x="4283" y="898"/>
                  </a:lnTo>
                  <a:lnTo>
                    <a:pt x="4226" y="941"/>
                  </a:lnTo>
                  <a:lnTo>
                    <a:pt x="4163" y="977"/>
                  </a:lnTo>
                  <a:lnTo>
                    <a:pt x="4096" y="1004"/>
                  </a:lnTo>
                  <a:lnTo>
                    <a:pt x="4022" y="1020"/>
                  </a:lnTo>
                  <a:lnTo>
                    <a:pt x="3948" y="1025"/>
                  </a:lnTo>
                  <a:lnTo>
                    <a:pt x="512" y="1025"/>
                  </a:lnTo>
                  <a:lnTo>
                    <a:pt x="435" y="1020"/>
                  </a:lnTo>
                  <a:lnTo>
                    <a:pt x="364" y="1004"/>
                  </a:lnTo>
                  <a:lnTo>
                    <a:pt x="296" y="977"/>
                  </a:lnTo>
                  <a:lnTo>
                    <a:pt x="232" y="941"/>
                  </a:lnTo>
                  <a:lnTo>
                    <a:pt x="175" y="898"/>
                  </a:lnTo>
                  <a:lnTo>
                    <a:pt x="125" y="848"/>
                  </a:lnTo>
                  <a:lnTo>
                    <a:pt x="82" y="791"/>
                  </a:lnTo>
                  <a:lnTo>
                    <a:pt x="46" y="729"/>
                  </a:lnTo>
                  <a:lnTo>
                    <a:pt x="21" y="661"/>
                  </a:lnTo>
                  <a:lnTo>
                    <a:pt x="5" y="588"/>
                  </a:lnTo>
                  <a:lnTo>
                    <a:pt x="0" y="513"/>
                  </a:lnTo>
                  <a:lnTo>
                    <a:pt x="5" y="436"/>
                  </a:lnTo>
                  <a:lnTo>
                    <a:pt x="21" y="364"/>
                  </a:lnTo>
                  <a:lnTo>
                    <a:pt x="46" y="297"/>
                  </a:lnTo>
                  <a:lnTo>
                    <a:pt x="82" y="232"/>
                  </a:lnTo>
                  <a:lnTo>
                    <a:pt x="125" y="175"/>
                  </a:lnTo>
                  <a:lnTo>
                    <a:pt x="175" y="125"/>
                  </a:lnTo>
                  <a:lnTo>
                    <a:pt x="232" y="82"/>
                  </a:lnTo>
                  <a:lnTo>
                    <a:pt x="296" y="47"/>
                  </a:lnTo>
                  <a:lnTo>
                    <a:pt x="364" y="22"/>
                  </a:lnTo>
                  <a:lnTo>
                    <a:pt x="435" y="6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494">
              <a:extLst>
                <a:ext uri="{FF2B5EF4-FFF2-40B4-BE49-F238E27FC236}">
                  <a16:creationId xmlns:a16="http://schemas.microsoft.com/office/drawing/2014/main" id="{088DF132-6E87-411B-A90B-860BF33DC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6" y="-2092"/>
              <a:ext cx="436" cy="436"/>
            </a:xfrm>
            <a:custGeom>
              <a:avLst/>
              <a:gdLst>
                <a:gd name="T0" fmla="*/ 435 w 872"/>
                <a:gd name="T1" fmla="*/ 0 h 871"/>
                <a:gd name="T2" fmla="*/ 499 w 872"/>
                <a:gd name="T3" fmla="*/ 4 h 871"/>
                <a:gd name="T4" fmla="*/ 562 w 872"/>
                <a:gd name="T5" fmla="*/ 18 h 871"/>
                <a:gd name="T6" fmla="*/ 619 w 872"/>
                <a:gd name="T7" fmla="*/ 39 h 871"/>
                <a:gd name="T8" fmla="*/ 672 w 872"/>
                <a:gd name="T9" fmla="*/ 70 h 871"/>
                <a:gd name="T10" fmla="*/ 720 w 872"/>
                <a:gd name="T11" fmla="*/ 107 h 871"/>
                <a:gd name="T12" fmla="*/ 765 w 872"/>
                <a:gd name="T13" fmla="*/ 150 h 871"/>
                <a:gd name="T14" fmla="*/ 801 w 872"/>
                <a:gd name="T15" fmla="*/ 198 h 871"/>
                <a:gd name="T16" fmla="*/ 831 w 872"/>
                <a:gd name="T17" fmla="*/ 252 h 871"/>
                <a:gd name="T18" fmla="*/ 852 w 872"/>
                <a:gd name="T19" fmla="*/ 311 h 871"/>
                <a:gd name="T20" fmla="*/ 867 w 872"/>
                <a:gd name="T21" fmla="*/ 371 h 871"/>
                <a:gd name="T22" fmla="*/ 872 w 872"/>
                <a:gd name="T23" fmla="*/ 436 h 871"/>
                <a:gd name="T24" fmla="*/ 867 w 872"/>
                <a:gd name="T25" fmla="*/ 500 h 871"/>
                <a:gd name="T26" fmla="*/ 852 w 872"/>
                <a:gd name="T27" fmla="*/ 562 h 871"/>
                <a:gd name="T28" fmla="*/ 831 w 872"/>
                <a:gd name="T29" fmla="*/ 620 h 871"/>
                <a:gd name="T30" fmla="*/ 801 w 872"/>
                <a:gd name="T31" fmla="*/ 673 h 871"/>
                <a:gd name="T32" fmla="*/ 765 w 872"/>
                <a:gd name="T33" fmla="*/ 721 h 871"/>
                <a:gd name="T34" fmla="*/ 720 w 872"/>
                <a:gd name="T35" fmla="*/ 764 h 871"/>
                <a:gd name="T36" fmla="*/ 672 w 872"/>
                <a:gd name="T37" fmla="*/ 802 h 871"/>
                <a:gd name="T38" fmla="*/ 619 w 872"/>
                <a:gd name="T39" fmla="*/ 832 h 871"/>
                <a:gd name="T40" fmla="*/ 562 w 872"/>
                <a:gd name="T41" fmla="*/ 854 h 871"/>
                <a:gd name="T42" fmla="*/ 499 w 872"/>
                <a:gd name="T43" fmla="*/ 868 h 871"/>
                <a:gd name="T44" fmla="*/ 435 w 872"/>
                <a:gd name="T45" fmla="*/ 871 h 871"/>
                <a:gd name="T46" fmla="*/ 371 w 872"/>
                <a:gd name="T47" fmla="*/ 868 h 871"/>
                <a:gd name="T48" fmla="*/ 310 w 872"/>
                <a:gd name="T49" fmla="*/ 854 h 871"/>
                <a:gd name="T50" fmla="*/ 251 w 872"/>
                <a:gd name="T51" fmla="*/ 832 h 871"/>
                <a:gd name="T52" fmla="*/ 198 w 872"/>
                <a:gd name="T53" fmla="*/ 802 h 871"/>
                <a:gd name="T54" fmla="*/ 150 w 872"/>
                <a:gd name="T55" fmla="*/ 764 h 871"/>
                <a:gd name="T56" fmla="*/ 107 w 872"/>
                <a:gd name="T57" fmla="*/ 721 h 871"/>
                <a:gd name="T58" fmla="*/ 70 w 872"/>
                <a:gd name="T59" fmla="*/ 673 h 871"/>
                <a:gd name="T60" fmla="*/ 41 w 872"/>
                <a:gd name="T61" fmla="*/ 620 h 871"/>
                <a:gd name="T62" fmla="*/ 18 w 872"/>
                <a:gd name="T63" fmla="*/ 562 h 871"/>
                <a:gd name="T64" fmla="*/ 5 w 872"/>
                <a:gd name="T65" fmla="*/ 500 h 871"/>
                <a:gd name="T66" fmla="*/ 0 w 872"/>
                <a:gd name="T67" fmla="*/ 436 h 871"/>
                <a:gd name="T68" fmla="*/ 5 w 872"/>
                <a:gd name="T69" fmla="*/ 371 h 871"/>
                <a:gd name="T70" fmla="*/ 18 w 872"/>
                <a:gd name="T71" fmla="*/ 311 h 871"/>
                <a:gd name="T72" fmla="*/ 41 w 872"/>
                <a:gd name="T73" fmla="*/ 252 h 871"/>
                <a:gd name="T74" fmla="*/ 70 w 872"/>
                <a:gd name="T75" fmla="*/ 198 h 871"/>
                <a:gd name="T76" fmla="*/ 107 w 872"/>
                <a:gd name="T77" fmla="*/ 150 h 871"/>
                <a:gd name="T78" fmla="*/ 150 w 872"/>
                <a:gd name="T79" fmla="*/ 107 h 871"/>
                <a:gd name="T80" fmla="*/ 198 w 872"/>
                <a:gd name="T81" fmla="*/ 70 h 871"/>
                <a:gd name="T82" fmla="*/ 251 w 872"/>
                <a:gd name="T83" fmla="*/ 39 h 871"/>
                <a:gd name="T84" fmla="*/ 310 w 872"/>
                <a:gd name="T85" fmla="*/ 18 h 871"/>
                <a:gd name="T86" fmla="*/ 371 w 872"/>
                <a:gd name="T87" fmla="*/ 4 h 871"/>
                <a:gd name="T88" fmla="*/ 435 w 872"/>
                <a:gd name="T89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2" h="871">
                  <a:moveTo>
                    <a:pt x="435" y="0"/>
                  </a:moveTo>
                  <a:lnTo>
                    <a:pt x="499" y="4"/>
                  </a:lnTo>
                  <a:lnTo>
                    <a:pt x="562" y="18"/>
                  </a:lnTo>
                  <a:lnTo>
                    <a:pt x="619" y="39"/>
                  </a:lnTo>
                  <a:lnTo>
                    <a:pt x="672" y="70"/>
                  </a:lnTo>
                  <a:lnTo>
                    <a:pt x="720" y="107"/>
                  </a:lnTo>
                  <a:lnTo>
                    <a:pt x="765" y="150"/>
                  </a:lnTo>
                  <a:lnTo>
                    <a:pt x="801" y="198"/>
                  </a:lnTo>
                  <a:lnTo>
                    <a:pt x="831" y="252"/>
                  </a:lnTo>
                  <a:lnTo>
                    <a:pt x="852" y="311"/>
                  </a:lnTo>
                  <a:lnTo>
                    <a:pt x="867" y="371"/>
                  </a:lnTo>
                  <a:lnTo>
                    <a:pt x="872" y="436"/>
                  </a:lnTo>
                  <a:lnTo>
                    <a:pt x="867" y="500"/>
                  </a:lnTo>
                  <a:lnTo>
                    <a:pt x="852" y="562"/>
                  </a:lnTo>
                  <a:lnTo>
                    <a:pt x="831" y="620"/>
                  </a:lnTo>
                  <a:lnTo>
                    <a:pt x="801" y="673"/>
                  </a:lnTo>
                  <a:lnTo>
                    <a:pt x="765" y="721"/>
                  </a:lnTo>
                  <a:lnTo>
                    <a:pt x="720" y="764"/>
                  </a:lnTo>
                  <a:lnTo>
                    <a:pt x="672" y="802"/>
                  </a:lnTo>
                  <a:lnTo>
                    <a:pt x="619" y="832"/>
                  </a:lnTo>
                  <a:lnTo>
                    <a:pt x="562" y="854"/>
                  </a:lnTo>
                  <a:lnTo>
                    <a:pt x="499" y="868"/>
                  </a:lnTo>
                  <a:lnTo>
                    <a:pt x="435" y="871"/>
                  </a:lnTo>
                  <a:lnTo>
                    <a:pt x="371" y="868"/>
                  </a:lnTo>
                  <a:lnTo>
                    <a:pt x="310" y="854"/>
                  </a:lnTo>
                  <a:lnTo>
                    <a:pt x="251" y="832"/>
                  </a:lnTo>
                  <a:lnTo>
                    <a:pt x="198" y="802"/>
                  </a:lnTo>
                  <a:lnTo>
                    <a:pt x="150" y="764"/>
                  </a:lnTo>
                  <a:lnTo>
                    <a:pt x="107" y="721"/>
                  </a:lnTo>
                  <a:lnTo>
                    <a:pt x="70" y="673"/>
                  </a:lnTo>
                  <a:lnTo>
                    <a:pt x="41" y="620"/>
                  </a:lnTo>
                  <a:lnTo>
                    <a:pt x="18" y="562"/>
                  </a:lnTo>
                  <a:lnTo>
                    <a:pt x="5" y="500"/>
                  </a:lnTo>
                  <a:lnTo>
                    <a:pt x="0" y="436"/>
                  </a:lnTo>
                  <a:lnTo>
                    <a:pt x="5" y="371"/>
                  </a:lnTo>
                  <a:lnTo>
                    <a:pt x="18" y="311"/>
                  </a:lnTo>
                  <a:lnTo>
                    <a:pt x="41" y="252"/>
                  </a:lnTo>
                  <a:lnTo>
                    <a:pt x="70" y="198"/>
                  </a:lnTo>
                  <a:lnTo>
                    <a:pt x="107" y="150"/>
                  </a:lnTo>
                  <a:lnTo>
                    <a:pt x="150" y="107"/>
                  </a:lnTo>
                  <a:lnTo>
                    <a:pt x="198" y="70"/>
                  </a:lnTo>
                  <a:lnTo>
                    <a:pt x="251" y="39"/>
                  </a:lnTo>
                  <a:lnTo>
                    <a:pt x="310" y="18"/>
                  </a:lnTo>
                  <a:lnTo>
                    <a:pt x="371" y="4"/>
                  </a:lnTo>
                  <a:lnTo>
                    <a:pt x="4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495">
              <a:extLst>
                <a:ext uri="{FF2B5EF4-FFF2-40B4-BE49-F238E27FC236}">
                  <a16:creationId xmlns:a16="http://schemas.microsoft.com/office/drawing/2014/main" id="{F46285A7-1581-4EC1-A66B-0772A7CD0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" y="-2130"/>
              <a:ext cx="2230" cy="512"/>
            </a:xfrm>
            <a:custGeom>
              <a:avLst/>
              <a:gdLst>
                <a:gd name="T0" fmla="*/ 512 w 4459"/>
                <a:gd name="T1" fmla="*/ 0 h 1025"/>
                <a:gd name="T2" fmla="*/ 3948 w 4459"/>
                <a:gd name="T3" fmla="*/ 0 h 1025"/>
                <a:gd name="T4" fmla="*/ 4022 w 4459"/>
                <a:gd name="T5" fmla="*/ 6 h 1025"/>
                <a:gd name="T6" fmla="*/ 4096 w 4459"/>
                <a:gd name="T7" fmla="*/ 22 h 1025"/>
                <a:gd name="T8" fmla="*/ 4163 w 4459"/>
                <a:gd name="T9" fmla="*/ 49 h 1025"/>
                <a:gd name="T10" fmla="*/ 4226 w 4459"/>
                <a:gd name="T11" fmla="*/ 82 h 1025"/>
                <a:gd name="T12" fmla="*/ 4283 w 4459"/>
                <a:gd name="T13" fmla="*/ 125 h 1025"/>
                <a:gd name="T14" fmla="*/ 4333 w 4459"/>
                <a:gd name="T15" fmla="*/ 177 h 1025"/>
                <a:gd name="T16" fmla="*/ 4375 w 4459"/>
                <a:gd name="T17" fmla="*/ 234 h 1025"/>
                <a:gd name="T18" fmla="*/ 4411 w 4459"/>
                <a:gd name="T19" fmla="*/ 297 h 1025"/>
                <a:gd name="T20" fmla="*/ 4436 w 4459"/>
                <a:gd name="T21" fmla="*/ 365 h 1025"/>
                <a:gd name="T22" fmla="*/ 4454 w 4459"/>
                <a:gd name="T23" fmla="*/ 438 h 1025"/>
                <a:gd name="T24" fmla="*/ 4459 w 4459"/>
                <a:gd name="T25" fmla="*/ 513 h 1025"/>
                <a:gd name="T26" fmla="*/ 4454 w 4459"/>
                <a:gd name="T27" fmla="*/ 588 h 1025"/>
                <a:gd name="T28" fmla="*/ 4436 w 4459"/>
                <a:gd name="T29" fmla="*/ 661 h 1025"/>
                <a:gd name="T30" fmla="*/ 4411 w 4459"/>
                <a:gd name="T31" fmla="*/ 729 h 1025"/>
                <a:gd name="T32" fmla="*/ 4375 w 4459"/>
                <a:gd name="T33" fmla="*/ 791 h 1025"/>
                <a:gd name="T34" fmla="*/ 4333 w 4459"/>
                <a:gd name="T35" fmla="*/ 848 h 1025"/>
                <a:gd name="T36" fmla="*/ 4283 w 4459"/>
                <a:gd name="T37" fmla="*/ 900 h 1025"/>
                <a:gd name="T38" fmla="*/ 4226 w 4459"/>
                <a:gd name="T39" fmla="*/ 943 h 1025"/>
                <a:gd name="T40" fmla="*/ 4163 w 4459"/>
                <a:gd name="T41" fmla="*/ 977 h 1025"/>
                <a:gd name="T42" fmla="*/ 4096 w 4459"/>
                <a:gd name="T43" fmla="*/ 1004 h 1025"/>
                <a:gd name="T44" fmla="*/ 4022 w 4459"/>
                <a:gd name="T45" fmla="*/ 1020 h 1025"/>
                <a:gd name="T46" fmla="*/ 3948 w 4459"/>
                <a:gd name="T47" fmla="*/ 1025 h 1025"/>
                <a:gd name="T48" fmla="*/ 512 w 4459"/>
                <a:gd name="T49" fmla="*/ 1025 h 1025"/>
                <a:gd name="T50" fmla="*/ 435 w 4459"/>
                <a:gd name="T51" fmla="*/ 1020 h 1025"/>
                <a:gd name="T52" fmla="*/ 364 w 4459"/>
                <a:gd name="T53" fmla="*/ 1004 h 1025"/>
                <a:gd name="T54" fmla="*/ 296 w 4459"/>
                <a:gd name="T55" fmla="*/ 977 h 1025"/>
                <a:gd name="T56" fmla="*/ 232 w 4459"/>
                <a:gd name="T57" fmla="*/ 943 h 1025"/>
                <a:gd name="T58" fmla="*/ 175 w 4459"/>
                <a:gd name="T59" fmla="*/ 900 h 1025"/>
                <a:gd name="T60" fmla="*/ 125 w 4459"/>
                <a:gd name="T61" fmla="*/ 848 h 1025"/>
                <a:gd name="T62" fmla="*/ 82 w 4459"/>
                <a:gd name="T63" fmla="*/ 791 h 1025"/>
                <a:gd name="T64" fmla="*/ 46 w 4459"/>
                <a:gd name="T65" fmla="*/ 729 h 1025"/>
                <a:gd name="T66" fmla="*/ 21 w 4459"/>
                <a:gd name="T67" fmla="*/ 661 h 1025"/>
                <a:gd name="T68" fmla="*/ 5 w 4459"/>
                <a:gd name="T69" fmla="*/ 588 h 1025"/>
                <a:gd name="T70" fmla="*/ 0 w 4459"/>
                <a:gd name="T71" fmla="*/ 513 h 1025"/>
                <a:gd name="T72" fmla="*/ 5 w 4459"/>
                <a:gd name="T73" fmla="*/ 438 h 1025"/>
                <a:gd name="T74" fmla="*/ 21 w 4459"/>
                <a:gd name="T75" fmla="*/ 365 h 1025"/>
                <a:gd name="T76" fmla="*/ 46 w 4459"/>
                <a:gd name="T77" fmla="*/ 297 h 1025"/>
                <a:gd name="T78" fmla="*/ 82 w 4459"/>
                <a:gd name="T79" fmla="*/ 234 h 1025"/>
                <a:gd name="T80" fmla="*/ 125 w 4459"/>
                <a:gd name="T81" fmla="*/ 177 h 1025"/>
                <a:gd name="T82" fmla="*/ 175 w 4459"/>
                <a:gd name="T83" fmla="*/ 125 h 1025"/>
                <a:gd name="T84" fmla="*/ 232 w 4459"/>
                <a:gd name="T85" fmla="*/ 82 h 1025"/>
                <a:gd name="T86" fmla="*/ 296 w 4459"/>
                <a:gd name="T87" fmla="*/ 49 h 1025"/>
                <a:gd name="T88" fmla="*/ 364 w 4459"/>
                <a:gd name="T89" fmla="*/ 22 h 1025"/>
                <a:gd name="T90" fmla="*/ 435 w 4459"/>
                <a:gd name="T91" fmla="*/ 6 h 1025"/>
                <a:gd name="T92" fmla="*/ 512 w 4459"/>
                <a:gd name="T93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59" h="1025">
                  <a:moveTo>
                    <a:pt x="512" y="0"/>
                  </a:moveTo>
                  <a:lnTo>
                    <a:pt x="3948" y="0"/>
                  </a:lnTo>
                  <a:lnTo>
                    <a:pt x="4022" y="6"/>
                  </a:lnTo>
                  <a:lnTo>
                    <a:pt x="4096" y="22"/>
                  </a:lnTo>
                  <a:lnTo>
                    <a:pt x="4163" y="49"/>
                  </a:lnTo>
                  <a:lnTo>
                    <a:pt x="4226" y="82"/>
                  </a:lnTo>
                  <a:lnTo>
                    <a:pt x="4283" y="125"/>
                  </a:lnTo>
                  <a:lnTo>
                    <a:pt x="4333" y="177"/>
                  </a:lnTo>
                  <a:lnTo>
                    <a:pt x="4375" y="234"/>
                  </a:lnTo>
                  <a:lnTo>
                    <a:pt x="4411" y="297"/>
                  </a:lnTo>
                  <a:lnTo>
                    <a:pt x="4436" y="365"/>
                  </a:lnTo>
                  <a:lnTo>
                    <a:pt x="4454" y="438"/>
                  </a:lnTo>
                  <a:lnTo>
                    <a:pt x="4459" y="513"/>
                  </a:lnTo>
                  <a:lnTo>
                    <a:pt x="4454" y="588"/>
                  </a:lnTo>
                  <a:lnTo>
                    <a:pt x="4436" y="661"/>
                  </a:lnTo>
                  <a:lnTo>
                    <a:pt x="4411" y="729"/>
                  </a:lnTo>
                  <a:lnTo>
                    <a:pt x="4375" y="791"/>
                  </a:lnTo>
                  <a:lnTo>
                    <a:pt x="4333" y="848"/>
                  </a:lnTo>
                  <a:lnTo>
                    <a:pt x="4283" y="900"/>
                  </a:lnTo>
                  <a:lnTo>
                    <a:pt x="4226" y="943"/>
                  </a:lnTo>
                  <a:lnTo>
                    <a:pt x="4163" y="977"/>
                  </a:lnTo>
                  <a:lnTo>
                    <a:pt x="4096" y="1004"/>
                  </a:lnTo>
                  <a:lnTo>
                    <a:pt x="4022" y="1020"/>
                  </a:lnTo>
                  <a:lnTo>
                    <a:pt x="3948" y="1025"/>
                  </a:lnTo>
                  <a:lnTo>
                    <a:pt x="512" y="1025"/>
                  </a:lnTo>
                  <a:lnTo>
                    <a:pt x="435" y="1020"/>
                  </a:lnTo>
                  <a:lnTo>
                    <a:pt x="364" y="1004"/>
                  </a:lnTo>
                  <a:lnTo>
                    <a:pt x="296" y="977"/>
                  </a:lnTo>
                  <a:lnTo>
                    <a:pt x="232" y="943"/>
                  </a:lnTo>
                  <a:lnTo>
                    <a:pt x="175" y="900"/>
                  </a:lnTo>
                  <a:lnTo>
                    <a:pt x="125" y="848"/>
                  </a:lnTo>
                  <a:lnTo>
                    <a:pt x="82" y="791"/>
                  </a:lnTo>
                  <a:lnTo>
                    <a:pt x="46" y="729"/>
                  </a:lnTo>
                  <a:lnTo>
                    <a:pt x="21" y="661"/>
                  </a:lnTo>
                  <a:lnTo>
                    <a:pt x="5" y="588"/>
                  </a:lnTo>
                  <a:lnTo>
                    <a:pt x="0" y="513"/>
                  </a:lnTo>
                  <a:lnTo>
                    <a:pt x="5" y="438"/>
                  </a:lnTo>
                  <a:lnTo>
                    <a:pt x="21" y="365"/>
                  </a:lnTo>
                  <a:lnTo>
                    <a:pt x="46" y="297"/>
                  </a:lnTo>
                  <a:lnTo>
                    <a:pt x="82" y="234"/>
                  </a:lnTo>
                  <a:lnTo>
                    <a:pt x="125" y="177"/>
                  </a:lnTo>
                  <a:lnTo>
                    <a:pt x="175" y="125"/>
                  </a:lnTo>
                  <a:lnTo>
                    <a:pt x="232" y="82"/>
                  </a:lnTo>
                  <a:lnTo>
                    <a:pt x="296" y="49"/>
                  </a:lnTo>
                  <a:lnTo>
                    <a:pt x="364" y="22"/>
                  </a:lnTo>
                  <a:lnTo>
                    <a:pt x="435" y="6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CD9358D-35CC-4580-BB66-55D487D9B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597" y="516543"/>
            <a:ext cx="2451100" cy="12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19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07D95CDF-D41E-464D-9BCA-C8C43D30A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OVERVIEW</a:t>
            </a:r>
            <a:endParaRPr lang="en-AU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4DF06-5ECA-4375-B8A8-4A0BBFEDB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038" y="579438"/>
            <a:ext cx="8887362" cy="616804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AAB8B92-B5A5-46BE-8096-DFC92E642C5B}"/>
              </a:ext>
            </a:extLst>
          </p:cNvPr>
          <p:cNvSpPr/>
          <p:nvPr/>
        </p:nvSpPr>
        <p:spPr>
          <a:xfrm rot="12601336">
            <a:off x="6917374" y="2660060"/>
            <a:ext cx="2653167" cy="820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45F4842-6FD9-4AC5-84DD-2F438A038D38}"/>
              </a:ext>
            </a:extLst>
          </p:cNvPr>
          <p:cNvSpPr/>
          <p:nvPr/>
        </p:nvSpPr>
        <p:spPr>
          <a:xfrm rot="18743137">
            <a:off x="3571950" y="2897473"/>
            <a:ext cx="2653167" cy="820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0275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9">
      <a:dk1>
        <a:srgbClr val="262626"/>
      </a:dk1>
      <a:lt1>
        <a:srgbClr val="7F7F7F"/>
      </a:lt1>
      <a:dk2>
        <a:srgbClr val="44546A"/>
      </a:dk2>
      <a:lt2>
        <a:srgbClr val="E7E6E6"/>
      </a:lt2>
      <a:accent1>
        <a:srgbClr val="F3D1D4"/>
      </a:accent1>
      <a:accent2>
        <a:srgbClr val="D0E8D5"/>
      </a:accent2>
      <a:accent3>
        <a:srgbClr val="FEEDD1"/>
      </a:accent3>
      <a:accent4>
        <a:srgbClr val="ADB9CA"/>
      </a:accent4>
      <a:accent5>
        <a:srgbClr val="E7D2DD"/>
      </a:accent5>
      <a:accent6>
        <a:srgbClr val="E89EA3"/>
      </a:accent6>
      <a:hlink>
        <a:srgbClr val="FDD28C"/>
      </a:hlink>
      <a:folHlink>
        <a:srgbClr val="6D4400"/>
      </a:folHlink>
    </a:clrScheme>
    <a:fontScheme name="Custom 61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Conference_tm78298634_Win32_LW_v2.potx" id="{0F3F6A9A-0696-4F7F-9D02-7A660C5098B9}" vid="{73EB71B4-2D8A-48D2-AA1A-AE8FAA16FC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31630-1B84-4A08-99C6-CB51F30BB3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C87C8F-F87B-4D7A-AA05-EBC7DA9C67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F3269CC-2AC8-48AE-8176-E481F45EB1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17107</TotalTime>
  <Words>1063</Words>
  <Application>Microsoft Office PowerPoint</Application>
  <PresentationFormat>Widescreen</PresentationFormat>
  <Paragraphs>364</Paragraphs>
  <Slides>24</Slides>
  <Notes>24</Notes>
  <HiddenSlides>2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charter</vt:lpstr>
      <vt:lpstr>Gill Sans Nova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RECOMMENDATION SYSTEM  in Skin Care Industry </vt:lpstr>
      <vt:lpstr>Global Skin Care Revenue</vt:lpstr>
      <vt:lpstr>Business Question</vt:lpstr>
      <vt:lpstr>PROJECT PIPELINE</vt:lpstr>
      <vt:lpstr>DATA OVERVIEW</vt:lpstr>
      <vt:lpstr>DATA OVERVIEW</vt:lpstr>
      <vt:lpstr>DATA OVERVIEW</vt:lpstr>
      <vt:lpstr>EXPLORATORY DATA ANALYSIS </vt:lpstr>
      <vt:lpstr>EXPLORATORY DATA ANALYSIS </vt:lpstr>
      <vt:lpstr>TYPES OF RECOMMENDATION MODELS </vt:lpstr>
      <vt:lpstr>NON-PERSONALISED RECOMMENDATIONS</vt:lpstr>
      <vt:lpstr>PowerPoint Presentation</vt:lpstr>
      <vt:lpstr>PERSONALISED RECOMMENDATIONS</vt:lpstr>
      <vt:lpstr>Content-Based Recommendation (Machine Learning Algorithm)</vt:lpstr>
      <vt:lpstr>Ingredient-Based Recommendation</vt:lpstr>
      <vt:lpstr>Ingredient-Based Recommendation</vt:lpstr>
      <vt:lpstr>Ingredient-Based Recommendation</vt:lpstr>
      <vt:lpstr>Ingredient-Based Recommendation</vt:lpstr>
      <vt:lpstr>SUMMA RY</vt:lpstr>
      <vt:lpstr>NEXT  STEPS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 Care Recommendation Engine</dc:title>
  <dc:creator>Wayne Chong</dc:creator>
  <cp:lastModifiedBy>Wayne Chong</cp:lastModifiedBy>
  <cp:revision>19</cp:revision>
  <dcterms:created xsi:type="dcterms:W3CDTF">2021-10-01T11:38:05Z</dcterms:created>
  <dcterms:modified xsi:type="dcterms:W3CDTF">2021-11-09T23:47:38Z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